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6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7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8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10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1.xml" ContentType="application/vnd.openxmlformats-officedocument.drawingml.chartshapes+xml"/>
  <Override PartName="/ppt/theme/themeOverride11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7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13.xml" ContentType="application/vnd.openxmlformats-officedocument.themeOverride+xml"/>
  <Override PartName="/ppt/notesSlides/notesSlide8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14.xml" ContentType="application/vnd.openxmlformats-officedocument.themeOverride+xml"/>
  <Override PartName="/ppt/notesSlides/notesSlide9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11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notesSlides/notesSlide12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drawings/drawing2.xml" ContentType="application/vnd.openxmlformats-officedocument.drawingml.chartshapes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theme/themeOverride16.xml" ContentType="application/vnd.openxmlformats-officedocument.themeOverrid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3.xml" ContentType="application/vnd.openxmlformats-officedocument.drawingml.chartshapes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theme/themeOverride17.xml" ContentType="application/vnd.openxmlformats-officedocument.themeOverrid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theme/themeOverride18.xml" ContentType="application/vnd.openxmlformats-officedocument.themeOverr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3"/>
    <p:sldMasterId id="2147483787" r:id="rId24"/>
  </p:sldMasterIdLst>
  <p:notesMasterIdLst>
    <p:notesMasterId r:id="rId87"/>
  </p:notesMasterIdLst>
  <p:handoutMasterIdLst>
    <p:handoutMasterId r:id="rId88"/>
  </p:handoutMasterIdLst>
  <p:sldIdLst>
    <p:sldId id="1720" r:id="rId25"/>
    <p:sldId id="1643" r:id="rId26"/>
    <p:sldId id="1642" r:id="rId27"/>
    <p:sldId id="1799" r:id="rId28"/>
    <p:sldId id="1738" r:id="rId29"/>
    <p:sldId id="1796" r:id="rId30"/>
    <p:sldId id="1792" r:id="rId31"/>
    <p:sldId id="1661" r:id="rId32"/>
    <p:sldId id="1781" r:id="rId33"/>
    <p:sldId id="1782" r:id="rId34"/>
    <p:sldId id="1783" r:id="rId35"/>
    <p:sldId id="1780" r:id="rId36"/>
    <p:sldId id="1691" r:id="rId37"/>
    <p:sldId id="1734" r:id="rId38"/>
    <p:sldId id="1705" r:id="rId39"/>
    <p:sldId id="1664" r:id="rId40"/>
    <p:sldId id="1778" r:id="rId41"/>
    <p:sldId id="1737" r:id="rId42"/>
    <p:sldId id="1673" r:id="rId43"/>
    <p:sldId id="1670" r:id="rId44"/>
    <p:sldId id="1671" r:id="rId45"/>
    <p:sldId id="1672" r:id="rId46"/>
    <p:sldId id="1739" r:id="rId47"/>
    <p:sldId id="1660" r:id="rId48"/>
    <p:sldId id="1674" r:id="rId49"/>
    <p:sldId id="1683" r:id="rId50"/>
    <p:sldId id="1684" r:id="rId51"/>
    <p:sldId id="1793" r:id="rId52"/>
    <p:sldId id="1685" r:id="rId53"/>
    <p:sldId id="1659" r:id="rId54"/>
    <p:sldId id="1733" r:id="rId55"/>
    <p:sldId id="1647" r:id="rId56"/>
    <p:sldId id="1790" r:id="rId57"/>
    <p:sldId id="1648" r:id="rId58"/>
    <p:sldId id="1776" r:id="rId59"/>
    <p:sldId id="1788" r:id="rId60"/>
    <p:sldId id="1789" r:id="rId61"/>
    <p:sldId id="1650" r:id="rId62"/>
    <p:sldId id="1735" r:id="rId63"/>
    <p:sldId id="1651" r:id="rId64"/>
    <p:sldId id="1667" r:id="rId65"/>
    <p:sldId id="1716" r:id="rId66"/>
    <p:sldId id="1785" r:id="rId67"/>
    <p:sldId id="1798" r:id="rId68"/>
    <p:sldId id="1736" r:id="rId69"/>
    <p:sldId id="1654" r:id="rId70"/>
    <p:sldId id="1702" r:id="rId71"/>
    <p:sldId id="1679" r:id="rId72"/>
    <p:sldId id="1794" r:id="rId73"/>
    <p:sldId id="1668" r:id="rId74"/>
    <p:sldId id="1669" r:id="rId75"/>
    <p:sldId id="1764" r:id="rId76"/>
    <p:sldId id="1678" r:id="rId77"/>
    <p:sldId id="1743" r:id="rId78"/>
    <p:sldId id="1703" r:id="rId79"/>
    <p:sldId id="1742" r:id="rId80"/>
    <p:sldId id="1741" r:id="rId81"/>
    <p:sldId id="1715" r:id="rId82"/>
    <p:sldId id="1719" r:id="rId83"/>
    <p:sldId id="1711" r:id="rId84"/>
    <p:sldId id="1740" r:id="rId85"/>
    <p:sldId id="1682" r:id="rId86"/>
  </p:sldIdLst>
  <p:sldSz cx="12192000" cy="6858000"/>
  <p:notesSz cx="6797675" cy="9926638"/>
  <p:custDataLst>
    <p:custData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42" userDrawn="1">
          <p15:clr>
            <a:srgbClr val="A4A3A4"/>
          </p15:clr>
        </p15:guide>
        <p15:guide id="4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9FA138-A93C-8BED-7BED-A6F0A4BD7CA5}" name="TETARD Laurent" initials="TL" userId="S::laurent.tetard@fr.adecco.net::6063201b-d2ce-4d0a-b33f-d1fbc54047ac" providerId="AD"/>
  <p188:author id="{10FE01AD-7115-66CB-B4B2-7470255BC26B}" name="audrey.basly@quintetconseil.fr" initials="au" userId="S::urn:spo:guest#audrey.basly@quintetconseil.fr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es JARRAY" initials="IJ" lastIdx="1" clrIdx="0">
    <p:extLst>
      <p:ext uri="{19B8F6BF-5375-455C-9EA6-DF929625EA0E}">
        <p15:presenceInfo xmlns:p15="http://schemas.microsoft.com/office/powerpoint/2012/main" userId="S-1-5-21-3850002849-3409988291-2159515834-536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6684"/>
    <a:srgbClr val="FF9D9E"/>
    <a:srgbClr val="FFB512"/>
    <a:srgbClr val="00B050"/>
    <a:srgbClr val="00682F"/>
    <a:srgbClr val="C23F02"/>
    <a:srgbClr val="FF9798"/>
    <a:srgbClr val="D69400"/>
    <a:srgbClr val="0D2C69"/>
    <a:srgbClr val="F19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60"/>
      </p:cViewPr>
      <p:guideLst>
        <p:guide orient="horz" pos="142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customXml" Target="../customXml/item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commentAuthors" Target="commentAuthor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5" Type="http://schemas.openxmlformats.org/officeDocument/2006/relationships/customXml" Target="../customXml/item5.xml"/><Relationship Id="rId90" Type="http://schemas.openxmlformats.org/officeDocument/2006/relationships/presProps" Target="presProps.xml"/><Relationship Id="rId95" Type="http://schemas.microsoft.com/office/2018/10/relationships/authors" Target="authors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customXml" Target="../customXml/item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customXml" Target="../customXml/item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7" Type="http://schemas.openxmlformats.org/officeDocument/2006/relationships/customXml" Target="../customXml/item7.xml"/><Relationship Id="rId71" Type="http://schemas.openxmlformats.org/officeDocument/2006/relationships/slide" Target="slides/slide4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TARD Laurent" userId="6063201b-d2ce-4d0a-b33f-d1fbc54047ac" providerId="ADAL" clId="{48B9A7D9-B971-4D19-B979-2EAFAF6B0EBB}"/>
    <pc:docChg chg="custSel modSld">
      <pc:chgData name="TETARD Laurent" userId="6063201b-d2ce-4d0a-b33f-d1fbc54047ac" providerId="ADAL" clId="{48B9A7D9-B971-4D19-B979-2EAFAF6B0EBB}" dt="2024-01-26T11:11:21.767" v="56" actId="27636"/>
      <pc:docMkLst>
        <pc:docMk/>
      </pc:docMkLst>
      <pc:sldChg chg="modSp mod">
        <pc:chgData name="TETARD Laurent" userId="6063201b-d2ce-4d0a-b33f-d1fbc54047ac" providerId="ADAL" clId="{48B9A7D9-B971-4D19-B979-2EAFAF6B0EBB}" dt="2024-01-26T11:07:13.632" v="29" actId="1076"/>
        <pc:sldMkLst>
          <pc:docMk/>
          <pc:sldMk cId="1214841172" sldId="1648"/>
        </pc:sldMkLst>
        <pc:spChg chg="mod">
          <ac:chgData name="TETARD Laurent" userId="6063201b-d2ce-4d0a-b33f-d1fbc54047ac" providerId="ADAL" clId="{48B9A7D9-B971-4D19-B979-2EAFAF6B0EBB}" dt="2024-01-26T11:07:13.632" v="29" actId="1076"/>
          <ac:spMkLst>
            <pc:docMk/>
            <pc:sldMk cId="1214841172" sldId="1648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02:06.059" v="2" actId="33524"/>
        <pc:sldMkLst>
          <pc:docMk/>
          <pc:sldMk cId="1225204529" sldId="1661"/>
        </pc:sldMkLst>
        <pc:spChg chg="mod">
          <ac:chgData name="TETARD Laurent" userId="6063201b-d2ce-4d0a-b33f-d1fbc54047ac" providerId="ADAL" clId="{48B9A7D9-B971-4D19-B979-2EAFAF6B0EBB}" dt="2024-01-26T11:02:06.059" v="2" actId="33524"/>
          <ac:spMkLst>
            <pc:docMk/>
            <pc:sldMk cId="1225204529" sldId="1661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04:20.965" v="7" actId="1076"/>
        <pc:sldMkLst>
          <pc:docMk/>
          <pc:sldMk cId="2939265621" sldId="1673"/>
        </pc:sldMkLst>
        <pc:spChg chg="mod">
          <ac:chgData name="TETARD Laurent" userId="6063201b-d2ce-4d0a-b33f-d1fbc54047ac" providerId="ADAL" clId="{48B9A7D9-B971-4D19-B979-2EAFAF6B0EBB}" dt="2024-01-26T11:04:20.965" v="7" actId="1076"/>
          <ac:spMkLst>
            <pc:docMk/>
            <pc:sldMk cId="2939265621" sldId="1673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10:30.694" v="31" actId="20577"/>
        <pc:sldMkLst>
          <pc:docMk/>
          <pc:sldMk cId="2864170594" sldId="1678"/>
        </pc:sldMkLst>
        <pc:spChg chg="mod">
          <ac:chgData name="TETARD Laurent" userId="6063201b-d2ce-4d0a-b33f-d1fbc54047ac" providerId="ADAL" clId="{48B9A7D9-B971-4D19-B979-2EAFAF6B0EBB}" dt="2024-01-26T11:10:30.694" v="31" actId="20577"/>
          <ac:spMkLst>
            <pc:docMk/>
            <pc:sldMk cId="2864170594" sldId="1678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06:07.025" v="14" actId="20577"/>
        <pc:sldMkLst>
          <pc:docMk/>
          <pc:sldMk cId="910702174" sldId="1685"/>
        </pc:sldMkLst>
        <pc:spChg chg="mod">
          <ac:chgData name="TETARD Laurent" userId="6063201b-d2ce-4d0a-b33f-d1fbc54047ac" providerId="ADAL" clId="{48B9A7D9-B971-4D19-B979-2EAFAF6B0EBB}" dt="2024-01-26T11:06:07.025" v="14" actId="20577"/>
          <ac:spMkLst>
            <pc:docMk/>
            <pc:sldMk cId="910702174" sldId="1685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09:07.505" v="30" actId="1076"/>
        <pc:sldMkLst>
          <pc:docMk/>
          <pc:sldMk cId="2337906943" sldId="1736"/>
        </pc:sldMkLst>
        <pc:spChg chg="mod">
          <ac:chgData name="TETARD Laurent" userId="6063201b-d2ce-4d0a-b33f-d1fbc54047ac" providerId="ADAL" clId="{48B9A7D9-B971-4D19-B979-2EAFAF6B0EBB}" dt="2024-01-26T11:09:07.505" v="30" actId="1076"/>
          <ac:spMkLst>
            <pc:docMk/>
            <pc:sldMk cId="2337906943" sldId="1736"/>
            <ac:spMk id="6" creationId="{E47DB913-B23F-4F35-AA4E-DE96BBB9A30D}"/>
          </ac:spMkLst>
        </pc:spChg>
        <pc:grpChg chg="mod">
          <ac:chgData name="TETARD Laurent" userId="6063201b-d2ce-4d0a-b33f-d1fbc54047ac" providerId="ADAL" clId="{48B9A7D9-B971-4D19-B979-2EAFAF6B0EBB}" dt="2024-01-26T11:09:07.505" v="30" actId="1076"/>
          <ac:grpSpMkLst>
            <pc:docMk/>
            <pc:sldMk cId="2337906943" sldId="1736"/>
            <ac:grpSpMk id="7" creationId="{F22B8901-A66F-4E70-B7B1-D91FF1E2F564}"/>
          </ac:grpSpMkLst>
        </pc:grpChg>
        <pc:grpChg chg="mod">
          <ac:chgData name="TETARD Laurent" userId="6063201b-d2ce-4d0a-b33f-d1fbc54047ac" providerId="ADAL" clId="{48B9A7D9-B971-4D19-B979-2EAFAF6B0EBB}" dt="2024-01-26T11:09:07.505" v="30" actId="1076"/>
          <ac:grpSpMkLst>
            <pc:docMk/>
            <pc:sldMk cId="2337906943" sldId="1736"/>
            <ac:grpSpMk id="9" creationId="{B724B2E5-5CCF-45A3-86D9-60110F321393}"/>
          </ac:grpSpMkLst>
        </pc:grpChg>
      </pc:sldChg>
      <pc:sldChg chg="modSp mod">
        <pc:chgData name="TETARD Laurent" userId="6063201b-d2ce-4d0a-b33f-d1fbc54047ac" providerId="ADAL" clId="{48B9A7D9-B971-4D19-B979-2EAFAF6B0EBB}" dt="2024-01-26T11:03:56.412" v="4" actId="1076"/>
        <pc:sldMkLst>
          <pc:docMk/>
          <pc:sldMk cId="521724598" sldId="1737"/>
        </pc:sldMkLst>
        <pc:spChg chg="mod">
          <ac:chgData name="TETARD Laurent" userId="6063201b-d2ce-4d0a-b33f-d1fbc54047ac" providerId="ADAL" clId="{48B9A7D9-B971-4D19-B979-2EAFAF6B0EBB}" dt="2024-01-26T11:03:53.967" v="3" actId="1076"/>
          <ac:spMkLst>
            <pc:docMk/>
            <pc:sldMk cId="521724598" sldId="1737"/>
            <ac:spMk id="6" creationId="{E47DB913-B23F-4F35-AA4E-DE96BBB9A30D}"/>
          </ac:spMkLst>
        </pc:spChg>
        <pc:grpChg chg="mod">
          <ac:chgData name="TETARD Laurent" userId="6063201b-d2ce-4d0a-b33f-d1fbc54047ac" providerId="ADAL" clId="{48B9A7D9-B971-4D19-B979-2EAFAF6B0EBB}" dt="2024-01-26T11:03:56.412" v="4" actId="1076"/>
          <ac:grpSpMkLst>
            <pc:docMk/>
            <pc:sldMk cId="521724598" sldId="1737"/>
            <ac:grpSpMk id="9" creationId="{B724B2E5-5CCF-45A3-86D9-60110F321393}"/>
          </ac:grpSpMkLst>
        </pc:grpChg>
      </pc:sldChg>
      <pc:sldChg chg="modSp mod">
        <pc:chgData name="TETARD Laurent" userId="6063201b-d2ce-4d0a-b33f-d1fbc54047ac" providerId="ADAL" clId="{48B9A7D9-B971-4D19-B979-2EAFAF6B0EBB}" dt="2024-01-26T11:11:21.767" v="56" actId="27636"/>
        <pc:sldMkLst>
          <pc:docMk/>
          <pc:sldMk cId="4080020800" sldId="1741"/>
        </pc:sldMkLst>
        <pc:spChg chg="mod">
          <ac:chgData name="TETARD Laurent" userId="6063201b-d2ce-4d0a-b33f-d1fbc54047ac" providerId="ADAL" clId="{48B9A7D9-B971-4D19-B979-2EAFAF6B0EBB}" dt="2024-01-26T11:11:21.767" v="56" actId="27636"/>
          <ac:spMkLst>
            <pc:docMk/>
            <pc:sldMk cId="4080020800" sldId="1741"/>
            <ac:spMk id="37" creationId="{9B7EF719-BB15-45D6-948A-416B08B790C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chartUserShapes" Target="../drawings/drawing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4.xml"/><Relationship Id="rId1" Type="http://schemas.microsoft.com/office/2011/relationships/chartStyle" Target="style64.xml"/><Relationship Id="rId4" Type="http://schemas.openxmlformats.org/officeDocument/2006/relationships/chartUserShapes" Target="../drawings/drawing2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chartUserShapes" Target="../drawings/drawing3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5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6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81.xml"/><Relationship Id="rId1" Type="http://schemas.microsoft.com/office/2011/relationships/chartStyle" Target="style81.xml"/><Relationship Id="rId4" Type="http://schemas.openxmlformats.org/officeDocument/2006/relationships/package" Target="../embeddings/Microsoft_Excel_Worksheet80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110731715060699"/>
          <c:y val="8.8487195740070176E-2"/>
          <c:w val="0.49209232049594853"/>
          <c:h val="0.7998649789886240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5B-4F14-B072-B940063D2549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5B-4F14-B072-B940063D2549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75B-4F14-B072-B940063D2549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75B-4F14-B072-B940063D2549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5B-4F14-B072-B940063D254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75B-4F14-B072-B940063D2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Très satisfait</c:v>
                </c:pt>
                <c:pt idx="1">
                  <c:v>Assez satisfait</c:v>
                </c:pt>
                <c:pt idx="2">
                  <c:v>Plutôt pas satisfait</c:v>
                </c:pt>
                <c:pt idx="3">
                  <c:v>Pas du tout satisfait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0.45</c:v>
                </c:pt>
                <c:pt idx="1">
                  <c:v>0.46</c:v>
                </c:pt>
                <c:pt idx="2">
                  <c:v>0.06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5B-4F14-B072-B940063D25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23542621972517"/>
          <c:y val="0.82494102750007658"/>
          <c:w val="0.61014186664999459"/>
          <c:h val="0.15379142967040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15577430852244"/>
          <c:y val="0.15869437607561701"/>
          <c:w val="0.48454648169544912"/>
          <c:h val="0.6338415453236074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layout>
                <c:manualLayout>
                  <c:x val="-8.3819402197150772E-17"/>
                  <c:y val="-6.2797549600527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Oui, tout à fait</c:v>
                </c:pt>
                <c:pt idx="1">
                  <c:v>Oui, plutôt</c:v>
                </c:pt>
                <c:pt idx="2">
                  <c:v>Non, plutôt pas</c:v>
                </c:pt>
                <c:pt idx="3">
                  <c:v>Non, pas du tout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0.4</c:v>
                </c:pt>
                <c:pt idx="2">
                  <c:v>0.01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4632526761865"/>
          <c:y val="0.15026603603830579"/>
          <c:w val="0.39605079740070465"/>
          <c:h val="0.61452829668887143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E-494A-AC93-4EABBBD79FA1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E-494A-AC93-4EABBBD79FA1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CE-494A-AC93-4EABBBD79FA1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CE-494A-AC93-4EABBBD79FA1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CE-494A-AC93-4EABBBD79FA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3CE-494A-AC93-4EABBBD79F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Oui, beaucoup mieux formé qu’à votre arrivée </c:v>
                </c:pt>
                <c:pt idx="1">
                  <c:v>Oui, un peu mieux formé</c:v>
                </c:pt>
                <c:pt idx="2">
                  <c:v>Non, pas vraiment plus </c:v>
                </c:pt>
                <c:pt idx="3">
                  <c:v>Non, pas du tout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0.33</c:v>
                </c:pt>
                <c:pt idx="2">
                  <c:v>7.0000000000000007E-2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CE-494A-AC93-4EABBBD79F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66154469963064"/>
          <c:y val="0.83621259431111195"/>
          <c:w val="0.65525648329095965"/>
          <c:h val="0.157806686679314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925218535191185"/>
          <c:y val="1.1252134891664936E-4"/>
          <c:w val="0.53565984062940664"/>
          <c:h val="0.994689796055055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26-42FF-B8ED-E93C3E6C58F9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726-42FF-B8ED-E93C3E6C58F9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26-42FF-B8ED-E93C3E6C58F9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726-42FF-B8ED-E93C3E6C58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936684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Des compétences techniques </c:v>
                </c:pt>
                <c:pt idx="1">
                  <c:v>Une découverte du métier et du secteur de l’entreprise</c:v>
                </c:pt>
                <c:pt idx="2">
                  <c:v>Une découverte de la vie et des relations en entreprise </c:v>
                </c:pt>
                <c:pt idx="3">
                  <c:v>Une meilleure capacité à gérer leur temps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0.77</c:v>
                </c:pt>
                <c:pt idx="1">
                  <c:v>0.71</c:v>
                </c:pt>
                <c:pt idx="2">
                  <c:v>0.73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26-42FF-B8ED-E93C3E6C5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35228668293923"/>
          <c:y val="3.073446299184E-2"/>
          <c:w val="0.47319828271562392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D3-4C3E-810F-37D474208F23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D3-4C3E-810F-37D474208F23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D3-4C3E-810F-37D474208F23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D3-4C3E-810F-37D474208F23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388-454D-8DFE-D41041CC9BD3}"/>
              </c:ext>
            </c:extLst>
          </c:dPt>
          <c:dLbls>
            <c:dLbl>
              <c:idx val="5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88-454D-8DFE-D41041CC9B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936684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Des compétences techniques </c:v>
                </c:pt>
                <c:pt idx="1">
                  <c:v>D’une meilleure connaissance du métier ou du secteur de l’entreprise pour vos choix professionnels suivants </c:v>
                </c:pt>
                <c:pt idx="2">
                  <c:v>D’une meilleure connaissance de la vie et les relations en entreprise</c:v>
                </c:pt>
                <c:pt idx="3">
                  <c:v>Une meilleure capacité à gérer votre temps </c:v>
                </c:pt>
                <c:pt idx="4">
                  <c:v>Du soutien et de l’aide pour la réussite de votre diplôme</c:v>
                </c:pt>
                <c:pt idx="5">
                  <c:v>Autres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0.66</c:v>
                </c:pt>
                <c:pt idx="1">
                  <c:v>0.51</c:v>
                </c:pt>
                <c:pt idx="2">
                  <c:v>0.53</c:v>
                </c:pt>
                <c:pt idx="3">
                  <c:v>0.47</c:v>
                </c:pt>
                <c:pt idx="4">
                  <c:v>0.18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D3-4C3E-810F-37D474208F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56493136724874"/>
          <c:y val="3.6976703561802125E-2"/>
          <c:w val="0.72843506863275131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Oui, très bien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0.31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A-4242-B458-AA0D72D3A1F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Oui, plutôt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>
                  <c:v>0.54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CA-4242-B458-AA0D72D3A1FD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Non, plutôt mal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Feuil1!$D$2:$D$3</c:f>
              <c:numCache>
                <c:formatCode>0%</c:formatCode>
                <c:ptCount val="2"/>
                <c:pt idx="0">
                  <c:v>0.12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CA-4242-B458-AA0D72D3A1FD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Non, très mal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C0000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Feuil1!$E$2:$E$3</c:f>
              <c:numCache>
                <c:formatCode>0%</c:formatCode>
                <c:ptCount val="2"/>
                <c:pt idx="0">
                  <c:v>0.03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CA-4242-B458-AA0D72D3A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  <c:max val="1"/>
        </c:scaling>
        <c:delete val="0"/>
        <c:axPos val="t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687505601752482E-2"/>
          <c:y val="0.90608916118379323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906032247748455"/>
          <c:y val="7.3562563310842335E-2"/>
          <c:w val="0.72843506863275131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Oui, très bien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0.1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9D-4894-8378-ADCD629FF009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Oui, plutôt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>
                  <c:v>0.62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9D-4894-8378-ADCD629FF009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Non, plutôt mal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Feuil1!$D$2:$D$3</c:f>
              <c:numCache>
                <c:formatCode>0%</c:formatCode>
                <c:ptCount val="2"/>
                <c:pt idx="0">
                  <c:v>0.25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9D-4894-8378-ADCD629FF009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Non, très mal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00036533707867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FE-41C5-BB5B-4466D30C069D}"/>
                </c:ext>
              </c:extLst>
            </c:dLbl>
            <c:dLbl>
              <c:idx val="1"/>
              <c:layout>
                <c:manualLayout>
                  <c:x val="3.1174042746248597E-2"/>
                  <c:y val="2.840212749484603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FE-41C5-BB5B-4466D30C06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C0000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Feuil1!$E$2:$E$3</c:f>
              <c:numCache>
                <c:formatCode>0%</c:formatCode>
                <c:ptCount val="2"/>
                <c:pt idx="0">
                  <c:v>0.03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9D-4894-8378-ADCD629FF0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  <c:max val="1"/>
        </c:scaling>
        <c:delete val="0"/>
        <c:axPos val="t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918491649560261E-3"/>
          <c:y val="0.90918761088546374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21249576956973"/>
          <c:y val="3.0779700714670719E-2"/>
          <c:w val="0.697138365227706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Des compétences techniques que ça vous a apporté  </c:v>
                </c:pt>
                <c:pt idx="1">
                  <c:v>Des compétences humaines que ça vous a apporté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0.48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D-4977-B71E-AC3DB161B95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Plutôt satisfait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Des compétences techniques que ça vous a apporté  </c:v>
                </c:pt>
                <c:pt idx="1">
                  <c:v>Des compétences humaines que ça vous a apporté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>
                  <c:v>0.43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D-4977-B71E-AC3DB161B95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Plutôt pas satisfait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Des compétences techniques que ça vous a apporté  </c:v>
                </c:pt>
                <c:pt idx="1">
                  <c:v>Des compétences humaines que ça vous a apporté</c:v>
                </c:pt>
              </c:strCache>
            </c:strRef>
          </c:cat>
          <c:val>
            <c:numRef>
              <c:f>Feuil1!$D$2:$D$3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D-4977-B71E-AC3DB161B954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8335606316985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42-46C2-BC1F-A3321E09D752}"/>
                </c:ext>
              </c:extLst>
            </c:dLbl>
            <c:dLbl>
              <c:idx val="1"/>
              <c:layout>
                <c:manualLayout>
                  <c:x val="2.25132190474913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42-46C2-BC1F-A3321E09D7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C0000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Des compétences techniques que ça vous a apporté  </c:v>
                </c:pt>
                <c:pt idx="1">
                  <c:v>Des compétences humaines que ça vous a apporté</c:v>
                </c:pt>
              </c:strCache>
            </c:strRef>
          </c:cat>
          <c:val>
            <c:numRef>
              <c:f>Feuil1!$E$2:$E$3</c:f>
              <c:numCache>
                <c:formatCode>0%</c:formatCode>
                <c:ptCount val="2"/>
                <c:pt idx="0">
                  <c:v>0.02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ED-4977-B71E-AC3DB161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58838930064754E-3"/>
          <c:y val="0.89059691267544061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407406047097137"/>
          <c:y val="7.3623270407024211E-2"/>
          <c:w val="0.30334103845715749"/>
          <c:h val="0.65978443890376326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E6-4500-B8AF-936438184934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E6-4500-B8AF-936438184934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E6-4500-B8AF-936438184934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E6-4500-B8AF-936438184934}"/>
              </c:ext>
            </c:extLst>
          </c:dPt>
          <c:dLbls>
            <c:dLbl>
              <c:idx val="0"/>
              <c:layout>
                <c:manualLayout>
                  <c:x val="4.7404092168050639E-4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6-4500-B8AF-93643818493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EE6-4500-B8AF-9364381849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c'était un choix de réaliser cette formation en alternance, elle existait en formation continue</c:v>
                </c:pt>
                <c:pt idx="1">
                  <c:v>Oui, plutôt c'était un de mes choix possibles</c:v>
                </c:pt>
                <c:pt idx="2">
                  <c:v>Non j'aurais préféré réaliser cette formation sans passer par l'alternance mais on me l'a déconseillé</c:v>
                </c:pt>
                <c:pt idx="3">
                  <c:v>Non, j'aurais préféré réaliser cette formation sans passer par l'alternance mais c'était impossible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0.63</c:v>
                </c:pt>
                <c:pt idx="1">
                  <c:v>0.3</c:v>
                </c:pt>
                <c:pt idx="2">
                  <c:v>0.02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E6-4500-B8AF-9364381849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152025021525286E-2"/>
          <c:y val="0.74331702657425125"/>
          <c:w val="0.82236844360514394"/>
          <c:h val="0.23543128409549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77803681498739"/>
          <c:y val="2.0057081951631885E-2"/>
          <c:w val="0.54596574284282984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9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57-4371-ABC8-E72667C252B8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F91-4A39-A5F9-D9BCA477D178}"/>
              </c:ext>
            </c:extLst>
          </c:dPt>
          <c:dLbls>
            <c:dLbl>
              <c:idx val="6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57-4371-ABC8-E72667C252B8}"/>
                </c:ext>
              </c:extLst>
            </c:dLbl>
            <c:dLbl>
              <c:idx val="7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57-4371-ABC8-E72667C252B8}"/>
                </c:ext>
              </c:extLst>
            </c:dLbl>
            <c:dLbl>
              <c:idx val="9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57-4371-ABC8-E72667C252B8}"/>
                </c:ext>
              </c:extLst>
            </c:dLbl>
            <c:dLbl>
              <c:idx val="10"/>
              <c:layout>
                <c:manualLayout>
                  <c:x val="2.1698135857666702E-2"/>
                  <c:y val="2.6693452600520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F91-4A39-A5F9-D9BCA477D1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753C6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Feuil1!$A$2:$A$12</c:f>
              <c:strCache>
                <c:ptCount val="11"/>
                <c:pt idx="0">
                  <c:v>Pouvoir toucher un revenu tout en continuant vos études</c:v>
                </c:pt>
                <c:pt idx="1">
                  <c:v>Financer votre formation</c:v>
                </c:pt>
                <c:pt idx="2">
                  <c:v>Pouvoir prétendre à un salaire plus élevé par la suite</c:v>
                </c:pt>
                <c:pt idx="3">
                  <c:v>Acquérir une première expérience professionnelle</c:v>
                </c:pt>
                <c:pt idx="4">
                  <c:v>Trouver plus facilement / plus rapidement un travail</c:v>
                </c:pt>
                <c:pt idx="5">
                  <c:v>Mieux appréhender le monde du travail</c:v>
                </c:pt>
                <c:pt idx="6">
                  <c:v>Pouvoir confronter les connaissances acquises à la réalité de l’entreprise</c:v>
                </c:pt>
                <c:pt idx="7">
                  <c:v>Confirmer et/ou préciser votre projet professionnel</c:v>
                </c:pt>
                <c:pt idx="8">
                  <c:v>Vous reconvertir / Aller vers un nouveau métier ou nouveau secteur</c:v>
                </c:pt>
                <c:pt idx="9">
                  <c:v>Créer une entreprise plus facilement par la suite</c:v>
                </c:pt>
                <c:pt idx="10">
                  <c:v>Autres</c:v>
                </c:pt>
              </c:strCache>
            </c:strRef>
          </c:cat>
          <c:val>
            <c:numRef>
              <c:f>Feuil1!$B$2:$B$12</c:f>
              <c:numCache>
                <c:formatCode>0%</c:formatCode>
                <c:ptCount val="11"/>
                <c:pt idx="0">
                  <c:v>0.43</c:v>
                </c:pt>
                <c:pt idx="1">
                  <c:v>0.26</c:v>
                </c:pt>
                <c:pt idx="2">
                  <c:v>0.23</c:v>
                </c:pt>
                <c:pt idx="3">
                  <c:v>0.45</c:v>
                </c:pt>
                <c:pt idx="4">
                  <c:v>0.38</c:v>
                </c:pt>
                <c:pt idx="5">
                  <c:v>0.34</c:v>
                </c:pt>
                <c:pt idx="6">
                  <c:v>0.3</c:v>
                </c:pt>
                <c:pt idx="7">
                  <c:v>0.25</c:v>
                </c:pt>
                <c:pt idx="8">
                  <c:v>0.23</c:v>
                </c:pt>
                <c:pt idx="9">
                  <c:v>0.11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A97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FFCA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rgbClr val="FFE9B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Trop intense</c:v>
                </c:pt>
                <c:pt idx="1">
                  <c:v>Assez intense</c:v>
                </c:pt>
                <c:pt idx="2">
                  <c:v>Adapté</c:v>
                </c:pt>
                <c:pt idx="3">
                  <c:v>Lent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</c:v>
                </c:pt>
                <c:pt idx="1">
                  <c:v>0.54</c:v>
                </c:pt>
                <c:pt idx="2">
                  <c:v>0.34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8709371430600588E-5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390684061125731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C16-41AF-81A1-F2E919E7EBCC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258578341251046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C16-41AF-81A1-F2E919E7EBCC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95059640246496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C16-41AF-81A1-F2E919E7E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0.82</c:v>
                </c:pt>
                <c:pt idx="1">
                  <c:v>0.87</c:v>
                </c:pt>
                <c:pt idx="2">
                  <c:v>0.91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16-41AF-81A1-F2E919E7E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6085626911315"/>
          <c:y val="0"/>
          <c:w val="0.80950981265401856"/>
          <c:h val="0.63119401579217005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CB5C29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CB5C29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54756672313249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31-4D4D-88E1-49D01D06A7F6}"/>
                </c:ext>
              </c:extLst>
            </c:dLbl>
            <c:dLbl>
              <c:idx val="1"/>
              <c:layout>
                <c:manualLayout>
                  <c:x val="-0.17816895531391236"/>
                  <c:y val="0.15927643549108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31-4D4D-88E1-49D01D06A7F6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56854594888208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D31-4D4D-88E1-49D01D06A7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C23F0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0.66</c:v>
                </c:pt>
                <c:pt idx="1">
                  <c:v>0.63</c:v>
                </c:pt>
                <c:pt idx="2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31-4D4D-88E1-49D01D06A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souvent</c:v>
                </c:pt>
                <c:pt idx="1">
                  <c:v>Oui parfois</c:v>
                </c:pt>
                <c:pt idx="2">
                  <c:v>Rarement</c:v>
                </c:pt>
                <c:pt idx="3">
                  <c:v>Jamais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0.16</c:v>
                </c:pt>
                <c:pt idx="1">
                  <c:v>0.39</c:v>
                </c:pt>
                <c:pt idx="2">
                  <c:v>0.32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6085626911315"/>
          <c:y val="0"/>
          <c:w val="0.80950981265401856"/>
          <c:h val="0.76932081791869666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19BB1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19BB1"/>
              </a:solidFill>
              <a:ln w="9525">
                <a:solidFill>
                  <a:srgbClr val="F19BB1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54756672313249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7D3-43AF-AB9F-C9FAE451B876}"/>
                </c:ext>
              </c:extLst>
            </c:dLbl>
            <c:dLbl>
              <c:idx val="1"/>
              <c:layout>
                <c:manualLayout>
                  <c:x val="-0.22341706006353731"/>
                  <c:y val="0.129931057430061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7D3-43AF-AB9F-C9FAE451B876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56880733944949"/>
                      <c:h val="0.232412943734513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7D3-43AF-AB9F-C9FAE451B8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9798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0.61</c:v>
                </c:pt>
                <c:pt idx="1">
                  <c:v>0.62</c:v>
                </c:pt>
                <c:pt idx="2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7D3-43AF-AB9F-C9FAE451B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46909518979163"/>
          <c:y val="0.30331499010709012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68-4391-8FDA-E6E447563C1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68-4391-8FDA-E6E447563C1A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868-4391-8FDA-E6E447563C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Trop importante</c:v>
                </c:pt>
                <c:pt idx="1">
                  <c:v>Importante </c:v>
                </c:pt>
                <c:pt idx="2">
                  <c:v>Normale</c:v>
                </c:pt>
                <c:pt idx="3">
                  <c:v>Faible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0.15</c:v>
                </c:pt>
                <c:pt idx="1">
                  <c:v>0.45</c:v>
                </c:pt>
                <c:pt idx="2">
                  <c:v>0.37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46909518979163"/>
          <c:y val="0.30331499010709012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17-4C60-BB55-BB3F40DD2C08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17-4C60-BB55-BB3F40DD2C08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17-4C60-BB55-BB3F40DD2C08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17-4C60-BB55-BB3F40DD2C08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C17-4C60-BB55-BB3F40DD2C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Trop importante</c:v>
                </c:pt>
                <c:pt idx="1">
                  <c:v>Importante </c:v>
                </c:pt>
                <c:pt idx="2">
                  <c:v>Normale</c:v>
                </c:pt>
                <c:pt idx="3">
                  <c:v>Faible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0.21</c:v>
                </c:pt>
                <c:pt idx="1">
                  <c:v>0.28999999999999998</c:v>
                </c:pt>
                <c:pt idx="2">
                  <c:v>0.46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17-4C60-BB55-BB3F40DD2C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13977121824165"/>
          <c:y val="5.1447490734941141E-2"/>
          <c:w val="0.79546389579053844"/>
          <c:h val="0.7128187099702552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19BB1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19BB1"/>
              </a:solidFill>
              <a:ln w="9525">
                <a:solidFill>
                  <a:srgbClr val="F19BB1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25824110663256"/>
                      <c:h val="0.281322342555592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B46-46D0-B077-2E3BF6E3AB8A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B46-46D0-B077-2E3BF6E3AB8A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35111982418971"/>
                      <c:h val="0.281322342555592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B46-46D0-B077-2E3BF6E3AB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9798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0.65</c:v>
                </c:pt>
                <c:pt idx="1">
                  <c:v>0.61</c:v>
                </c:pt>
                <c:pt idx="2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46-46D0-B077-2E3BF6E3A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ax val="0.75000000000000011"/>
          <c:min val="0.45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56221079945817"/>
          <c:y val="0.2837865297725608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75-40B8-A661-2744F014D7E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75-40B8-A661-2744F014D7E5}"/>
              </c:ext>
            </c:extLst>
          </c:dPt>
          <c:dLbls>
            <c:dLbl>
              <c:idx val="0"/>
              <c:layout>
                <c:manualLayout>
                  <c:x val="0.11878844565699022"/>
                  <c:y val="-0.2712820000842951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23376582094433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175-40B8-A661-2744F014D7E5}"/>
                </c:ext>
              </c:extLst>
            </c:dLbl>
            <c:dLbl>
              <c:idx val="1"/>
              <c:layout>
                <c:manualLayout>
                  <c:x val="-0.13162114673589911"/>
                  <c:y val="-0.5515708688124576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23169847004260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175-40B8-A661-2744F014D7E5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70AC2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AC2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0.31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75-40B8-A661-2744F014D7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599001137068391"/>
          <c:y val="3.073446299184E-2"/>
          <c:w val="0.58073126201926406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5E-495F-A931-58BC492BBAE0}"/>
              </c:ext>
            </c:extLst>
          </c:dPt>
          <c:dPt>
            <c:idx val="3"/>
            <c:invertIfNegative val="0"/>
            <c:bubble3D val="0"/>
            <c:spPr>
              <a:solidFill>
                <a:srgbClr val="FF97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34-4658-92B9-77C2FEB8F1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Oui, en entreprise avec mon tuteur</c:v>
                </c:pt>
                <c:pt idx="1">
                  <c:v>Oui, en école avec un professeur référent</c:v>
                </c:pt>
                <c:pt idx="2">
                  <c:v>Oui, avec le médiateur de l'apprentissage</c:v>
                </c:pt>
                <c:pt idx="3">
                  <c:v>Non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0.42</c:v>
                </c:pt>
                <c:pt idx="2">
                  <c:v>0.05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tout à fait</c:v>
                </c:pt>
                <c:pt idx="1">
                  <c:v>Oui plutôt</c:v>
                </c:pt>
                <c:pt idx="2">
                  <c:v>Non plutôt pas</c:v>
                </c:pt>
                <c:pt idx="3">
                  <c:v>Non pas du tout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0.37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311561201367002"/>
          <c:w val="1"/>
          <c:h val="0.6768429055425564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59803292967663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611-4E00-ACA7-AD75B57101A6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829835109664777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611-4E00-ACA7-AD75B57101A6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829835109664777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611-4E00-ACA7-AD75B57101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0.95</c:v>
                </c:pt>
                <c:pt idx="1">
                  <c:v>0.94</c:v>
                </c:pt>
                <c:pt idx="2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B2-41AB-8A6E-E38996570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110731715060699"/>
          <c:y val="8.8487195740070176E-2"/>
          <c:w val="0.49209232049594853"/>
          <c:h val="0.7998649789886240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43-4A0E-ADE6-7580C301945F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43-4A0E-ADE6-7580C301945F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43-4A0E-ADE6-7580C301945F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143-4A0E-ADE6-7580C301945F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43-4A0E-ADE6-7580C301945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143-4A0E-ADE6-7580C30194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Très satisfait</c:v>
                </c:pt>
                <c:pt idx="1">
                  <c:v>Assez satisfait</c:v>
                </c:pt>
                <c:pt idx="2">
                  <c:v>Plutôt pas satisfait</c:v>
                </c:pt>
                <c:pt idx="3">
                  <c:v>Pas du tout satisfait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0.23</c:v>
                </c:pt>
                <c:pt idx="1">
                  <c:v>0.67</c:v>
                </c:pt>
                <c:pt idx="2">
                  <c:v>0.08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43-4A0E-ADE6-7580C30194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04030948381952"/>
          <c:y val="0.81163964889597251"/>
          <c:w val="0.74523332093782946"/>
          <c:h val="0.163767463623478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80975545599847"/>
          <c:y val="3.0779700714670719E-2"/>
          <c:w val="0.67054110554127733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Tout à fait d'accord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Professionnalisant </c:v>
                </c:pt>
                <c:pt idx="1">
                  <c:v>Utile à l'entreprise</c:v>
                </c:pt>
                <c:pt idx="2">
                  <c:v>Adapté à vos compétences</c:v>
                </c:pt>
                <c:pt idx="3">
                  <c:v>En adéquation avec votre formation </c:v>
                </c:pt>
                <c:pt idx="4">
                  <c:v>Varié</c:v>
                </c:pt>
                <c:pt idx="5">
                  <c:v>Motivant 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0.55000000000000004</c:v>
                </c:pt>
                <c:pt idx="1">
                  <c:v>0.5</c:v>
                </c:pt>
                <c:pt idx="2">
                  <c:v>0.36</c:v>
                </c:pt>
                <c:pt idx="3">
                  <c:v>0.42</c:v>
                </c:pt>
                <c:pt idx="4">
                  <c:v>0.4</c:v>
                </c:pt>
                <c:pt idx="5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D-4977-B71E-AC3DB161B95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Plutôt d'accord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Professionnalisant </c:v>
                </c:pt>
                <c:pt idx="1">
                  <c:v>Utile à l'entreprise</c:v>
                </c:pt>
                <c:pt idx="2">
                  <c:v>Adapté à vos compétences</c:v>
                </c:pt>
                <c:pt idx="3">
                  <c:v>En adéquation avec votre formation </c:v>
                </c:pt>
                <c:pt idx="4">
                  <c:v>Varié</c:v>
                </c:pt>
                <c:pt idx="5">
                  <c:v>Motivant </c:v>
                </c:pt>
              </c:strCache>
            </c:strRef>
          </c:cat>
          <c:val>
            <c:numRef>
              <c:f>Feuil1!$C$2:$C$7</c:f>
              <c:numCache>
                <c:formatCode>0%</c:formatCode>
                <c:ptCount val="6"/>
                <c:pt idx="0">
                  <c:v>0.38</c:v>
                </c:pt>
                <c:pt idx="1">
                  <c:v>0.42</c:v>
                </c:pt>
                <c:pt idx="2">
                  <c:v>0.55000000000000004</c:v>
                </c:pt>
                <c:pt idx="3">
                  <c:v>0.49</c:v>
                </c:pt>
                <c:pt idx="4">
                  <c:v>0.47</c:v>
                </c:pt>
                <c:pt idx="5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D-4977-B71E-AC3DB161B95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Plutôt pas d'accord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Professionnalisant </c:v>
                </c:pt>
                <c:pt idx="1">
                  <c:v>Utile à l'entreprise</c:v>
                </c:pt>
                <c:pt idx="2">
                  <c:v>Adapté à vos compétences</c:v>
                </c:pt>
                <c:pt idx="3">
                  <c:v>En adéquation avec votre formation </c:v>
                </c:pt>
                <c:pt idx="4">
                  <c:v>Varié</c:v>
                </c:pt>
                <c:pt idx="5">
                  <c:v>Motivant </c:v>
                </c:pt>
              </c:strCache>
            </c:strRef>
          </c:cat>
          <c:val>
            <c:numRef>
              <c:f>Feuil1!$D$2:$D$7</c:f>
              <c:numCache>
                <c:formatCode>0%</c:formatCode>
                <c:ptCount val="6"/>
                <c:pt idx="0">
                  <c:v>0.06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0.11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D-4977-B71E-AC3DB161B954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Pas du tout d'accord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8745308829787494E-2"/>
                  <c:y val="5.68042549896920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EF-44A8-9EB8-C839AE25C784}"/>
                </c:ext>
              </c:extLst>
            </c:dLbl>
            <c:dLbl>
              <c:idx val="3"/>
              <c:layout>
                <c:manualLayout>
                  <c:x val="1.9941033665847947E-2"/>
                  <c:y val="5.68042549896920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EF-44A8-9EB8-C839AE25C784}"/>
                </c:ext>
              </c:extLst>
            </c:dLbl>
            <c:dLbl>
              <c:idx val="4"/>
              <c:layout>
                <c:manualLayout>
                  <c:x val="2.007517181410893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EF-44A8-9EB8-C839AE25C784}"/>
                </c:ext>
              </c:extLst>
            </c:dLbl>
            <c:dLbl>
              <c:idx val="5"/>
              <c:layout>
                <c:manualLayout>
                  <c:x val="1.741544584546605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EF-44A8-9EB8-C839AE25C7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C0000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Professionnalisant </c:v>
                </c:pt>
                <c:pt idx="1">
                  <c:v>Utile à l'entreprise</c:v>
                </c:pt>
                <c:pt idx="2">
                  <c:v>Adapté à vos compétences</c:v>
                </c:pt>
                <c:pt idx="3">
                  <c:v>En adéquation avec votre formation </c:v>
                </c:pt>
                <c:pt idx="4">
                  <c:v>Varié</c:v>
                </c:pt>
                <c:pt idx="5">
                  <c:v>Motivant </c:v>
                </c:pt>
              </c:strCache>
            </c:strRef>
          </c:cat>
          <c:val>
            <c:numRef>
              <c:f>Feuil1!$E$2:$E$7</c:f>
              <c:numCache>
                <c:formatCode>0%</c:formatCode>
                <c:ptCount val="6"/>
                <c:pt idx="0">
                  <c:v>0.01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0.02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ED-4977-B71E-AC3DB161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58838930064754E-3"/>
          <c:y val="0.89059691267544061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79880333913759"/>
          <c:y val="0.25161705605446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00CC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68-4391-8FDA-E6E447563C1A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68-4391-8FDA-E6E447563C1A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3C-4CF6-8E36-98C107CFCE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En CDI</c:v>
                </c:pt>
                <c:pt idx="1">
                  <c:v>En CDD ou contrat de travail temporaire &gt; 6 mois</c:v>
                </c:pt>
                <c:pt idx="2">
                  <c:v>En CDD ou contrat de travail temporaire &lt; 6 mois</c:v>
                </c:pt>
                <c:pt idx="3">
                  <c:v>Non</c:v>
                </c:pt>
                <c:pt idx="4">
                  <c:v>(Ne sait pas)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0.26</c:v>
                </c:pt>
                <c:pt idx="1">
                  <c:v>0.12</c:v>
                </c:pt>
                <c:pt idx="2">
                  <c:v>0.13</c:v>
                </c:pt>
                <c:pt idx="3">
                  <c:v>0.18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457736785731668E-2"/>
          <c:y val="0.80971004903012189"/>
          <c:w val="0.91633370647284418"/>
          <c:h val="0.18430938298150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8165025471413"/>
          <c:y val="0.31694609842787552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61-4FE5-8E80-80200F4B04E2}"/>
              </c:ext>
            </c:extLst>
          </c:dPt>
          <c:dPt>
            <c:idx val="1"/>
            <c:bubble3D val="0"/>
            <c:spPr>
              <a:solidFill>
                <a:srgbClr val="00CC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61-4FE5-8E80-80200F4B04E2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61-4FE5-8E80-80200F4B04E2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61-4FE5-8E80-80200F4B04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En CDI</c:v>
                </c:pt>
                <c:pt idx="1">
                  <c:v>En CDD ou contrat de travail temporaire &gt; 6 mois</c:v>
                </c:pt>
                <c:pt idx="2">
                  <c:v>En CDD ou contrat de travail temporaire &lt; 6 mois</c:v>
                </c:pt>
                <c:pt idx="3">
                  <c:v>Non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0.35</c:v>
                </c:pt>
                <c:pt idx="1">
                  <c:v>0.15</c:v>
                </c:pt>
                <c:pt idx="2">
                  <c:v>0.1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61-4FE5-8E80-80200F4B04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702918506540906E-2"/>
          <c:y val="0.8435837087256457"/>
          <c:w val="0.81405589809614809"/>
          <c:h val="0.150435723285985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311561201367002"/>
          <c:w val="1"/>
          <c:h val="0.6768429055425564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439022029735908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49E-42FE-B76B-78A3F8D1F115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59803292967663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7CE-47D9-B32A-FF575CA2ECC2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439022029735908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49E-42FE-B76B-78A3F8D1F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0.62</c:v>
                </c:pt>
                <c:pt idx="1">
                  <c:v>0.65</c:v>
                </c:pt>
                <c:pt idx="2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A0-45A2-B13A-5B5DE8B88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311561201367002"/>
          <c:w val="1"/>
          <c:h val="0.6768429055425564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902626389712198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BDE-45E1-A312-025D31D8753C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545900642517026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29-4DBB-A32D-31BC59588A7C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84977098063115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BDE-45E1-A312-025D31D875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0.7</c:v>
                </c:pt>
                <c:pt idx="1">
                  <c:v>0.76</c:v>
                </c:pt>
                <c:pt idx="2">
                  <c:v>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29-4DBB-A32D-31BC59588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30000000000000004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79880333913759"/>
          <c:y val="0.25161705605446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00CC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68-4391-8FDA-E6E447563C1A}"/>
              </c:ext>
            </c:extLst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68-4391-8FDA-E6E447563C1A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3C-4CF6-8E36-98C107CFCEB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868-4391-8FDA-E6E447563C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Oui en moins de 3 mois</c:v>
                </c:pt>
                <c:pt idx="1">
                  <c:v>Oui en 3 à 6 mois</c:v>
                </c:pt>
                <c:pt idx="2">
                  <c:v>Oui en 6 à 12 mois</c:v>
                </c:pt>
                <c:pt idx="3">
                  <c:v>Oui en plus d'un an</c:v>
                </c:pt>
                <c:pt idx="4">
                  <c:v>Non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0.48</c:v>
                </c:pt>
                <c:pt idx="1">
                  <c:v>0.11</c:v>
                </c:pt>
                <c:pt idx="2">
                  <c:v>0.05</c:v>
                </c:pt>
                <c:pt idx="3">
                  <c:v>0.04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787444935077577E-2"/>
          <c:y val="0.87745736842116961"/>
          <c:w val="0.91855713708972886"/>
          <c:h val="0.116562063590461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79880333913759"/>
          <c:y val="0.25161705605446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61-4FE5-8E80-80200F4B04E2}"/>
              </c:ext>
            </c:extLst>
          </c:dPt>
          <c:dPt>
            <c:idx val="1"/>
            <c:bubble3D val="0"/>
            <c:spPr>
              <a:solidFill>
                <a:srgbClr val="00CC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61-4FE5-8E80-80200F4B04E2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61-4FE5-8E80-80200F4B04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61-4FE5-8E80-80200F4B04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Oui, tout à fait</c:v>
                </c:pt>
                <c:pt idx="1">
                  <c:v>Oui, plutôt</c:v>
                </c:pt>
                <c:pt idx="2">
                  <c:v>Non, plutôt pas </c:v>
                </c:pt>
                <c:pt idx="3">
                  <c:v>Non, pas du tout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0.49</c:v>
                </c:pt>
                <c:pt idx="1">
                  <c:v>0.28999999999999998</c:v>
                </c:pt>
                <c:pt idx="2">
                  <c:v>0.16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61-4FE5-8E80-80200F4B04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702918506540906E-2"/>
          <c:y val="0.80971004903012189"/>
          <c:w val="0.89187596968711258"/>
          <c:h val="0.18430938298150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940422026494385"/>
          <c:y val="2.2575560952001611E-2"/>
          <c:w val="0.5538832730368163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9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57-4371-ABC8-E72667C252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Je n’ai pas trouvé d’emploi adéquat dans ma zone géographique de recherche</c:v>
                </c:pt>
                <c:pt idx="1">
                  <c:v>Je n’ai pas trouvé d’emploi au niveau de la rémunération attendue</c:v>
                </c:pt>
                <c:pt idx="2">
                  <c:v>Je n’ai pas trouvé d’emploi à mon niveau de qualification /diplôme  </c:v>
                </c:pt>
                <c:pt idx="3">
                  <c:v>J’ai dû m’arrêter de travailler pour des raisons personnelles </c:v>
                </c:pt>
                <c:pt idx="4">
                  <c:v>J’ai changé de voie professionnelle après mon année d’alternance</c:v>
                </c:pt>
                <c:pt idx="5">
                  <c:v>Je me suis réorienté après mon année d’alternance </c:v>
                </c:pt>
                <c:pt idx="6">
                  <c:v>J’ai continué mes études après ce contrat d’alternance</c:v>
                </c:pt>
                <c:pt idx="7">
                  <c:v>Autres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0.32</c:v>
                </c:pt>
                <c:pt idx="1">
                  <c:v>0.13</c:v>
                </c:pt>
                <c:pt idx="2">
                  <c:v>0.05</c:v>
                </c:pt>
                <c:pt idx="3">
                  <c:v>0.22</c:v>
                </c:pt>
                <c:pt idx="4">
                  <c:v>0.21</c:v>
                </c:pt>
                <c:pt idx="5">
                  <c:v>0.09</c:v>
                </c:pt>
                <c:pt idx="6">
                  <c:v>0.03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  <c:max val="0.4"/>
        </c:scaling>
        <c:delete val="1"/>
        <c:axPos val="t"/>
        <c:numFmt formatCode="0%" sourceLinked="1"/>
        <c:majorTickMark val="out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53226165703798778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9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57-4371-ABC8-E72667C252B8}"/>
              </c:ext>
            </c:extLst>
          </c:dPt>
          <c:dPt>
            <c:idx val="10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D2DB-4B33-8CD8-303193E7648F}"/>
              </c:ext>
            </c:extLst>
          </c:dPt>
          <c:dLbls>
            <c:dLbl>
              <c:idx val="7"/>
              <c:layout>
                <c:manualLayout>
                  <c:x val="2.198804381458803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B51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57-4371-ABC8-E72667C252B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B51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657-4371-ABC8-E72667C252B8}"/>
                </c:ext>
              </c:extLst>
            </c:dLbl>
            <c:dLbl>
              <c:idx val="9"/>
              <c:layout>
                <c:manualLayout>
                  <c:x val="2.008134148252850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D694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57-4371-ABC8-E72667C252B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D694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2DB-4B33-8CD8-303193E764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Feuil1!$A$2:$A$12</c:f>
              <c:strCache>
                <c:ptCount val="11"/>
                <c:pt idx="0">
                  <c:v>EN POSTE</c:v>
                </c:pt>
                <c:pt idx="1">
                  <c:v>En CDI</c:v>
                </c:pt>
                <c:pt idx="2">
                  <c:v>En CDD supérieur ou égal à 6 mois</c:v>
                </c:pt>
                <c:pt idx="3">
                  <c:v>En CDD inférieur à 6 mois</c:v>
                </c:pt>
                <c:pt idx="4">
                  <c:v>En mission d'intérim</c:v>
                </c:pt>
                <c:pt idx="5">
                  <c:v>DEMANDEUR D'EMPLOI</c:v>
                </c:pt>
                <c:pt idx="6">
                  <c:v>EN FORMATION</c:v>
                </c:pt>
                <c:pt idx="7">
                  <c:v>En formation sans alternance</c:v>
                </c:pt>
                <c:pt idx="8">
                  <c:v>En formation en alternance</c:v>
                </c:pt>
                <c:pt idx="9">
                  <c:v>AGENT DE LA FONCTION PUBLIQUE</c:v>
                </c:pt>
                <c:pt idx="10">
                  <c:v>INACTIF </c:v>
                </c:pt>
              </c:strCache>
            </c:strRef>
          </c:cat>
          <c:val>
            <c:numRef>
              <c:f>Feuil1!$B$2:$B$12</c:f>
              <c:numCache>
                <c:formatCode>0%</c:formatCode>
                <c:ptCount val="11"/>
                <c:pt idx="0">
                  <c:v>0.8</c:v>
                </c:pt>
                <c:pt idx="1">
                  <c:v>0.57999999999999996</c:v>
                </c:pt>
                <c:pt idx="2">
                  <c:v>0.11</c:v>
                </c:pt>
                <c:pt idx="3">
                  <c:v>0.06</c:v>
                </c:pt>
                <c:pt idx="4">
                  <c:v>0.05</c:v>
                </c:pt>
                <c:pt idx="5">
                  <c:v>0.13</c:v>
                </c:pt>
                <c:pt idx="6">
                  <c:v>0.04</c:v>
                </c:pt>
                <c:pt idx="7">
                  <c:v>0.03</c:v>
                </c:pt>
                <c:pt idx="8">
                  <c:v>0.01</c:v>
                </c:pt>
                <c:pt idx="9">
                  <c:v>0.02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90504892765766"/>
          <c:y val="0.3047190463060701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11097898636670492"/>
                  <c:y val="-0.4588261638090681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3897419576452641"/>
                  <c:y val="-0.4815153399556061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70AC2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AC2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376596035120157E-4"/>
          <c:y val="3.4190283913498105E-2"/>
          <c:w val="1"/>
          <c:h val="0.6768429055425564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9.3865373309817771E-2"/>
                  <c:y val="-0.11277403666292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72119341563788"/>
                      <c:h val="0.33679292929292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E54-4C55-B419-AFC5572205AC}"/>
                </c:ext>
              </c:extLst>
            </c:dLbl>
            <c:dLbl>
              <c:idx val="1"/>
              <c:layout>
                <c:manualLayout>
                  <c:x val="-0.20119194591416814"/>
                  <c:y val="0.138701833146277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972295708406821"/>
                      <c:h val="0.33679292929292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E54-4C55-B419-AFC5572205AC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119929453262785"/>
                      <c:h val="0.33679292929292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E54-4C55-B419-AFC5572205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0.91</c:v>
                </c:pt>
                <c:pt idx="1">
                  <c:v>0.88</c:v>
                </c:pt>
                <c:pt idx="2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54-4C55-B419-AFC557220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6241176028061528E-3"/>
          <c:w val="1"/>
          <c:h val="0.77133439867199183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902626389712198"/>
                      <c:h val="0.297693263482830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A91-42C4-A17E-9557AEC8DFCA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902626389712195"/>
                      <c:h val="0.203201637524170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A91-42C4-A17E-9557AEC8DFCA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207219849747765"/>
                      <c:h val="0.203201637524170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A91-42C4-A17E-9557AEC8DF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0.49</c:v>
                </c:pt>
                <c:pt idx="2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4D-4239-B67C-417D2F4F0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808171006946588"/>
          <c:y val="3.073446299184E-2"/>
          <c:w val="0.568805930650077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40-49C8-A461-94711532F7DB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40-49C8-A461-94711532F7DB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E40-49C8-A461-94711532F7DB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40-49C8-A461-94711532F7DB}"/>
              </c:ext>
            </c:extLst>
          </c:dPt>
          <c:dLbls>
            <c:dLbl>
              <c:idx val="0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40-49C8-A461-94711532F7DB}"/>
                </c:ext>
              </c:extLst>
            </c:dLbl>
            <c:dLbl>
              <c:idx val="3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40-49C8-A461-94711532F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753C6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L’alternant ne souhaite pas forcément rester</c:v>
                </c:pt>
                <c:pt idx="1">
                  <c:v>L’alternant a trouvé un autre emploi</c:v>
                </c:pt>
                <c:pt idx="2">
                  <c:v>Nous n’avons pas les moyens financiers de proposer un poste pérenne</c:v>
                </c:pt>
                <c:pt idx="3">
                  <c:v>L’alternant n’a pas donné satisfaction</c:v>
                </c:pt>
                <c:pt idx="4">
                  <c:v>Nous ne recrutons que des alternants sur ce type de poste(s)</c:v>
                </c:pt>
                <c:pt idx="5">
                  <c:v>Autres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0.34</c:v>
                </c:pt>
                <c:pt idx="1">
                  <c:v>0.34</c:v>
                </c:pt>
                <c:pt idx="2">
                  <c:v>0.22</c:v>
                </c:pt>
                <c:pt idx="3">
                  <c:v>0.19</c:v>
                </c:pt>
                <c:pt idx="4">
                  <c:v>0.15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E40-49C8-A461-94711532F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E9B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FFCA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rgbClr val="D694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Pt>
            <c:idx val="4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8B-4664-8757-69D9CAE9F5AB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4"/>
                <c:pt idx="0">
                  <c:v>Moins d'un an</c:v>
                </c:pt>
                <c:pt idx="1">
                  <c:v>De 1 à 2 ans</c:v>
                </c:pt>
                <c:pt idx="2">
                  <c:v>De 3 à 4 ans</c:v>
                </c:pt>
                <c:pt idx="3">
                  <c:v>5 ans et plus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0.01</c:v>
                </c:pt>
                <c:pt idx="1">
                  <c:v>0.28000000000000003</c:v>
                </c:pt>
                <c:pt idx="2">
                  <c:v>0.21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17118837353430888"/>
          <c:y val="0.84946928578161107"/>
          <c:w val="0.57769745163303365"/>
          <c:h val="0.13258858340884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6085626911315"/>
          <c:y val="0"/>
          <c:w val="0.80950981265401856"/>
          <c:h val="0.76932081791869666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FCA53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FCA53"/>
              </a:solidFill>
              <a:ln w="9525">
                <a:solidFill>
                  <a:srgbClr val="FFCA53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54756672313249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8CC-43CA-B694-44BA01274922}"/>
                </c:ext>
              </c:extLst>
            </c:dLbl>
            <c:dLbl>
              <c:idx val="1"/>
              <c:layout>
                <c:manualLayout>
                  <c:x val="-0.17816895531391236"/>
                  <c:y val="0.15927643549108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8CC-43CA-B694-44BA01274922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56854594888208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8CC-43CA-B694-44BA012749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B51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0.19</c:v>
                </c:pt>
                <c:pt idx="1">
                  <c:v>0.22</c:v>
                </c:pt>
                <c:pt idx="2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8CC-43CA-B694-44BA012749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5.000000000000001E-2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86096939700153"/>
          <c:y val="2.1008359331806748E-3"/>
          <c:w val="0.50213899199239431"/>
          <c:h val="0.9755935008217655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57-4371-ABC8-E72667C252B8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2290-4584-A16D-36246CC323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Feuil1!$A$2:$A$17</c:f>
              <c:strCache>
                <c:ptCount val="16"/>
                <c:pt idx="0">
                  <c:v>Cadres administratifs et commerciaux</c:v>
                </c:pt>
                <c:pt idx="1">
                  <c:v>Ingénieurs et cadres techniques </c:v>
                </c:pt>
                <c:pt idx="2">
                  <c:v>Professions de l’information, des arts et du spectacle</c:v>
                </c:pt>
                <c:pt idx="3">
                  <c:v>Professeurs, professions scientifiques</c:v>
                </c:pt>
                <c:pt idx="4">
                  <c:v>Techniciens </c:v>
                </c:pt>
                <c:pt idx="5">
                  <c:v>Professions intermédiaires administratives et commerciales</c:v>
                </c:pt>
                <c:pt idx="6">
                  <c:v>Contremaîtres, agents de maîtrise</c:v>
                </c:pt>
                <c:pt idx="7">
                  <c:v>Professions intermédiaires de la santé et du travail social</c:v>
                </c:pt>
                <c:pt idx="8">
                  <c:v>Employés administratifs ou de commerce</c:v>
                </c:pt>
                <c:pt idx="9">
                  <c:v>Ouvriers qualifiés industriels ou artisanaux </c:v>
                </c:pt>
                <c:pt idx="10">
                  <c:v>Ouvriers non qualifiés industriels ou artisanaux</c:v>
                </c:pt>
                <c:pt idx="11">
                  <c:v>Personnels des services directs aux particuliers </c:v>
                </c:pt>
                <c:pt idx="12">
                  <c:v>Ouvriers qualifiés de la manutention, du magasinage et du transport </c:v>
                </c:pt>
                <c:pt idx="13">
                  <c:v>Chauffeurs </c:v>
                </c:pt>
                <c:pt idx="14">
                  <c:v>Ouvriers agricoles</c:v>
                </c:pt>
                <c:pt idx="15">
                  <c:v>Autres</c:v>
                </c:pt>
              </c:strCache>
            </c:strRef>
          </c:cat>
          <c:val>
            <c:numRef>
              <c:f>Feuil1!$B$2:$B$17</c:f>
              <c:numCache>
                <c:formatCode>0%</c:formatCode>
                <c:ptCount val="16"/>
                <c:pt idx="0">
                  <c:v>0.16</c:v>
                </c:pt>
                <c:pt idx="1">
                  <c:v>7.0000000000000007E-2</c:v>
                </c:pt>
                <c:pt idx="2">
                  <c:v>0.04</c:v>
                </c:pt>
                <c:pt idx="3">
                  <c:v>0.03</c:v>
                </c:pt>
                <c:pt idx="4">
                  <c:v>0.19</c:v>
                </c:pt>
                <c:pt idx="5">
                  <c:v>0.06</c:v>
                </c:pt>
                <c:pt idx="6">
                  <c:v>0.05</c:v>
                </c:pt>
                <c:pt idx="7">
                  <c:v>0.03</c:v>
                </c:pt>
                <c:pt idx="8">
                  <c:v>0.38</c:v>
                </c:pt>
                <c:pt idx="9">
                  <c:v>0.12</c:v>
                </c:pt>
                <c:pt idx="10">
                  <c:v>0.1</c:v>
                </c:pt>
                <c:pt idx="11">
                  <c:v>7.0000000000000007E-2</c:v>
                </c:pt>
                <c:pt idx="12">
                  <c:v>0.04</c:v>
                </c:pt>
                <c:pt idx="13">
                  <c:v>0.03</c:v>
                </c:pt>
                <c:pt idx="14">
                  <c:v>0.02</c:v>
                </c:pt>
                <c:pt idx="1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86096939700153"/>
          <c:y val="9.5596189856445978E-3"/>
          <c:w val="0.50213899199239431"/>
          <c:h val="0.9756856276355843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657-4371-ABC8-E72667C252B8}"/>
              </c:ext>
            </c:extLst>
          </c:dPt>
          <c:dLbls>
            <c:dLbl>
              <c:idx val="0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57-4371-ABC8-E72667C252B8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57-4371-ABC8-E72667C252B8}"/>
                </c:ext>
              </c:extLst>
            </c:dLbl>
            <c:dLbl>
              <c:idx val="3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57-4371-ABC8-E72667C252B8}"/>
                </c:ext>
              </c:extLst>
            </c:dLbl>
            <c:dLbl>
              <c:idx val="9"/>
              <c:layout>
                <c:manualLayout>
                  <c:x val="2.512415730887723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B512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57-4371-ABC8-E72667C252B8}"/>
                </c:ext>
              </c:extLst>
            </c:dLbl>
            <c:dLbl>
              <c:idx val="10"/>
              <c:layout>
                <c:manualLayout>
                  <c:x val="2.1698135857666702E-2"/>
                  <c:y val="2.6693452600520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657-4371-ABC8-E72667C252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Feuil1!$A$2:$A$12</c:f>
              <c:strCache>
                <c:ptCount val="11"/>
                <c:pt idx="0">
                  <c:v>Former de nouveaux salariés pour les fidéliser à moyen-terme (gestion prévisionnelle des emplois et compétences)</c:v>
                </c:pt>
                <c:pt idx="1">
                  <c:v>Embaucher sur des métiers présentant des difficultés de recrutement</c:v>
                </c:pt>
                <c:pt idx="2">
                  <c:v>Répondre à un besoin immédiat en compétences</c:v>
                </c:pt>
                <c:pt idx="3">
                  <c:v>Faire rentrer dans l’entreprise des compétences jusqu’ici pas ou peu présentes</c:v>
                </c:pt>
                <c:pt idx="4">
                  <c:v>Développer une politique des ressources humaines à destination des jeunes</c:v>
                </c:pt>
                <c:pt idx="5">
                  <c:v>Eviter la perte de compétences et/ou gérer la population senior</c:v>
                </c:pt>
                <c:pt idx="6">
                  <c:v>Embaucher tout en maîtrisant les coûts salariaux</c:v>
                </c:pt>
                <c:pt idx="7">
                  <c:v>Pouvoir bénéficier des aides exceptionnelles de l’Etat dans le cadre du plan de relance à la suite de la crise sanitaire</c:v>
                </c:pt>
                <c:pt idx="8">
                  <c:v>Pouvoir bénéficier d’autres aides (Pôle emploi, AGEFIPH…)</c:v>
                </c:pt>
                <c:pt idx="9">
                  <c:v>Respecter mon obligation légale en termes de part de salariés en apprentissage</c:v>
                </c:pt>
                <c:pt idx="10">
                  <c:v>Autres</c:v>
                </c:pt>
              </c:strCache>
            </c:strRef>
          </c:cat>
          <c:val>
            <c:numRef>
              <c:f>Feuil1!$B$2:$B$12</c:f>
              <c:numCache>
                <c:formatCode>0%</c:formatCode>
                <c:ptCount val="11"/>
                <c:pt idx="0">
                  <c:v>0.51</c:v>
                </c:pt>
                <c:pt idx="1">
                  <c:v>0.28999999999999998</c:v>
                </c:pt>
                <c:pt idx="2">
                  <c:v>0.23</c:v>
                </c:pt>
                <c:pt idx="3">
                  <c:v>0.21</c:v>
                </c:pt>
                <c:pt idx="4">
                  <c:v>0.19</c:v>
                </c:pt>
                <c:pt idx="5">
                  <c:v>0.1</c:v>
                </c:pt>
                <c:pt idx="6">
                  <c:v>0.43</c:v>
                </c:pt>
                <c:pt idx="7">
                  <c:v>0.24</c:v>
                </c:pt>
                <c:pt idx="8">
                  <c:v>0.14000000000000001</c:v>
                </c:pt>
                <c:pt idx="9">
                  <c:v>0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645035726200082"/>
          <c:y val="3.073446299184E-2"/>
          <c:w val="0.50354964273799918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657-4371-ABC8-E72667C252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Difficulté à recruter en alternance / Manque de candidatures</c:v>
                </c:pt>
                <c:pt idx="1">
                  <c:v>Plus le besoin (baisse d’activité, réorganisation…)</c:v>
                </c:pt>
                <c:pt idx="2">
                  <c:v>Après de mauvaises expériences avec des alternants </c:v>
                </c:pt>
                <c:pt idx="3">
                  <c:v>Organisation trop prenante en termes de temps pour les équipes/l’entreprise</c:v>
                </c:pt>
                <c:pt idx="4">
                  <c:v>Manque de savoir-être des alternants </c:v>
                </c:pt>
                <c:pt idx="5">
                  <c:v>Manque de savoir-faire des alternants </c:v>
                </c:pt>
                <c:pt idx="6">
                  <c:v>Rythme d’une alternance pas adapté au(x) poste(s)</c:v>
                </c:pt>
                <c:pt idx="7">
                  <c:v>Autres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0.34</c:v>
                </c:pt>
                <c:pt idx="1">
                  <c:v>0.25</c:v>
                </c:pt>
                <c:pt idx="2">
                  <c:v>0.23</c:v>
                </c:pt>
                <c:pt idx="3">
                  <c:v>0.17</c:v>
                </c:pt>
                <c:pt idx="4">
                  <c:v>0.17</c:v>
                </c:pt>
                <c:pt idx="5">
                  <c:v>0.11</c:v>
                </c:pt>
                <c:pt idx="6">
                  <c:v>0.1</c:v>
                </c:pt>
                <c:pt idx="7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849904599366093"/>
          <c:y val="3.073446299184E-2"/>
          <c:w val="0.5383885547295806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CD-4991-B878-303E83CAE31A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ECD-4991-B878-303E83CAE31A}"/>
              </c:ext>
            </c:extLst>
          </c:dPt>
          <c:dPt>
            <c:idx val="2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ECD-4991-B878-303E83CAE31A}"/>
              </c:ext>
            </c:extLst>
          </c:dPt>
          <c:dLbls>
            <c:dLbl>
              <c:idx val="0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CD-4991-B878-303E83CAE31A}"/>
                </c:ext>
              </c:extLst>
            </c:dLbl>
            <c:dLbl>
              <c:idx val="3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CD-4991-B878-303E83CAE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Certificat d’aptitude professionnel (CAP)</c:v>
                </c:pt>
                <c:pt idx="1">
                  <c:v>BAC professionnel</c:v>
                </c:pt>
                <c:pt idx="2">
                  <c:v>Diplôme de niveau bac + 3 (Licence professionnelle, Bachelor)</c:v>
                </c:pt>
                <c:pt idx="3">
                  <c:v>BAC + 2 ou niveau BAC + 2 (DUT, BTS, DEUG)</c:v>
                </c:pt>
                <c:pt idx="4">
                  <c:v>Diplôme de niveau bac + 5 ou plus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0.51</c:v>
                </c:pt>
                <c:pt idx="1">
                  <c:v>0.5</c:v>
                </c:pt>
                <c:pt idx="2">
                  <c:v>0.27</c:v>
                </c:pt>
                <c:pt idx="3">
                  <c:v>0.23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ECD-4991-B878-303E83CAE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45574717796095254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Lbls>
            <c:dLbl>
              <c:idx val="8"/>
              <c:layout>
                <c:manualLayout>
                  <c:x val="1.5189941244828284E-3"/>
                  <c:y val="4.5177208730676296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238154357551605E-2"/>
                      <c:h val="4.46091053308880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E54E-406C-9901-78C441484F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Pénurie de candidats avec le diplôme recherché </c:v>
                </c:pt>
                <c:pt idx="1">
                  <c:v>Déficit de candidat avec le profil recherché </c:v>
                </c:pt>
                <c:pt idx="2">
                  <c:v>Personnalité des candidats </c:v>
                </c:pt>
                <c:pt idx="3">
                  <c:v>Déficit d’attractivité de votre secteur d’activité </c:v>
                </c:pt>
                <c:pt idx="4">
                  <c:v>Situation géographique de votre entreprise </c:v>
                </c:pt>
                <c:pt idx="5">
                  <c:v>Rémunération proposée qui ne convenait pas aux potentiels recrutés</c:v>
                </c:pt>
                <c:pt idx="6">
                  <c:v>Durée du contrat inadaptée à la situation des candidats </c:v>
                </c:pt>
                <c:pt idx="7">
                  <c:v>Manque d’information sur l’alternance</c:v>
                </c:pt>
                <c:pt idx="8">
                  <c:v>Ne sait pas où trouver les candidats (sourcing)</c:v>
                </c:pt>
              </c:strCache>
            </c:strRef>
          </c:cat>
          <c:val>
            <c:numRef>
              <c:f>Feuil1!$B$2:$B$10</c:f>
              <c:numCache>
                <c:formatCode>0%</c:formatCode>
                <c:ptCount val="9"/>
                <c:pt idx="0">
                  <c:v>0.59</c:v>
                </c:pt>
                <c:pt idx="1">
                  <c:v>0.39</c:v>
                </c:pt>
                <c:pt idx="2">
                  <c:v>0.13</c:v>
                </c:pt>
                <c:pt idx="3">
                  <c:v>0.37</c:v>
                </c:pt>
                <c:pt idx="4">
                  <c:v>0.16</c:v>
                </c:pt>
                <c:pt idx="5">
                  <c:v>0.18</c:v>
                </c:pt>
                <c:pt idx="6">
                  <c:v>0.09</c:v>
                </c:pt>
                <c:pt idx="7">
                  <c:v>0.1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808171006946588"/>
          <c:y val="3.073446299184E-2"/>
          <c:w val="0.568805930650077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B4-4C61-B6DA-FF24BC149BE8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B4-4C61-B6DA-FF24BC149BE8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0B4-4C61-B6DA-FF24BC149BE8}"/>
              </c:ext>
            </c:extLst>
          </c:dPt>
          <c:dLbls>
            <c:dLbl>
              <c:idx val="1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B4-4C61-B6DA-FF24BC149BE8}"/>
                </c:ext>
              </c:extLst>
            </c:dLbl>
            <c:dLbl>
              <c:idx val="2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0B4-4C61-B6DA-FF24BC149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CDD</c:v>
                </c:pt>
                <c:pt idx="1">
                  <c:v>Stages</c:v>
                </c:pt>
                <c:pt idx="2">
                  <c:v>Missions d'intérim</c:v>
                </c:pt>
                <c:pt idx="3">
                  <c:v>CDI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0.26</c:v>
                </c:pt>
                <c:pt idx="1">
                  <c:v>0.19</c:v>
                </c:pt>
                <c:pt idx="2">
                  <c:v>0.15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0B4-4C61-B6DA-FF24BC149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137578200132028"/>
          <c:y val="3.0779700714670719E-2"/>
          <c:w val="0.63197507899595551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Pour ce qui est de l’intérêt financier de ce recrutement </c:v>
                </c:pt>
                <c:pt idx="1">
                  <c:v>Quant au bénéfice apporté par le ou les alternants dans ses missions</c:v>
                </c:pt>
                <c:pt idx="2">
                  <c:v>Quant aux compétences humaines des alternants</c:v>
                </c:pt>
                <c:pt idx="3">
                  <c:v>Quant aux compétences techniques des alternants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0.23</c:v>
                </c:pt>
                <c:pt idx="1">
                  <c:v>0.19</c:v>
                </c:pt>
                <c:pt idx="2">
                  <c:v>0.18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D-4977-B71E-AC3DB161B95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Plutôt satisfait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Pour ce qui est de l’intérêt financier de ce recrutement </c:v>
                </c:pt>
                <c:pt idx="1">
                  <c:v>Quant au bénéfice apporté par le ou les alternants dans ses missions</c:v>
                </c:pt>
                <c:pt idx="2">
                  <c:v>Quant aux compétences humaines des alternants</c:v>
                </c:pt>
                <c:pt idx="3">
                  <c:v>Quant aux compétences techniques des alternants </c:v>
                </c:pt>
              </c:strCache>
            </c:strRef>
          </c:cat>
          <c:val>
            <c:numRef>
              <c:f>Feuil1!$C$2:$C$5</c:f>
              <c:numCache>
                <c:formatCode>0%</c:formatCode>
                <c:ptCount val="4"/>
                <c:pt idx="0">
                  <c:v>0.68</c:v>
                </c:pt>
                <c:pt idx="1">
                  <c:v>0.69</c:v>
                </c:pt>
                <c:pt idx="2">
                  <c:v>0.69</c:v>
                </c:pt>
                <c:pt idx="3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D-4977-B71E-AC3DB161B95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Plutôt pas satisfait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Pour ce qui est de l’intérêt financier de ce recrutement </c:v>
                </c:pt>
                <c:pt idx="1">
                  <c:v>Quant au bénéfice apporté par le ou les alternants dans ses missions</c:v>
                </c:pt>
                <c:pt idx="2">
                  <c:v>Quant aux compétences humaines des alternants</c:v>
                </c:pt>
                <c:pt idx="3">
                  <c:v>Quant aux compétences techniques des alternants </c:v>
                </c:pt>
              </c:strCache>
            </c:strRef>
          </c:cat>
          <c:val>
            <c:numRef>
              <c:f>Feuil1!$D$2:$D$5</c:f>
              <c:numCache>
                <c:formatCode>0%</c:formatCode>
                <c:ptCount val="4"/>
                <c:pt idx="0">
                  <c:v>0.08</c:v>
                </c:pt>
                <c:pt idx="1">
                  <c:v>0.1</c:v>
                </c:pt>
                <c:pt idx="2">
                  <c:v>0.11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D-4977-B71E-AC3DB161B954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906667493206180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4B-4562-9CEA-94E5F1B3F96B}"/>
                </c:ext>
              </c:extLst>
            </c:dLbl>
            <c:dLbl>
              <c:idx val="2"/>
              <c:layout>
                <c:manualLayout>
                  <c:x val="2.0396537916383146E-2"/>
                  <c:y val="1.1360850997938414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4B-4562-9CEA-94E5F1B3F96B}"/>
                </c:ext>
              </c:extLst>
            </c:dLbl>
            <c:dLbl>
              <c:idx val="3"/>
              <c:layout>
                <c:manualLayout>
                  <c:x val="1.906667493206180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4B-4562-9CEA-94E5F1B3F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Pour ce qui est de l’intérêt financier de ce recrutement </c:v>
                </c:pt>
                <c:pt idx="1">
                  <c:v>Quant au bénéfice apporté par le ou les alternants dans ses missions</c:v>
                </c:pt>
                <c:pt idx="2">
                  <c:v>Quant aux compétences humaines des alternants</c:v>
                </c:pt>
                <c:pt idx="3">
                  <c:v>Quant aux compétences techniques des alternants </c:v>
                </c:pt>
              </c:strCache>
            </c:strRef>
          </c:cat>
          <c:val>
            <c:numRef>
              <c:f>Feuil1!$E$2:$E$5</c:f>
              <c:numCache>
                <c:formatCode>0%</c:formatCode>
                <c:ptCount val="4"/>
                <c:pt idx="0">
                  <c:v>0.01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ED-4977-B71E-AC3DB161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58838930064754E-3"/>
          <c:y val="0.89059691267544061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4.1155379722763175E-2"/>
                  <c:y val="-0.50537063857832187"/>
                </c:manualLayout>
              </c:layout>
              <c:spPr>
                <a:noFill/>
                <a:ln w="1905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3537953856172097"/>
                  <c:y val="-0.49639967779464989"/>
                </c:manualLayout>
              </c:layout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385911931921875"/>
                      <c:h val="0.141090577047554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FFFFFF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31819310348028E-2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432878158189853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90E-4958-852F-1C050ECE09A4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028661269904095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90E-4958-852F-1C050ECE09A4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432878158189853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90E-4958-852F-1C050ECE09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0.31</c:v>
                </c:pt>
                <c:pt idx="1">
                  <c:v>0.43</c:v>
                </c:pt>
                <c:pt idx="2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83-4C5D-ABC6-A1EB05589F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ax val="0.65000000000000013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45574717796095254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62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BD4-45A8-8614-41F71E9D6BEB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Lbls>
            <c:dLbl>
              <c:idx val="6"/>
              <c:layout>
                <c:manualLayout>
                  <c:x val="2.6266164459280747E-2"/>
                  <c:y val="2.1018466614582906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57-4371-ABC8-E72667C252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La difficulté à trouver les candidats adéquats</c:v>
                </c:pt>
                <c:pt idx="1">
                  <c:v>La difficulté à trouver la formation adéquate</c:v>
                </c:pt>
                <c:pt idx="2">
                  <c:v>La lourdeur des démarches administratives</c:v>
                </c:pt>
                <c:pt idx="3">
                  <c:v>Le manque de connaissance des dispositifs d’alternance</c:v>
                </c:pt>
                <c:pt idx="4">
                  <c:v>La difficulté à s’engager sur une longue période d’alternance (deux voire trois ans) en raison d’une visibilité réduite sur les budgets à moyen-terme</c:v>
                </c:pt>
                <c:pt idx="5">
                  <c:v>Le manque d’attractivité de l’entreprise et/ou du secteur</c:v>
                </c:pt>
                <c:pt idx="6">
                  <c:v>Autres</c:v>
                </c:pt>
                <c:pt idx="7">
                  <c:v>Aucun de ces freins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0.5</c:v>
                </c:pt>
                <c:pt idx="1">
                  <c:v>0.16</c:v>
                </c:pt>
                <c:pt idx="2">
                  <c:v>0.18</c:v>
                </c:pt>
                <c:pt idx="3">
                  <c:v>0.09</c:v>
                </c:pt>
                <c:pt idx="4">
                  <c:v>0.12</c:v>
                </c:pt>
                <c:pt idx="5">
                  <c:v>0.11</c:v>
                </c:pt>
                <c:pt idx="6">
                  <c:v>0.01</c:v>
                </c:pt>
                <c:pt idx="7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45574717796095254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A-4878-964B-D1F1B243861E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La difficulté à trouver une entreprise d’accueil</c:v>
                </c:pt>
                <c:pt idx="1">
                  <c:v>La difficulté à trouver un CFA ou une école</c:v>
                </c:pt>
                <c:pt idx="2">
                  <c:v>La complexité des démarches administratives</c:v>
                </c:pt>
                <c:pt idx="3">
                  <c:v>Le manque de connaissance des différents dispositifs d’alternance</c:v>
                </c:pt>
                <c:pt idx="4">
                  <c:v>L’éloignement géographique entre établissement et entreprise</c:v>
                </c:pt>
                <c:pt idx="5">
                  <c:v>Le rejet par votre école/établissement de votre choix d’entreprise</c:v>
                </c:pt>
                <c:pt idx="6">
                  <c:v>Aucune de ces difficultés</c:v>
                </c:pt>
              </c:strCache>
            </c:strRef>
          </c:cat>
          <c:val>
            <c:numRef>
              <c:f>Feuil1!$B$2:$B$8</c:f>
              <c:numCache>
                <c:formatCode>0%</c:formatCode>
                <c:ptCount val="7"/>
                <c:pt idx="0">
                  <c:v>0.44</c:v>
                </c:pt>
                <c:pt idx="1">
                  <c:v>0.11</c:v>
                </c:pt>
                <c:pt idx="2">
                  <c:v>0.2</c:v>
                </c:pt>
                <c:pt idx="3">
                  <c:v>0.11</c:v>
                </c:pt>
                <c:pt idx="4">
                  <c:v>0.2</c:v>
                </c:pt>
                <c:pt idx="5">
                  <c:v>0.05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58773611709218"/>
          <c:y val="0.16246199359027036"/>
          <c:w val="0.47889219069129974"/>
          <c:h val="0.63103884853734926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19BB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EE-4BF5-943D-C0287FF37D10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EE-4BF5-943D-C0287FF37D10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EE-4BF5-943D-C0287FF37D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753C6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Aucun des deux</c:v>
                </c:pt>
                <c:pt idx="1">
                  <c:v>Pris dans une entreprise avant de trouver votre formation</c:v>
                </c:pt>
                <c:pt idx="2">
                  <c:v>Inscrit dans une ou plusieurs écoles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0.13</c:v>
                </c:pt>
                <c:pt idx="1">
                  <c:v>0.38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EE-4BF5-943D-C0287FF37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04425983735598"/>
          <c:y val="0.82620642757761342"/>
          <c:w val="0.80646430568932526"/>
          <c:h val="0.167950598319135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61-4492-91CF-A7D609279139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61-4492-91CF-A7D609279139}"/>
              </c:ext>
            </c:extLst>
          </c:dPt>
          <c:dLbls>
            <c:dLbl>
              <c:idx val="0"/>
              <c:layout>
                <c:manualLayout>
                  <c:x val="0.13104747860619531"/>
                  <c:y val="-0.44705874596566358"/>
                </c:manualLayout>
              </c:layout>
              <c:spPr>
                <a:xfrm>
                  <a:off x="3875553" y="83938"/>
                  <a:ext cx="1618398" cy="703750"/>
                </a:xfrm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77"/>
                        <a:gd name="adj2" fmla="val 1665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602911474488268"/>
                      <c:h val="0.16570618046089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61-4492-91CF-A7D609279139}"/>
                </c:ext>
              </c:extLst>
            </c:dLbl>
            <c:dLbl>
              <c:idx val="1"/>
              <c:layout>
                <c:manualLayout>
                  <c:x val="-0.12996427174080261"/>
                  <c:y val="-0.54275025011884925"/>
                </c:manualLayout>
              </c:layout>
              <c:spPr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6402"/>
                        <a:gd name="adj2" fmla="val 3337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5198751659945"/>
                      <c:h val="0.165706180460896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F61-4492-91CF-A7D609279139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61-4492-91CF-A7D609279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789763538928609"/>
          <c:y val="5.4809051417936655E-2"/>
          <c:w val="0.47593289152901197"/>
          <c:h val="0.894190484958609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0DFF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74-48F7-B6CE-327A33E0B7C8}"/>
              </c:ext>
            </c:extLst>
          </c:dPt>
          <c:dPt>
            <c:idx val="1"/>
            <c:invertIfNegative val="0"/>
            <c:bubble3D val="0"/>
            <c:spPr>
              <a:solidFill>
                <a:srgbClr val="B0DFF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74-48F7-B6CE-327A33E0B7C8}"/>
              </c:ext>
            </c:extLst>
          </c:dPt>
          <c:dPt>
            <c:idx val="2"/>
            <c:invertIfNegative val="0"/>
            <c:bubble3D val="0"/>
            <c:spPr>
              <a:solidFill>
                <a:srgbClr val="F19BB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74-48F7-B6CE-327A33E0B7C8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74-48F7-B6CE-327A33E0B7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753C6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Dès l’inscription </c:v>
                </c:pt>
                <c:pt idx="1">
                  <c:v>Spontanément de la part de l’école, pendant la période de recherche d’entreprise </c:v>
                </c:pt>
                <c:pt idx="2">
                  <c:v>Sur sollicitation de votre part car vous aviez des difficultés dans vos recherches</c:v>
                </c:pt>
                <c:pt idx="3">
                  <c:v>En dernier recours car vous ne trouviez pas d’entreprise à l’approche du début d’année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0.49</c:v>
                </c:pt>
                <c:pt idx="1">
                  <c:v>0.44</c:v>
                </c:pt>
                <c:pt idx="2">
                  <c:v>0.28999999999999998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74-48F7-B6CE-327A33E0B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05943311"/>
        <c:axId val="705956207"/>
      </c:barChart>
      <c:valAx>
        <c:axId val="705956207"/>
        <c:scaling>
          <c:orientation val="minMax"/>
          <c:max val="0.70000000000000007"/>
        </c:scaling>
        <c:delete val="1"/>
        <c:axPos val="t"/>
        <c:numFmt formatCode="0%" sourceLinked="1"/>
        <c:majorTickMark val="out"/>
        <c:minorTickMark val="none"/>
        <c:tickLblPos val="nextTo"/>
        <c:crossAx val="705943311"/>
        <c:crosses val="autoZero"/>
        <c:crossBetween val="between"/>
      </c:valAx>
      <c:catAx>
        <c:axId val="705943311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70595620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>
          <a:solidFill>
            <a:srgbClr val="753C62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56020462858891"/>
          <c:y val="4.5837972903575504E-2"/>
          <c:w val="0.49581259127966043"/>
          <c:h val="0.903161563472970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FFB512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78-4B36-B2CC-5248FB05FED3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78-4B36-B2CC-5248FB05FED3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78-4B36-B2CC-5248FB05FED3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78-4B36-B2CC-5248FB05FED3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31B-430B-A9B1-EDB46F60332D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1B-430B-A9B1-EDB46F6033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Par la mise à disposition d’une plateforme d’offre d’alternance de l’école</c:v>
                </c:pt>
                <c:pt idx="1">
                  <c:v>Par un évènement organisé par l’école (journée de rencontres, job dating, …)</c:v>
                </c:pt>
                <c:pt idx="2">
                  <c:v>Par un partenariat de l’école avec l’entreprise</c:v>
                </c:pt>
                <c:pt idx="3">
                  <c:v>Grace au réseau d’alumni/d’anciens étudiants animé par l’école</c:v>
                </c:pt>
                <c:pt idx="4">
                  <c:v>Par la recommandation d’un enseignant ou d’un intervenant</c:v>
                </c:pt>
                <c:pt idx="5">
                  <c:v>Par un accompagnement à la rédaction de CV et/ou de préparation aux candidatures et entretiens</c:v>
                </c:pt>
                <c:pt idx="6">
                  <c:v>Autres</c:v>
                </c:pt>
              </c:strCache>
            </c:strRef>
          </c:cat>
          <c:val>
            <c:numRef>
              <c:f>Feuil1!$B$2:$B$8</c:f>
              <c:numCache>
                <c:formatCode>0%</c:formatCode>
                <c:ptCount val="7"/>
                <c:pt idx="0">
                  <c:v>0.35</c:v>
                </c:pt>
                <c:pt idx="1">
                  <c:v>0.3</c:v>
                </c:pt>
                <c:pt idx="2">
                  <c:v>0.28000000000000003</c:v>
                </c:pt>
                <c:pt idx="3">
                  <c:v>0.26</c:v>
                </c:pt>
                <c:pt idx="4">
                  <c:v>0.23</c:v>
                </c:pt>
                <c:pt idx="5">
                  <c:v>0.17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078-4B36-B2CC-5248FB05F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05943311"/>
        <c:axId val="705956207"/>
      </c:barChart>
      <c:valAx>
        <c:axId val="705956207"/>
        <c:scaling>
          <c:orientation val="minMax"/>
          <c:max val="0.45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705943311"/>
        <c:crosses val="autoZero"/>
        <c:crossBetween val="between"/>
      </c:valAx>
      <c:catAx>
        <c:axId val="705943311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70595620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7.3646554256025773E-2"/>
                  <c:y val="-0.52630327284252032"/>
                </c:manualLayout>
              </c:layout>
              <c:spPr>
                <a:xfrm>
                  <a:off x="3647648" y="145723"/>
                  <a:ext cx="1453298" cy="627551"/>
                </a:xfrm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813"/>
                        <a:gd name="adj2" fmla="val 2262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787017072404469"/>
                      <c:h val="0.147764023432174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2671524809377091"/>
                  <c:y val="-0.47995258278763198"/>
                </c:manualLayout>
              </c:layout>
              <c:spPr>
                <a:xfrm>
                  <a:off x="2209998" y="139955"/>
                  <a:ext cx="1377099" cy="665650"/>
                </a:xfrm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03"/>
                        <a:gd name="adj2" fmla="val 745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570409810705721"/>
                      <c:h val="0.141783304422600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0.53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88327267428026"/>
          <c:y val="0.31668048432521834"/>
          <c:w val="0.44304511520915846"/>
          <c:h val="0.56551983632608671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22805372445268196"/>
                  <c:y val="-0.27361789468801484"/>
                </c:manualLayout>
              </c:layout>
              <c:spPr>
                <a:xfrm>
                  <a:off x="4428504" y="227017"/>
                  <a:ext cx="1796199" cy="652951"/>
                </a:xfrm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3048"/>
                        <a:gd name="adj2" fmla="val 3115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297490741594902"/>
                      <c:h val="0.153744742441748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4219804642194947"/>
                  <c:y val="-0.66385969233203534"/>
                </c:manualLayout>
              </c:layout>
              <c:spPr>
                <a:xfrm>
                  <a:off x="2187963" y="236554"/>
                  <a:ext cx="1643798" cy="640250"/>
                </a:xfrm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11"/>
                        <a:gd name="adj2" fmla="val -1804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51104072289849"/>
                      <c:h val="0.150754382936961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187500000000001E-2"/>
          <c:y val="4.8994095457472284E-2"/>
          <c:w val="0.96562499999999996"/>
          <c:h val="0.784405989554472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Moins de 5</c:v>
                </c:pt>
              </c:strCache>
            </c:strRef>
          </c:tx>
          <c:spPr>
            <a:solidFill>
              <a:srgbClr val="FFE3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B9-48CA-9D53-52328943941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De 5 à 7</c:v>
                </c:pt>
              </c:strCache>
            </c:strRef>
          </c:tx>
          <c:spPr>
            <a:solidFill>
              <a:srgbClr val="FFD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B9-48CA-9D53-523289439417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rgbClr val="FFC7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EB9-48CA-9D53-523289439417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EB9-48CA-9D53-523289439417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rgbClr val="D694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Feuil1!$F$2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B9-48CA-9D53-52328943941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15877648"/>
        <c:axId val="1615880560"/>
      </c:barChart>
      <c:catAx>
        <c:axId val="161587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5880560"/>
        <c:crosses val="autoZero"/>
        <c:auto val="1"/>
        <c:lblAlgn val="ctr"/>
        <c:lblOffset val="100"/>
        <c:noMultiLvlLbl val="0"/>
      </c:catAx>
      <c:valAx>
        <c:axId val="16158805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1587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45516844569509"/>
          <c:y val="0.3093425659309518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F19BB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19987231060567551"/>
                  <c:y val="-0.25567550219791424"/>
                </c:manualLayout>
              </c:layout>
              <c:spPr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718"/>
                        <a:gd name="adj2" fmla="val -1443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371786631059738"/>
                      <c:h val="0.135802585413026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22826474970657046"/>
                  <c:y val="-0.67283088857708573"/>
                </c:manualLayout>
              </c:layout>
              <c:spPr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479"/>
                        <a:gd name="adj2" fmla="val -1082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158069618469812"/>
                      <c:h val="0.140419512119314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34048446207985"/>
          <c:y val="3.0734473445213177E-2"/>
          <c:w val="0.50165951553792021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F7-41AD-BB1E-BD56C9B46750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F7-41AD-BB1E-BD56C9B46750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F7-41AD-BB1E-BD56C9B46750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F7-41AD-BB1E-BD56C9B46750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1F7-41AD-BB1E-BD56C9B46750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1F7-41AD-BB1E-BD56C9B46750}"/>
              </c:ext>
            </c:extLst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2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F311E841-4FA1-48CB-AA09-CF4E79D56DC9}" type="VALUE">
                      <a:rPr lang="en-US">
                        <a:solidFill>
                          <a:schemeClr val="bg2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31466170261175"/>
                      <c:h val="4.15081873263101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1F7-41AD-BB1E-BD56C9B46750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2D02D62A-C47D-46EB-8B1A-773BAE90CB04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1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95563528377745E-2"/>
                      <c:h val="5.154398208722648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1F7-41AD-BB1E-BD56C9B467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La présentation des procédures administratives et organisationnelles internes </c:v>
                </c:pt>
                <c:pt idx="1">
                  <c:v>La présentation et la formation opérationnelle aux outils et process utilisés dans les missions de l’alternant</c:v>
                </c:pt>
                <c:pt idx="2">
                  <c:v>L’accompagnement par un mentor / parrain </c:v>
                </c:pt>
                <c:pt idx="3">
                  <c:v>L’organisation de moments d’échange et de convivialité avec les membres de l’équipe </c:v>
                </c:pt>
                <c:pt idx="4">
                  <c:v>La présentation de la structure de l’entreprise </c:v>
                </c:pt>
                <c:pt idx="5">
                  <c:v>La présentation de la politique de l’entreprise </c:v>
                </c:pt>
                <c:pt idx="6">
                  <c:v>Autres</c:v>
                </c:pt>
              </c:strCache>
            </c:strRef>
          </c:cat>
          <c:val>
            <c:numRef>
              <c:f>Feuil1!$B$2:$B$8</c:f>
              <c:numCache>
                <c:formatCode>0%</c:formatCode>
                <c:ptCount val="7"/>
                <c:pt idx="0">
                  <c:v>0.68</c:v>
                </c:pt>
                <c:pt idx="1">
                  <c:v>0.51</c:v>
                </c:pt>
                <c:pt idx="2">
                  <c:v>0.55000000000000004</c:v>
                </c:pt>
                <c:pt idx="3">
                  <c:v>0.51</c:v>
                </c:pt>
                <c:pt idx="4">
                  <c:v>0.51</c:v>
                </c:pt>
                <c:pt idx="5">
                  <c:v>0.44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1F7-41AD-BB1E-BD56C9B467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  <c:max val="0.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52234168934351"/>
          <c:y val="3.0734430177098458E-2"/>
          <c:w val="0.45333308606912431"/>
          <c:h val="0.9649495792521786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49-4DFA-919D-F63B034339F0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49-4DFA-919D-F63B034339F0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49-4DFA-919D-F63B034339F0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49-4DFA-919D-F63B034339F0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438-436A-9CA3-E3520AEAB59C}"/>
              </c:ext>
            </c:extLst>
          </c:dPt>
          <c:dLbls>
            <c:dLbl>
              <c:idx val="6"/>
              <c:layout>
                <c:manualLayout>
                  <c:x val="5.7489504917073553E-2"/>
                  <c:y val="-5.0196794051989966E-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2D02D62A-C47D-46EB-8B1A-773BAE90CB04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1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699185066757303E-2"/>
                      <c:h val="5.752430029708585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438-436A-9CA3-E3520AEAB5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La présentation des procédures administratives et organisationnelles internes</c:v>
                </c:pt>
                <c:pt idx="1">
                  <c:v>La présentation et la formation opérationnelle aux outils et process utilisés dans les missions de l’alternant</c:v>
                </c:pt>
                <c:pt idx="3">
                  <c:v>L’organisation de moments d’échange et de convivialité avec les membres de l’équipe</c:v>
                </c:pt>
                <c:pt idx="4">
                  <c:v>La présentation de la structure de l’entreprise</c:v>
                </c:pt>
                <c:pt idx="5">
                  <c:v>La présentation de la politique de l’entreprise</c:v>
                </c:pt>
                <c:pt idx="6">
                  <c:v>Autres</c:v>
                </c:pt>
              </c:strCache>
            </c:strRef>
          </c:cat>
          <c:val>
            <c:numRef>
              <c:f>Feuil1!$B$2:$B$8</c:f>
              <c:numCache>
                <c:formatCode>0%</c:formatCode>
                <c:ptCount val="7"/>
                <c:pt idx="0">
                  <c:v>0.91</c:v>
                </c:pt>
                <c:pt idx="1">
                  <c:v>0.63</c:v>
                </c:pt>
                <c:pt idx="3">
                  <c:v>0.5</c:v>
                </c:pt>
                <c:pt idx="4">
                  <c:v>0.46</c:v>
                </c:pt>
                <c:pt idx="5">
                  <c:v>0.6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A49-4DFA-919D-F63B03433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23719416163267"/>
          <c:y val="0.31069976531564419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20109920510251664"/>
                  <c:y val="-0.2316722160989182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9876939786251271"/>
                  <c:y val="-0.597923089366305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70AC2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AC2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90504892765766"/>
          <c:y val="0.3047190463060701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8-4AA9-B3AB-2B13E05BE0AF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8-4AA9-B3AB-2B13E05BE0AF}"/>
              </c:ext>
            </c:extLst>
          </c:dPt>
          <c:dLbls>
            <c:dLbl>
              <c:idx val="0"/>
              <c:layout>
                <c:manualLayout>
                  <c:x val="0.2162617134214293"/>
                  <c:y val="-0.2385425081958219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68-4AA9-B3AB-2B13E05BE0AF}"/>
                </c:ext>
              </c:extLst>
            </c:dLbl>
            <c:dLbl>
              <c:idx val="1"/>
              <c:layout>
                <c:manualLayout>
                  <c:x val="-0.1489497276717994"/>
                  <c:y val="-0.6338074034237497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F68-4AA9-B3AB-2B13E05BE0AF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70AC2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AC2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0.22</c:v>
                </c:pt>
                <c:pt idx="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68-4AA9-B3AB-2B13E05BE0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91710665950448"/>
          <c:y val="0.1951214286101115"/>
          <c:w val="0.4714434822103144"/>
          <c:h val="0.63546081322238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tout à fait</c:v>
                </c:pt>
                <c:pt idx="1">
                  <c:v>Oui plutôt</c:v>
                </c:pt>
                <c:pt idx="2">
                  <c:v>Non plutôt pas</c:v>
                </c:pt>
                <c:pt idx="3">
                  <c:v>Non pas du tout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0.46</c:v>
                </c:pt>
                <c:pt idx="1">
                  <c:v>0.42</c:v>
                </c:pt>
                <c:pt idx="2">
                  <c:v>0.09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8709371430600588E-5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390684061125731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79A-4F19-BEB0-EBC21D3C5C7B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258578341251046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9A-4F19-BEB0-EBC21D3C5C7B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95059640246496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79A-4F19-BEB0-EBC21D3C5C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0.79</c:v>
                </c:pt>
                <c:pt idx="1">
                  <c:v>0.83</c:v>
                </c:pt>
                <c:pt idx="2">
                  <c:v>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79A-4F19-BEB0-EBC21D3C5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4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3332763112234"/>
          <c:y val="0.38545875293532045"/>
          <c:w val="0.49269009134942016"/>
          <c:h val="0.47470850470016235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1310732910281204"/>
                  <c:y val="-0.2837089452484011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085276541784995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4.5612642181354322E-2"/>
                  <c:y val="-0.597923089366305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720702858054034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FFFFFF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0.23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tout à fait</c:v>
                </c:pt>
                <c:pt idx="1">
                  <c:v>Oui plutôt</c:v>
                </c:pt>
                <c:pt idx="2">
                  <c:v>Non plutôt pas</c:v>
                </c:pt>
                <c:pt idx="3">
                  <c:v>Non pas du tout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0.44</c:v>
                </c:pt>
                <c:pt idx="1">
                  <c:v>0.46</c:v>
                </c:pt>
                <c:pt idx="2">
                  <c:v>0.08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31819310348028E-2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634986602332734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66D-4F7D-B3C5-161FDF48BB0A}"/>
                </c:ext>
              </c:extLst>
            </c:dLbl>
            <c:dLbl>
              <c:idx val="1"/>
              <c:layout>
                <c:manualLayout>
                  <c:x val="-0.14408036715576789"/>
                  <c:y val="-0.153992573359537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230769714046975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66D-4F7D-B3C5-161FDF48BB0A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826552825761217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66D-4F7D-B3C5-161FDF48BB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0.79</c:v>
                </c:pt>
                <c:pt idx="1">
                  <c:v>0.85</c:v>
                </c:pt>
                <c:pt idx="2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E6-4A89-AEAD-211054326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75000000000000011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Moins de 5</c:v>
                </c:pt>
              </c:strCache>
            </c:strRef>
          </c:tx>
          <c:spPr>
            <a:solidFill>
              <a:srgbClr val="FFE3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2-4943-8B47-08239F8C408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De 5 à 7</c:v>
                </c:pt>
              </c:strCache>
            </c:strRef>
          </c:tx>
          <c:spPr>
            <a:solidFill>
              <a:srgbClr val="FFD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2-4943-8B47-08239F8C408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rgbClr val="FFC7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B2-4943-8B47-08239F8C4088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B2-4943-8B47-08239F8C4088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rgbClr val="D694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0A8-41A2-ADCD-451C667CA7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Feuil1!$F$2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B2-4943-8B47-08239F8C408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15877648"/>
        <c:axId val="1615880560"/>
      </c:barChart>
      <c:catAx>
        <c:axId val="161587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5880560"/>
        <c:crosses val="autoZero"/>
        <c:auto val="1"/>
        <c:lblAlgn val="ctr"/>
        <c:lblOffset val="100"/>
        <c:noMultiLvlLbl val="0"/>
      </c:catAx>
      <c:valAx>
        <c:axId val="16158805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1587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12731878755504139"/>
                  <c:y val="-0.42612622943215439"/>
                </c:manualLayout>
              </c:layout>
              <c:spPr>
                <a:xfrm>
                  <a:off x="3499641" y="89559"/>
                  <a:ext cx="1453298" cy="576751"/>
                </a:xfrm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974"/>
                        <a:gd name="adj2" fmla="val -841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732972135368666"/>
                      <c:h val="0.135802585413026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0746163697213242"/>
                  <c:y val="-0.62199465926501685"/>
                </c:manualLayout>
              </c:layout>
              <c:spPr>
                <a:xfrm>
                  <a:off x="543338" y="81819"/>
                  <a:ext cx="1300898" cy="551350"/>
                </a:xfrm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061"/>
                        <a:gd name="adj2" fmla="val 3128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197043827534"/>
                      <c:h val="0.147764023432174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38900958632106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2B-4E3B-974B-150CB3867A96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2B-4E3B-974B-150CB3867A96}"/>
              </c:ext>
            </c:extLst>
          </c:dPt>
          <c:dLbls>
            <c:dLbl>
              <c:idx val="0"/>
              <c:layout>
                <c:manualLayout>
                  <c:x val="0.23005739062723504"/>
                  <c:y val="-0.31847328725982055"/>
                </c:manualLayout>
              </c:layout>
              <c:spPr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31"/>
                        <a:gd name="adj2" fmla="val -418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527617357717898"/>
                      <c:h val="0.141783304422600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92B-4E3B-974B-150CB3867A96}"/>
                </c:ext>
              </c:extLst>
            </c:dLbl>
            <c:dLbl>
              <c:idx val="1"/>
              <c:layout>
                <c:manualLayout>
                  <c:x val="-0.23113747267264856"/>
                  <c:y val="-0.74310433693958133"/>
                </c:manualLayout>
              </c:layout>
              <c:spPr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0"/>
                        <a:gd name="adj2" fmla="val 3025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743633766800585"/>
                      <c:h val="0.141783304422600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92B-4E3B-974B-150CB3867A96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2B-4E3B-974B-150CB3867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53C6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C6-428A-85B6-2FF8A75D8F81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C6-428A-85B6-2FF8A75D8F81}"/>
              </c:ext>
            </c:extLst>
          </c:dPt>
          <c:dPt>
            <c:idx val="2"/>
            <c:bubble3D val="0"/>
            <c:spPr>
              <a:solidFill>
                <a:srgbClr val="1573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C6-428A-85B6-2FF8A75D8F81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C6-428A-85B6-2FF8A75D8F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Avant la fin de la période d'essai</c:v>
                </c:pt>
                <c:pt idx="1">
                  <c:v>Au cours de/des année(s) d'alternance</c:v>
                </c:pt>
                <c:pt idx="2">
                  <c:v>Après l'obtention du diplôme 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0.42</c:v>
                </c:pt>
                <c:pt idx="1">
                  <c:v>0.56000000000000005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C6-428A-85B6-2FF8A75D8F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53C6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23-486A-807B-EE8DC0EE321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23-486A-807B-EE8DC0EE3216}"/>
              </c:ext>
            </c:extLst>
          </c:dPt>
          <c:dPt>
            <c:idx val="2"/>
            <c:bubble3D val="0"/>
            <c:spPr>
              <a:solidFill>
                <a:srgbClr val="1573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23-486A-807B-EE8DC0EE3216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23-486A-807B-EE8DC0EE32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Avant la fin de la période d'essai</c:v>
                </c:pt>
                <c:pt idx="1">
                  <c:v>Au cours de/des année(s) d'alternance</c:v>
                </c:pt>
                <c:pt idx="2">
                  <c:v>Après l'obtention du diplôme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0.32</c:v>
                </c:pt>
                <c:pt idx="1">
                  <c:v>0.6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23-486A-807B-EE8DC0EE32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53C6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4A-4C00-B1B5-B2FE9CFDCCE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4A-4C00-B1B5-B2FE9CFDCCEF}"/>
              </c:ext>
            </c:extLst>
          </c:dPt>
          <c:dPt>
            <c:idx val="2"/>
            <c:bubble3D val="0"/>
            <c:spPr>
              <a:solidFill>
                <a:srgbClr val="1573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4A-4C00-B1B5-B2FE9CFDCCEF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4A-4C00-B1B5-B2FE9CFDCC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De l'entreprise</c:v>
                </c:pt>
                <c:pt idx="1">
                  <c:v>De l'alternant</c:v>
                </c:pt>
                <c:pt idx="2">
                  <c:v>Des 2 parties 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</c:v>
                </c:pt>
                <c:pt idx="1">
                  <c:v>0.17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4A-4C00-B1B5-B2FE9CFDCC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53C6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A6-43C3-889D-CC6617C0BB03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A6-43C3-889D-CC6617C0BB03}"/>
              </c:ext>
            </c:extLst>
          </c:dPt>
          <c:dPt>
            <c:idx val="2"/>
            <c:bubble3D val="0"/>
            <c:spPr>
              <a:solidFill>
                <a:srgbClr val="1573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A6-43C3-889D-CC6617C0BB03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A6-43C3-889D-CC6617C0BB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De l'entreprise</c:v>
                </c:pt>
                <c:pt idx="1">
                  <c:v>De l'alternant</c:v>
                </c:pt>
                <c:pt idx="2">
                  <c:v>Des 2 parties 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0.41</c:v>
                </c:pt>
                <c:pt idx="1">
                  <c:v>0.32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A6-43C3-889D-CC6617C0BB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5286377901021200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5F6-4EBB-9272-25C06EF4003D}"/>
              </c:ext>
            </c:extLst>
          </c:dPt>
          <c:dLbls>
            <c:dLbl>
              <c:idx val="7"/>
              <c:layout>
                <c:manualLayout>
                  <c:x val="2.5277157128949009E-2"/>
                  <c:y val="8.830519157259404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5F6-4EBB-9272-25C06EF400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L'alternant n'a pas donné satisfaction dans son comportement</c:v>
                </c:pt>
                <c:pt idx="1">
                  <c:v>L'alternant n'a pas donné satisfaction dans la réalisation de ses tâches</c:v>
                </c:pt>
                <c:pt idx="2">
                  <c:v>L'entreprise n'avait plus les moyens financiers de garder cet alternant</c:v>
                </c:pt>
                <c:pt idx="3">
                  <c:v>L'alternant n'a pas souhaité aller au bout de son année d'étude</c:v>
                </c:pt>
                <c:pt idx="4">
                  <c:v>L'alternant ne souhaitait plus rester dans l'entreprise</c:v>
                </c:pt>
                <c:pt idx="5">
                  <c:v>L'alternant a trouvé un emploi dans une autre entreprise</c:v>
                </c:pt>
                <c:pt idx="6">
                  <c:v>Nous avons préféré requalifier le contrat d'alternance en contrat classique (CDI, CDD)</c:v>
                </c:pt>
                <c:pt idx="7">
                  <c:v>Autres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0.61</c:v>
                </c:pt>
                <c:pt idx="1">
                  <c:v>0.6</c:v>
                </c:pt>
                <c:pt idx="2">
                  <c:v>0.05</c:v>
                </c:pt>
                <c:pt idx="3">
                  <c:v>0.25</c:v>
                </c:pt>
                <c:pt idx="4">
                  <c:v>0.22</c:v>
                </c:pt>
                <c:pt idx="5">
                  <c:v>0.15</c:v>
                </c:pt>
                <c:pt idx="6">
                  <c:v>0.04</c:v>
                </c:pt>
                <c:pt idx="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527355891456601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5F6-4EBB-9272-25C06EF4003D}"/>
              </c:ext>
            </c:extLst>
          </c:dPt>
          <c:dPt>
            <c:idx val="8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4A0-4A89-AEB0-B949E934D231}"/>
              </c:ext>
            </c:extLst>
          </c:dPt>
          <c:dPt>
            <c:idx val="9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4A0-4A89-AEB0-B949E934D231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6CF-4613-8E92-2E1A6BA61B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Feuil1!$A$2:$A$13</c:f>
              <c:strCache>
                <c:ptCount val="12"/>
                <c:pt idx="0">
                  <c:v>Vous ne souhaitiez plus rester dans l'entreprise</c:v>
                </c:pt>
                <c:pt idx="1">
                  <c:v>L'intégration dans l'entreprise s'est mal passée</c:v>
                </c:pt>
                <c:pt idx="2">
                  <c:v>Les missions proposées ne correspondaient pas à vos attentes</c:v>
                </c:pt>
                <c:pt idx="3">
                  <c:v>Vous ne souhaitiez pas aller au bout de votre année d'étude</c:v>
                </c:pt>
                <c:pt idx="4">
                  <c:v>Vous avez trouvé un emploi dans une autre entreprise</c:v>
                </c:pt>
                <c:pt idx="5">
                  <c:v>Votre contrat d'alternance a été requalifié en contrat classique (CDI, CDD)</c:v>
                </c:pt>
                <c:pt idx="6">
                  <c:v>La formation ne vous plaisait pas / Ne correspondait pas à vos attentes</c:v>
                </c:pt>
                <c:pt idx="7">
                  <c:v>L'entreprise vous a indiqué que vous ne donniez pas satisfaction dans la réalisation de vos tâches (savoir-faire)</c:v>
                </c:pt>
                <c:pt idx="8">
                  <c:v>Les conditions de travail n'étaient pas satisfaisantes</c:v>
                </c:pt>
                <c:pt idx="9">
                  <c:v>L'entreprise n'avait plus les moyens financiers de vous garder</c:v>
                </c:pt>
                <c:pt idx="10">
                  <c:v>L'entreprise vous a indiqué que vous ne donniez pas satisfaction dans votre savoir-être</c:v>
                </c:pt>
                <c:pt idx="11">
                  <c:v>Autres</c:v>
                </c:pt>
              </c:strCache>
            </c:strRef>
          </c:cat>
          <c:val>
            <c:numRef>
              <c:f>Feuil1!$B$2:$B$13</c:f>
              <c:numCache>
                <c:formatCode>0%</c:formatCode>
                <c:ptCount val="12"/>
                <c:pt idx="0">
                  <c:v>0.48</c:v>
                </c:pt>
                <c:pt idx="1">
                  <c:v>0.17</c:v>
                </c:pt>
                <c:pt idx="2">
                  <c:v>0.16</c:v>
                </c:pt>
                <c:pt idx="3">
                  <c:v>0.09</c:v>
                </c:pt>
                <c:pt idx="4">
                  <c:v>0.08</c:v>
                </c:pt>
                <c:pt idx="5">
                  <c:v>7.0000000000000007E-2</c:v>
                </c:pt>
                <c:pt idx="6">
                  <c:v>0.06</c:v>
                </c:pt>
                <c:pt idx="7">
                  <c:v>0.23</c:v>
                </c:pt>
                <c:pt idx="8">
                  <c:v>0.19</c:v>
                </c:pt>
                <c:pt idx="9">
                  <c:v>0.16</c:v>
                </c:pt>
                <c:pt idx="10">
                  <c:v>0.14000000000000001</c:v>
                </c:pt>
                <c:pt idx="1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92-4D78-BBD2-C0073C3F040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dLbl>
              <c:idx val="2"/>
              <c:layout>
                <c:manualLayout>
                  <c:x val="2.275960374633830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92-4D78-BBD2-C0073C3F04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Oui, et je vois précisément de quoi il s’agit</c:v>
                </c:pt>
                <c:pt idx="1">
                  <c:v>Oui, je connais mais seulement de nom</c:v>
                </c:pt>
                <c:pt idx="2">
                  <c:v>Non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0.11</c:v>
                </c:pt>
                <c:pt idx="1">
                  <c:v>0.35</c:v>
                </c:pt>
                <c:pt idx="2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DB-45F0-A44D-4E62F2A72044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DB-45F0-A44D-4E62F2A72044}"/>
              </c:ext>
            </c:extLst>
          </c:dPt>
          <c:dLbls>
            <c:dLbl>
              <c:idx val="0"/>
              <c:layout>
                <c:manualLayout>
                  <c:x val="0.1368862030565251"/>
                  <c:y val="-0.4395120910595078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r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49%</a:t>
                    </a: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0DB-45F0-A44D-4E62F2A72044}"/>
                </c:ext>
              </c:extLst>
            </c:dLbl>
            <c:dLbl>
              <c:idx val="1"/>
              <c:layout>
                <c:manualLayout>
                  <c:x val="-0.15262258734759579"/>
                  <c:y val="-0.4574788538022656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51%</a:t>
                    </a:r>
                  </a:p>
                </c:rich>
              </c:tx>
              <c:spPr>
                <a:noFill/>
                <a:ln w="1270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0DB-45F0-A44D-4E62F2A72044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FFFFFF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DB-45F0-A44D-4E62F2A72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54292988818602E-2"/>
          <c:y val="6.2049408918307798E-2"/>
          <c:w val="0.86984066095761547"/>
          <c:h val="0.70727140900038887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FB512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FB512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84466236901709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B1D-4A45-BDB3-D3E7CD2A3DEE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B1D-4A45-BDB3-D3E7CD2A3DEE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624240676184352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B1D-4A45-BDB3-D3E7CD2A3D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B51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0.69</c:v>
                </c:pt>
                <c:pt idx="1">
                  <c:v>0.65</c:v>
                </c:pt>
                <c:pt idx="2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1D-4A45-BDB3-D3E7CD2A3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5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C61C4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E1-40CA-ACB7-FDAA58F6A1B4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AE1-40CA-ACB7-FDAA58F6A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Oui, j’ai réalisé ou je réalise mon alternance dans un pays européen</c:v>
                </c:pt>
                <c:pt idx="1">
                  <c:v>Oui, j’aurais souhaité mais je ne l’ai pas fait</c:v>
                </c:pt>
                <c:pt idx="2">
                  <c:v>Non, je ne le souhaite pas ou ne le souhaitais pas</c:v>
                </c:pt>
                <c:pt idx="3">
                  <c:v>Non, je n'avais pas connaissance de cette possibilité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0.11</c:v>
                </c:pt>
                <c:pt idx="1">
                  <c:v>0.28999999999999998</c:v>
                </c:pt>
                <c:pt idx="2">
                  <c:v>0.23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749271314347741E-2"/>
          <c:y val="0.85116439183504711"/>
          <c:w val="0.91829653646235399"/>
          <c:h val="0.11295129410750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8.31819310348028E-2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028661269904092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274-4631-9F9E-C287B17D9F79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624444381618339"/>
                      <c:h val="0.199935339810180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274-4631-9F9E-C287B17D9F79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624444381618339"/>
                      <c:h val="0.199935339810180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274-4631-9F9E-C287B17D9F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0.59</c:v>
                </c:pt>
                <c:pt idx="1">
                  <c:v>0.48</c:v>
                </c:pt>
                <c:pt idx="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94-4638-BF70-F9C29633E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30000000000000004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54292988818602E-2"/>
          <c:y val="0"/>
          <c:w val="0.86984066095761547"/>
          <c:h val="0.76932081791869666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FB512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FB512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26184245009948626"/>
                  <c:y val="0.146866553707427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70408149819401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3A4-4E19-9A83-F59DB27ADC6A}"/>
                </c:ext>
              </c:extLst>
            </c:dLbl>
            <c:dLbl>
              <c:idx val="1"/>
              <c:layout>
                <c:manualLayout>
                  <c:x val="-0.17816895531391236"/>
                  <c:y val="0.15927643549108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3A4-4E19-9A83-F59DB27ADC6A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624240676184352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3A4-4E19-9A83-F59DB27AD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B51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0.64</c:v>
                </c:pt>
                <c:pt idx="1">
                  <c:v>0.67</c:v>
                </c:pt>
                <c:pt idx="2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A4-4E19-9A83-F59DB27AD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5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0.42457</cdr:x>
      <cdr:y>0.52279</cdr:y>
    </cdr:from>
    <cdr:to>
      <cdr:x>0.78385</cdr:x>
      <cdr:y>0.57454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7BABA13E-7167-499A-982B-F79A972E9A0E}"/>
            </a:ext>
          </a:extLst>
        </cdr:cNvPr>
        <cdr:cNvSpPr txBox="1"/>
      </cdr:nvSpPr>
      <cdr:spPr>
        <a:xfrm xmlns:a="http://schemas.openxmlformats.org/drawingml/2006/main">
          <a:off x="4721546" y="2487289"/>
          <a:ext cx="399547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000" dirty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Enseignement-Santé-Sociale : 29% / CAP : 25%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0.0611</cdr:x>
      <cdr:y>0.22579</cdr:y>
    </cdr:from>
    <cdr:to>
      <cdr:x>0.38409</cdr:x>
      <cdr:y>0.35624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C008CBF5-D9E2-4922-A29B-24A1E8BFE7CD}"/>
            </a:ext>
          </a:extLst>
        </cdr:cNvPr>
        <cdr:cNvSpPr txBox="1"/>
      </cdr:nvSpPr>
      <cdr:spPr>
        <a:xfrm xmlns:a="http://schemas.openxmlformats.org/drawingml/2006/main">
          <a:off x="358263" y="958929"/>
          <a:ext cx="1893689" cy="5539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fr-FR" sz="1000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Niveau bac + 5 : </a:t>
          </a:r>
          <a:r>
            <a:rPr lang="fr-FR" sz="1000" b="1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91%</a:t>
          </a:r>
        </a:p>
        <a:p xmlns:a="http://schemas.openxmlformats.org/drawingml/2006/main">
          <a:pPr algn="ctr"/>
          <a:r>
            <a:rPr lang="fr-FR" sz="1000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Alternance d’1an : </a:t>
          </a:r>
          <a:r>
            <a:rPr lang="fr-FR" sz="1000" b="1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83%</a:t>
          </a:r>
        </a:p>
        <a:p xmlns:a="http://schemas.openxmlformats.org/drawingml/2006/main">
          <a:pPr algn="ctr"/>
          <a:r>
            <a:rPr lang="fr-FR" sz="1000" dirty="0" err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Entrep</a:t>
          </a:r>
          <a:r>
            <a:rPr lang="fr-FR" sz="1000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. de +250 salariés : </a:t>
          </a:r>
          <a:r>
            <a:rPr lang="fr-FR" sz="1000" b="1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86%</a:t>
          </a:r>
          <a:endParaRPr lang="fr-FR" sz="1000" dirty="0">
            <a:solidFill>
              <a:srgbClr val="00B050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cdr:txBody>
    </cdr:sp>
  </cdr:relSizeAnchor>
  <cdr:relSizeAnchor xmlns:cdr="http://schemas.openxmlformats.org/drawingml/2006/chartDrawing">
    <cdr:from>
      <cdr:x>0.68658</cdr:x>
      <cdr:y>0.23436</cdr:y>
    </cdr:from>
    <cdr:to>
      <cdr:x>0.95381</cdr:x>
      <cdr:y>0.47351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81CA1C06-260D-4BDA-B25D-96A5A0CE30A5}"/>
            </a:ext>
          </a:extLst>
        </cdr:cNvPr>
        <cdr:cNvSpPr txBox="1"/>
      </cdr:nvSpPr>
      <cdr:spPr>
        <a:xfrm xmlns:a="http://schemas.openxmlformats.org/drawingml/2006/main">
          <a:off x="4025535" y="995322"/>
          <a:ext cx="1566810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Alternance de moins d’1an : </a:t>
          </a:r>
          <a:r>
            <a:rPr lang="fr-FR" sz="1000" b="1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37%</a:t>
          </a:r>
          <a:endParaRPr lang="fr-FR" sz="1000" b="1" dirty="0">
            <a:solidFill>
              <a:srgbClr val="FF9798"/>
            </a:solidFill>
            <a:highlight>
              <a:srgbClr val="FFFF00"/>
            </a:highlight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  <a:p xmlns:a="http://schemas.openxmlformats.org/drawingml/2006/main">
          <a:pPr algn="ctr"/>
          <a:r>
            <a:rPr lang="fr-FR" sz="1000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Âge de 25 ans et plus : </a:t>
          </a:r>
          <a:r>
            <a:rPr lang="fr-FR" sz="1000" b="1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28%</a:t>
          </a:r>
        </a:p>
        <a:p xmlns:a="http://schemas.openxmlformats.org/drawingml/2006/main">
          <a:pPr algn="ctr"/>
          <a:r>
            <a:rPr lang="fr-FR" sz="1000" dirty="0" err="1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Entrep</a:t>
          </a:r>
          <a:r>
            <a:rPr lang="fr-FR" sz="1000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. 1-49 salariés :</a:t>
          </a:r>
          <a:r>
            <a:rPr lang="fr-FR" sz="1000" b="1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 26%</a:t>
          </a:r>
          <a:endParaRPr lang="fr-FR" sz="1000" dirty="0">
            <a:solidFill>
              <a:srgbClr val="FF9798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0.0507</cdr:x>
      <cdr:y>0.25563</cdr:y>
    </cdr:from>
    <cdr:to>
      <cdr:x>0.45682</cdr:x>
      <cdr:y>0.38608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5F90487D-9380-4F8C-8C8C-DDCDAA4D2027}"/>
            </a:ext>
          </a:extLst>
        </cdr:cNvPr>
        <cdr:cNvSpPr txBox="1"/>
      </cdr:nvSpPr>
      <cdr:spPr>
        <a:xfrm xmlns:a="http://schemas.openxmlformats.org/drawingml/2006/main">
          <a:off x="213668" y="1085656"/>
          <a:ext cx="1711526" cy="5540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dirty="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Moins de 10 salariés: </a:t>
          </a:r>
          <a:r>
            <a:rPr lang="fr-FR" sz="1000" b="1" dirty="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84%</a:t>
          </a:r>
        </a:p>
        <a:p xmlns:a="http://schemas.openxmlformats.org/drawingml/2006/main">
          <a:pPr algn="ctr"/>
          <a:r>
            <a:rPr lang="fr-FR" sz="1000" dirty="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Commerce : </a:t>
          </a:r>
          <a:r>
            <a:rPr lang="fr-FR" sz="1000" b="1" dirty="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91%</a:t>
          </a:r>
          <a:endParaRPr lang="fr-FR" sz="1000" dirty="0">
            <a:solidFill>
              <a:srgbClr val="F19BB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B410F-FB61-4AEC-9BC4-2AA1CA84E9DC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83608-A23B-4E28-8C39-9E489EE489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1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BF6-9BEB-4067-8FCC-C67C86782E7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5BBD8-B235-4B6C-8A11-2B193697DD1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CFC2A-7B3F-4FE4-AB23-DF4D57A6A9F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92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74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6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8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CFC2A-7B3F-4FE4-AB23-DF4D57A6A9F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56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18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5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6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6417" y="116418"/>
            <a:ext cx="11959166" cy="6614582"/>
          </a:xfrm>
          <a:prstGeom prst="rect">
            <a:avLst/>
          </a:prstGeom>
          <a:gradFill flip="none" rotWithShape="1">
            <a:gsLst>
              <a:gs pos="0">
                <a:srgbClr val="EB1E16"/>
              </a:gs>
              <a:gs pos="100000">
                <a:srgbClr val="FF6600"/>
              </a:gs>
            </a:gsLst>
            <a:lin ang="0" scaled="1"/>
            <a:tileRect/>
          </a:gradFill>
          <a:ln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16416" y="4155854"/>
            <a:ext cx="11959167" cy="620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 hasCustomPrompt="1"/>
          </p:nvPr>
        </p:nvSpPr>
        <p:spPr>
          <a:xfrm>
            <a:off x="137583" y="4847695"/>
            <a:ext cx="11937999" cy="327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spc="3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 </a:t>
            </a:r>
            <a:r>
              <a:rPr lang="fr-FR" err="1"/>
              <a:t>ultrices</a:t>
            </a:r>
            <a:r>
              <a:rPr lang="fr-FR"/>
              <a:t> </a:t>
            </a:r>
            <a:r>
              <a:rPr lang="fr-FR" err="1"/>
              <a:t>tempor</a:t>
            </a:r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1664" y="1122600"/>
            <a:ext cx="2288673" cy="211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8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S BLO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2888" y="244702"/>
            <a:ext cx="10363200" cy="6718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2600" b="1" i="0" kern="1200" dirty="0" smtClean="0">
                <a:gradFill flip="none" rotWithShape="1">
                  <a:gsLst>
                    <a:gs pos="0">
                      <a:srgbClr val="EB311B"/>
                    </a:gs>
                    <a:gs pos="100000">
                      <a:srgbClr val="FF6600"/>
                    </a:gs>
                  </a:gsLst>
                  <a:lin ang="0" scaled="1"/>
                  <a:tileRect/>
                </a:gra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   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20" hasCustomPrompt="1"/>
          </p:nvPr>
        </p:nvSpPr>
        <p:spPr>
          <a:xfrm>
            <a:off x="422888" y="1094261"/>
            <a:ext cx="10363200" cy="46261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20000"/>
              </a:lnSpc>
              <a:buNone/>
              <a:defRPr sz="120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21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36ED63-3A09-4CD6-9991-1FA1AA4629BD}"/>
              </a:ext>
            </a:extLst>
          </p:cNvPr>
          <p:cNvSpPr txBox="1">
            <a:spLocks/>
          </p:cNvSpPr>
          <p:nvPr userDrawn="1"/>
        </p:nvSpPr>
        <p:spPr>
          <a:xfrm>
            <a:off x="768059" y="6517533"/>
            <a:ext cx="10363200" cy="2183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the Adecco Group / Quintet Conseil / WALT –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2023</a:t>
            </a:r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03ADC2FF-B167-4D30-87DD-1390756C7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5" y="6517533"/>
            <a:ext cx="663102" cy="1888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8892E2A-FCA2-486F-98D7-AC26B28CC6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AA591AC-26F9-4851-AC2F-321E1225C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31" y="1825625"/>
            <a:ext cx="107714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118B052-5E27-4510-9A6A-0C44A19E774E}"/>
              </a:ext>
            </a:extLst>
          </p:cNvPr>
          <p:cNvSpPr txBox="1">
            <a:spLocks/>
          </p:cNvSpPr>
          <p:nvPr userDrawn="1"/>
        </p:nvSpPr>
        <p:spPr>
          <a:xfrm>
            <a:off x="475323" y="420640"/>
            <a:ext cx="10515600" cy="97084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Verdana"/>
              </a:defRPr>
            </a:lvl1pPr>
          </a:lstStyle>
          <a:p>
            <a:r>
              <a:rPr lang="fr-FR"/>
              <a:t>Modifiez le Sous-</a:t>
            </a:r>
            <a:r>
              <a:rPr lang="fr-FR" err="1"/>
              <a:t>totalyle</a:t>
            </a:r>
            <a:r>
              <a:rPr lang="fr-FR"/>
              <a:t> du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E8D262-EC83-4D77-BEAB-1149AF1ADF4F}"/>
              </a:ext>
            </a:extLst>
          </p:cNvPr>
          <p:cNvSpPr/>
          <p:nvPr userDrawn="1"/>
        </p:nvSpPr>
        <p:spPr>
          <a:xfrm>
            <a:off x="582331" y="1215557"/>
            <a:ext cx="765810" cy="13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22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53AC9-F92D-43DD-B6DE-7C4E5470C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62E6EB-B2C7-488A-847B-7C313D16C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A403E-5B9D-422B-950F-B6018532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8067F-126E-4913-9B64-C8D7097A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D15476-89B8-42ED-952A-2F2286D0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892E2A-FCA2-486F-98D7-AC26B28CC6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203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53AC9-F92D-43DD-B6DE-7C4E5470C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6426" y="2266545"/>
            <a:ext cx="9797374" cy="2110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62E6EB-B2C7-488A-847B-7C313D16C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426" y="4377447"/>
            <a:ext cx="9797374" cy="1799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A403E-5B9D-422B-950F-B6018532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8067F-126E-4913-9B64-C8D7097A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D15476-89B8-42ED-952A-2F2286D0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892E2A-FCA2-486F-98D7-AC26B28CC6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945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BLO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61FB2404-7D10-45EF-8D68-CA006DFD6273}"/>
              </a:ext>
            </a:extLst>
          </p:cNvPr>
          <p:cNvSpPr txBox="1">
            <a:spLocks/>
          </p:cNvSpPr>
          <p:nvPr userDrawn="1"/>
        </p:nvSpPr>
        <p:spPr>
          <a:xfrm>
            <a:off x="475323" y="420640"/>
            <a:ext cx="10515600" cy="97084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Verdana"/>
              </a:defRPr>
            </a:lvl1pPr>
          </a:lstStyle>
          <a:p>
            <a:r>
              <a:rPr lang="fr-FR"/>
              <a:t>Modifiez le Sous-</a:t>
            </a:r>
            <a:r>
              <a:rPr lang="fr-FR" err="1"/>
              <a:t>totalyle</a:t>
            </a:r>
            <a:r>
              <a:rPr lang="fr-FR"/>
              <a:t>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2FD8F-0712-438F-B371-4EE21CE9395A}"/>
              </a:ext>
            </a:extLst>
          </p:cNvPr>
          <p:cNvSpPr/>
          <p:nvPr userDrawn="1"/>
        </p:nvSpPr>
        <p:spPr>
          <a:xfrm>
            <a:off x="582331" y="1215557"/>
            <a:ext cx="765810" cy="13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263FF6-F8F8-444A-87C9-E0B89B9B3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4" y="6517533"/>
            <a:ext cx="844731" cy="8755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fr-FR"/>
              <a:t>p</a:t>
            </a:r>
            <a:fld id="{88892E2A-FCA2-486F-98D7-AC26B28CC634}" type="slidenum">
              <a:rPr lang="fr-FR" smtClean="0"/>
              <a:pPr/>
              <a:t>‹N°›</a:t>
            </a:fld>
            <a:r>
              <a:rPr lang="fr-FR"/>
              <a:t>/51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44CF6B9-41DA-2262-1413-8613CD12B8A4}"/>
              </a:ext>
            </a:extLst>
          </p:cNvPr>
          <p:cNvSpPr txBox="1">
            <a:spLocks/>
          </p:cNvSpPr>
          <p:nvPr userDrawn="1"/>
        </p:nvSpPr>
        <p:spPr>
          <a:xfrm>
            <a:off x="768059" y="6517533"/>
            <a:ext cx="10363200" cy="2183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the Adecco Group / Quintet Conseil / WALT –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97616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ÉE FO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C8440145-5212-4208-8ACE-FF724CDA0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5" y="6595357"/>
            <a:ext cx="663102" cy="1888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8892E2A-FCA2-486F-98D7-AC26B28CC634}" type="slidenum">
              <a:rPr lang="fr-FR" smtClean="0"/>
              <a:pPr/>
              <a:t>‹N°›</a:t>
            </a:fld>
            <a:r>
              <a:rPr lang="fr-FR"/>
              <a:t>/51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B0AC6-8628-44CD-B5F0-43A9A38F9507}"/>
              </a:ext>
            </a:extLst>
          </p:cNvPr>
          <p:cNvSpPr/>
          <p:nvPr userDrawn="1"/>
        </p:nvSpPr>
        <p:spPr>
          <a:xfrm>
            <a:off x="318303" y="260950"/>
            <a:ext cx="11555393" cy="631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A7AE83B-20F8-4222-AF22-18111014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49" y="428015"/>
            <a:ext cx="10515600" cy="961114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E1AB9-7A95-48BE-9A97-92A32A9BF8FA}"/>
              </a:ext>
            </a:extLst>
          </p:cNvPr>
          <p:cNvSpPr/>
          <p:nvPr userDrawn="1"/>
        </p:nvSpPr>
        <p:spPr>
          <a:xfrm>
            <a:off x="575553" y="1213205"/>
            <a:ext cx="765810" cy="1387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A6E49CF-83D6-12C3-03AD-47403A8B7885}"/>
              </a:ext>
            </a:extLst>
          </p:cNvPr>
          <p:cNvSpPr txBox="1">
            <a:spLocks/>
          </p:cNvSpPr>
          <p:nvPr userDrawn="1"/>
        </p:nvSpPr>
        <p:spPr>
          <a:xfrm>
            <a:off x="768059" y="6603258"/>
            <a:ext cx="10363200" cy="2183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the Adecco Group / Quintet Conseil / WALT –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053432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DÉE FO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C8440145-5212-4208-8ACE-FF724CDA0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5" y="6585629"/>
            <a:ext cx="663102" cy="1888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8892E2A-FCA2-486F-98D7-AC26B28CC634}" type="slidenum">
              <a:rPr lang="fr-FR" smtClean="0"/>
              <a:pPr/>
              <a:t>‹N°›</a:t>
            </a:fld>
            <a:r>
              <a:rPr lang="fr-FR"/>
              <a:t>/51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B0AC6-8628-44CD-B5F0-43A9A38F9507}"/>
              </a:ext>
            </a:extLst>
          </p:cNvPr>
          <p:cNvSpPr/>
          <p:nvPr userDrawn="1"/>
        </p:nvSpPr>
        <p:spPr>
          <a:xfrm>
            <a:off x="318303" y="260950"/>
            <a:ext cx="11555393" cy="631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786801A-C8C3-4E37-A977-9A5C0F7E7314}"/>
              </a:ext>
            </a:extLst>
          </p:cNvPr>
          <p:cNvSpPr txBox="1">
            <a:spLocks/>
          </p:cNvSpPr>
          <p:nvPr userDrawn="1"/>
        </p:nvSpPr>
        <p:spPr>
          <a:xfrm>
            <a:off x="768059" y="6605085"/>
            <a:ext cx="10363200" cy="2183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the Adecco Group / Quintet Conseil / WALT –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7393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DÉE FO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C8440145-5212-4208-8ACE-FF724CDA0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5" y="6585629"/>
            <a:ext cx="663102" cy="1888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8892E2A-FCA2-486F-98D7-AC26B28CC634}" type="slidenum">
              <a:rPr lang="fr-FR" smtClean="0"/>
              <a:pPr/>
              <a:t>‹N°›</a:t>
            </a:fld>
            <a:r>
              <a:rPr lang="fr-FR"/>
              <a:t>/51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B0AC6-8628-44CD-B5F0-43A9A38F9507}"/>
              </a:ext>
            </a:extLst>
          </p:cNvPr>
          <p:cNvSpPr/>
          <p:nvPr userDrawn="1"/>
        </p:nvSpPr>
        <p:spPr>
          <a:xfrm>
            <a:off x="318303" y="260950"/>
            <a:ext cx="11555393" cy="631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786801A-C8C3-4E37-A977-9A5C0F7E7314}"/>
              </a:ext>
            </a:extLst>
          </p:cNvPr>
          <p:cNvSpPr txBox="1">
            <a:spLocks/>
          </p:cNvSpPr>
          <p:nvPr userDrawn="1"/>
        </p:nvSpPr>
        <p:spPr>
          <a:xfrm>
            <a:off x="768059" y="6605085"/>
            <a:ext cx="10363200" cy="218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800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800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</a:t>
            </a:r>
            <a:r>
              <a:rPr lang="en-US" sz="800" kern="1200" dirty="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Fondation</a:t>
            </a:r>
            <a:r>
              <a:rPr lang="en-US" sz="800" kern="1200" dirty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the Adecco Group / Quintet Conseil / WALT – </a:t>
            </a:r>
            <a:r>
              <a:rPr lang="en-US" sz="800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 2023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2DBCF0F-EB19-497A-A31B-D90D0949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48443"/>
            <a:ext cx="10515600" cy="961114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C3BB03-2209-434C-AB93-D3412D9348BA}"/>
              </a:ext>
            </a:extLst>
          </p:cNvPr>
          <p:cNvSpPr/>
          <p:nvPr userDrawn="1"/>
        </p:nvSpPr>
        <p:spPr>
          <a:xfrm>
            <a:off x="5713094" y="4226568"/>
            <a:ext cx="765810" cy="1387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98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S BLO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2888" y="244702"/>
            <a:ext cx="10363200" cy="6718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2600" b="1" i="0" kern="1200" dirty="0" smtClean="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err="1"/>
              <a:t>Titre</a:t>
            </a:r>
            <a:r>
              <a:rPr lang="en-US"/>
              <a:t> 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8" hasCustomPrompt="1"/>
          </p:nvPr>
        </p:nvSpPr>
        <p:spPr>
          <a:xfrm>
            <a:off x="425450" y="1562100"/>
            <a:ext cx="9417050" cy="273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20" hasCustomPrompt="1"/>
          </p:nvPr>
        </p:nvSpPr>
        <p:spPr>
          <a:xfrm>
            <a:off x="425450" y="1943097"/>
            <a:ext cx="9429750" cy="3816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>
                <a:solidFill>
                  <a:srgbClr val="753C6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t> titre</a:t>
            </a: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88C9CE-E4C1-4523-8080-8A5638C5EFF8}"/>
              </a:ext>
            </a:extLst>
          </p:cNvPr>
          <p:cNvSpPr/>
          <p:nvPr userDrawn="1"/>
        </p:nvSpPr>
        <p:spPr>
          <a:xfrm>
            <a:off x="582331" y="1215557"/>
            <a:ext cx="765810" cy="138776"/>
          </a:xfrm>
          <a:prstGeom prst="rect">
            <a:avLst/>
          </a:prstGeom>
          <a:solidFill>
            <a:srgbClr val="753C6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406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UEIL_BVA /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6417" y="116418"/>
            <a:ext cx="11959166" cy="6614582"/>
          </a:xfrm>
          <a:prstGeom prst="rect">
            <a:avLst/>
          </a:prstGeom>
          <a:gradFill flip="none" rotWithShape="1">
            <a:gsLst>
              <a:gs pos="0">
                <a:srgbClr val="EB1E16"/>
              </a:gs>
              <a:gs pos="100000">
                <a:srgbClr val="FF6600"/>
              </a:gs>
            </a:gsLst>
            <a:lin ang="0" scaled="1"/>
            <a:tileRect/>
          </a:gradFill>
          <a:ln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16416" y="3817395"/>
            <a:ext cx="11959167" cy="620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42727" y="5874279"/>
            <a:ext cx="2127780" cy="7297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Nom du contact</a:t>
            </a:r>
          </a:p>
          <a:p>
            <a:pPr lvl="0"/>
            <a:r>
              <a:rPr lang="fr-FR" err="1"/>
              <a:t>Email@bva.fr</a:t>
            </a:r>
            <a:endParaRPr lang="fr-FR"/>
          </a:p>
          <a:p>
            <a:pPr lvl="0"/>
            <a:r>
              <a:rPr lang="fr-FR"/>
              <a:t>01 71 31 56 78</a:t>
            </a:r>
          </a:p>
        </p:txBody>
      </p:sp>
      <p:sp>
        <p:nvSpPr>
          <p:cNvPr id="20" name="Espace réservé du texte 18"/>
          <p:cNvSpPr>
            <a:spLocks noGrp="1"/>
          </p:cNvSpPr>
          <p:nvPr>
            <p:ph type="body" sz="quarter" idx="13" hasCustomPrompt="1"/>
          </p:nvPr>
        </p:nvSpPr>
        <p:spPr>
          <a:xfrm>
            <a:off x="6465887" y="5874279"/>
            <a:ext cx="1810279" cy="7297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Nom du contact</a:t>
            </a:r>
          </a:p>
          <a:p>
            <a:pPr lvl="0"/>
            <a:r>
              <a:rPr lang="fr-FR" err="1"/>
              <a:t>Email@bva.fr</a:t>
            </a:r>
            <a:endParaRPr lang="fr-FR"/>
          </a:p>
          <a:p>
            <a:pPr lvl="0"/>
            <a:r>
              <a:rPr lang="fr-FR"/>
              <a:t>01 71 31 56 78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 hasCustomPrompt="1"/>
          </p:nvPr>
        </p:nvSpPr>
        <p:spPr>
          <a:xfrm>
            <a:off x="137583" y="4519613"/>
            <a:ext cx="11937999" cy="327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spc="3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 </a:t>
            </a:r>
            <a:r>
              <a:rPr lang="fr-FR" err="1"/>
              <a:t>ultrices</a:t>
            </a:r>
            <a:r>
              <a:rPr lang="fr-FR"/>
              <a:t> </a:t>
            </a:r>
            <a:r>
              <a:rPr lang="fr-FR" err="1"/>
              <a:t>tempor</a:t>
            </a:r>
            <a:endParaRPr lang="fr-FR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5" hasCustomPrompt="1"/>
          </p:nvPr>
        </p:nvSpPr>
        <p:spPr>
          <a:xfrm>
            <a:off x="6465887" y="5620280"/>
            <a:ext cx="1810279" cy="179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1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CONTACT BVA :</a:t>
            </a:r>
          </a:p>
        </p:txBody>
      </p:sp>
      <p:sp>
        <p:nvSpPr>
          <p:cNvPr id="29" name="Espace réservé du texte 28"/>
          <p:cNvSpPr>
            <a:spLocks noGrp="1"/>
          </p:cNvSpPr>
          <p:nvPr>
            <p:ph type="body" sz="quarter" idx="16" hasCustomPrompt="1"/>
          </p:nvPr>
        </p:nvSpPr>
        <p:spPr>
          <a:xfrm>
            <a:off x="4042727" y="5620280"/>
            <a:ext cx="2127780" cy="179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CONTACT NOM CLIENT :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0884" y="1386416"/>
            <a:ext cx="2290232" cy="21200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8760" y="5518771"/>
            <a:ext cx="1050151" cy="972000"/>
          </a:xfrm>
          <a:prstGeom prst="rect">
            <a:avLst/>
          </a:prstGeom>
        </p:spPr>
      </p:pic>
      <p:sp>
        <p:nvSpPr>
          <p:cNvPr id="15" name="Espace réservé du texte 18"/>
          <p:cNvSpPr>
            <a:spLocks noGrp="1"/>
          </p:cNvSpPr>
          <p:nvPr>
            <p:ph type="body" sz="quarter" idx="18" hasCustomPrompt="1"/>
          </p:nvPr>
        </p:nvSpPr>
        <p:spPr>
          <a:xfrm>
            <a:off x="380470" y="6390204"/>
            <a:ext cx="1641427" cy="213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N° Etude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9" hasCustomPrompt="1"/>
          </p:nvPr>
        </p:nvSpPr>
        <p:spPr>
          <a:xfrm>
            <a:off x="5228326" y="1737047"/>
            <a:ext cx="1767299" cy="1307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Image </a:t>
            </a:r>
          </a:p>
        </p:txBody>
      </p:sp>
    </p:spTree>
    <p:extLst>
      <p:ext uri="{BB962C8B-B14F-4D97-AF65-F5344CB8AC3E}">
        <p14:creationId xmlns:p14="http://schemas.microsoft.com/office/powerpoint/2010/main" val="297168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753088" y="3214393"/>
            <a:ext cx="10363200" cy="4813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3000" b="1" i="0" kern="1200" dirty="0" smtClean="0">
                <a:solidFill>
                  <a:schemeClr val="bg1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TITRE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53088" y="3775815"/>
            <a:ext cx="10363200" cy="240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600" kern="1200" dirty="0" smtClean="0">
                <a:solidFill>
                  <a:srgbClr val="FFFFFF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pPr lvl="0"/>
            <a:r>
              <a:rPr lang="en-US"/>
              <a:t>Sous </a:t>
            </a:r>
            <a:r>
              <a:rPr lang="en-US" err="1"/>
              <a:t>titre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78937AC-C52C-4C23-8B50-24CEF3B2C839}"/>
              </a:ext>
            </a:extLst>
          </p:cNvPr>
          <p:cNvSpPr txBox="1">
            <a:spLocks/>
          </p:cNvSpPr>
          <p:nvPr userDrawn="1"/>
        </p:nvSpPr>
        <p:spPr>
          <a:xfrm>
            <a:off x="133684" y="6433057"/>
            <a:ext cx="374307" cy="3282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900" b="1" i="0" smtClean="0">
                <a:solidFill>
                  <a:schemeClr val="tx1">
                    <a:alpha val="50000"/>
                  </a:schemeClr>
                </a:solidFill>
                <a:latin typeface="Helvetica Neue"/>
                <a:ea typeface="Roboto Condensed Light" charset="0"/>
                <a:cs typeface="Helvetica Neue"/>
              </a:rPr>
              <a:pPr algn="l"/>
              <a:t>‹N°›</a:t>
            </a:fld>
            <a:endParaRPr lang="en-US" sz="900" b="1" i="0">
              <a:solidFill>
                <a:schemeClr val="tx1">
                  <a:alpha val="50000"/>
                </a:schemeClr>
              </a:solidFill>
              <a:latin typeface="Helvetica Neue"/>
              <a:ea typeface="Roboto Condensed Light" charset="0"/>
              <a:cs typeface="Helvetica Neue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59B7FE6-5FC6-43D3-9FE5-25194D3B0F13}"/>
              </a:ext>
            </a:extLst>
          </p:cNvPr>
          <p:cNvSpPr txBox="1">
            <a:spLocks/>
          </p:cNvSpPr>
          <p:nvPr userDrawn="1"/>
        </p:nvSpPr>
        <p:spPr>
          <a:xfrm>
            <a:off x="573506" y="6488007"/>
            <a:ext cx="10363200" cy="218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Observatoire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l’alternance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Vague 2– Rapport de </a:t>
            </a: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résultats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- BVA pour </a:t>
            </a: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Fondation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the Adecco Group / Quintet Conseil / WALT – </a:t>
            </a: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Décembre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62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6A06E7F-F02A-48F7-B808-E8F1EC6A6CE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3"/>
          <a:stretch/>
        </p:blipFill>
        <p:spPr bwMode="auto">
          <a:xfrm>
            <a:off x="168676" y="159057"/>
            <a:ext cx="11833934" cy="654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9B0BBE-75EC-47D5-A61F-4959E3C67325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2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6417" y="116418"/>
            <a:ext cx="11959166" cy="6614582"/>
          </a:xfrm>
          <a:prstGeom prst="rect">
            <a:avLst/>
          </a:prstGeom>
          <a:gradFill flip="none" rotWithShape="1">
            <a:gsLst>
              <a:gs pos="100000">
                <a:srgbClr val="7BC9EE"/>
              </a:gs>
              <a:gs pos="0">
                <a:srgbClr val="356F8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753088" y="3214393"/>
            <a:ext cx="10363200" cy="4813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3000" b="1" i="0" kern="1200" dirty="0" smtClean="0">
                <a:solidFill>
                  <a:schemeClr val="bg1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TITRE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53088" y="3775815"/>
            <a:ext cx="10363200" cy="240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600" kern="1200" dirty="0" smtClean="0">
                <a:solidFill>
                  <a:srgbClr val="FFFFFF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pPr lvl="0"/>
            <a:r>
              <a:rPr lang="en-US"/>
              <a:t>Sous 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8760" y="5518771"/>
            <a:ext cx="105015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7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6417" y="116418"/>
            <a:ext cx="11959166" cy="6614582"/>
          </a:xfrm>
          <a:prstGeom prst="rect">
            <a:avLst/>
          </a:prstGeom>
          <a:gradFill flip="none" rotWithShape="1">
            <a:gsLst>
              <a:gs pos="100000">
                <a:srgbClr val="AFD52C"/>
              </a:gs>
              <a:gs pos="0">
                <a:srgbClr val="677E1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753088" y="3214393"/>
            <a:ext cx="10363200" cy="4813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3000" b="1" i="0" kern="1200" dirty="0" smtClean="0">
                <a:solidFill>
                  <a:schemeClr val="bg1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TITRE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53088" y="3775815"/>
            <a:ext cx="10363200" cy="240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600" kern="1200" dirty="0" smtClean="0">
                <a:solidFill>
                  <a:srgbClr val="FFFFFF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pPr lvl="0"/>
            <a:r>
              <a:rPr lang="en-US"/>
              <a:t>Sous 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8760" y="5518771"/>
            <a:ext cx="105015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BLO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2888" y="244702"/>
            <a:ext cx="10363200" cy="6718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2600" b="1" i="0" kern="1200" dirty="0" smtClean="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err="1"/>
              <a:t>Titre</a:t>
            </a:r>
            <a:r>
              <a:rPr lang="en-US"/>
              <a:t> 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8" hasCustomPrompt="1"/>
          </p:nvPr>
        </p:nvSpPr>
        <p:spPr>
          <a:xfrm>
            <a:off x="425450" y="1562100"/>
            <a:ext cx="9417050" cy="273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20" hasCustomPrompt="1"/>
          </p:nvPr>
        </p:nvSpPr>
        <p:spPr>
          <a:xfrm>
            <a:off x="425450" y="1943097"/>
            <a:ext cx="9429750" cy="3816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>
                <a:solidFill>
                  <a:srgbClr val="753C6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t> titre</a:t>
            </a: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88C9CE-E4C1-4523-8080-8A5638C5EFF8}"/>
              </a:ext>
            </a:extLst>
          </p:cNvPr>
          <p:cNvSpPr/>
          <p:nvPr userDrawn="1"/>
        </p:nvSpPr>
        <p:spPr>
          <a:xfrm>
            <a:off x="582331" y="1215557"/>
            <a:ext cx="765810" cy="138776"/>
          </a:xfrm>
          <a:prstGeom prst="rect">
            <a:avLst/>
          </a:prstGeom>
          <a:solidFill>
            <a:srgbClr val="753C6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72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ÉE FOR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33471" y="3093097"/>
            <a:ext cx="4100429" cy="6718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4000" b="1" i="0" kern="1200" dirty="0" smtClean="0">
                <a:gradFill flip="none" rotWithShape="1">
                  <a:gsLst>
                    <a:gs pos="0">
                      <a:srgbClr val="EB311B"/>
                    </a:gs>
                    <a:gs pos="100000">
                      <a:srgbClr val="FF6600"/>
                    </a:gs>
                  </a:gsLst>
                  <a:lin ang="0" scaled="1"/>
                  <a:tileRect/>
                </a:gra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IDÉE FORTE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E479D1-7FD2-407B-B3C0-A5E186130BCB}"/>
              </a:ext>
            </a:extLst>
          </p:cNvPr>
          <p:cNvSpPr txBox="1"/>
          <p:nvPr userDrawn="1"/>
        </p:nvSpPr>
        <p:spPr>
          <a:xfrm>
            <a:off x="7640829" y="1354857"/>
            <a:ext cx="3752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  <a:latin typeface="Verdana"/>
                <a:cs typeface="Verdana"/>
              </a:rPr>
              <a:t>Observatoire de l’alternance</a:t>
            </a:r>
          </a:p>
        </p:txBody>
      </p:sp>
    </p:spTree>
    <p:extLst>
      <p:ext uri="{BB962C8B-B14F-4D97-AF65-F5344CB8AC3E}">
        <p14:creationId xmlns:p14="http://schemas.microsoft.com/office/powerpoint/2010/main" val="248411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761FF-9382-4C56-BA7F-51C9B004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2123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318954" y="6433057"/>
            <a:ext cx="374307" cy="3282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900" b="1" i="0" smtClean="0">
                <a:solidFill>
                  <a:srgbClr val="753C62">
                    <a:alpha val="50000"/>
                  </a:srgbClr>
                </a:solidFill>
                <a:latin typeface="+mn-lt"/>
                <a:ea typeface="Roboto Condensed Light" charset="0"/>
                <a:cs typeface="Helvetica Neue"/>
              </a:rPr>
              <a:pPr algn="l"/>
              <a:t>‹N°›</a:t>
            </a:fld>
            <a:endParaRPr lang="en-US" sz="900" b="1" i="0">
              <a:solidFill>
                <a:srgbClr val="753C62">
                  <a:alpha val="50000"/>
                </a:srgbClr>
              </a:solidFill>
              <a:latin typeface="+mn-lt"/>
              <a:ea typeface="Roboto Condensed Light" charset="0"/>
              <a:cs typeface="Helvetica Neue"/>
            </a:endParaRPr>
          </a:p>
        </p:txBody>
      </p:sp>
      <p:sp>
        <p:nvSpPr>
          <p:cNvPr id="9" name="Text Placeholder 5"/>
          <p:cNvSpPr txBox="1">
            <a:spLocks/>
          </p:cNvSpPr>
          <p:nvPr userDrawn="1"/>
        </p:nvSpPr>
        <p:spPr>
          <a:xfrm>
            <a:off x="952193" y="6488007"/>
            <a:ext cx="10363200" cy="218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800" kern="1200" noProof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Observatoire de l’alternance Vague 3– Rapport de résultats – BVA People Consulting pour Fondation the Adecco Group / Quintet Conseil / WALT – Décembre 2023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2D4C91-268D-7421-4E63-E9D4F1241BC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5567" y="6388055"/>
            <a:ext cx="746344" cy="4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3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84" r:id="rId2"/>
    <p:sldLayoutId id="2147483783" r:id="rId3"/>
    <p:sldLayoutId id="2147483781" r:id="rId4"/>
    <p:sldLayoutId id="2147483776" r:id="rId5"/>
    <p:sldLayoutId id="2147483777" r:id="rId6"/>
    <p:sldLayoutId id="2147483694" r:id="rId7"/>
    <p:sldLayoutId id="2147483782" r:id="rId8"/>
    <p:sldLayoutId id="2147483786" r:id="rId9"/>
    <p:sldLayoutId id="2147483785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3223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Open Sans Light" panose="020B0306030504020204" pitchFamily="34" charset="0"/>
          <a:cs typeface="Verdana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chart" Target="../charts/chart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chart" Target="../charts/chart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5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chart" Target="../charts/chart29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4.xml"/><Relationship Id="rId3" Type="http://schemas.openxmlformats.org/officeDocument/2006/relationships/chart" Target="../charts/chart31.xml"/><Relationship Id="rId7" Type="http://schemas.openxmlformats.org/officeDocument/2006/relationships/chart" Target="../charts/chart3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chart" Target="../charts/char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5.png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7" Type="http://schemas.openxmlformats.org/officeDocument/2006/relationships/chart" Target="../charts/chart4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chart" Target="../charts/chart40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chart" Target="../charts/chart4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chart" Target="../charts/char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32.jpeg"/><Relationship Id="rId4" Type="http://schemas.openxmlformats.org/officeDocument/2006/relationships/chart" Target="../charts/chart45.xml"/><Relationship Id="rId9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3" Type="http://schemas.openxmlformats.org/officeDocument/2006/relationships/notesSlide" Target="../notesSlides/notesSlide10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4.png"/><Relationship Id="rId5" Type="http://schemas.openxmlformats.org/officeDocument/2006/relationships/chart" Target="../charts/chart50.xml"/><Relationship Id="rId4" Type="http://schemas.openxmlformats.org/officeDocument/2006/relationships/chart" Target="../charts/chart49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52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chart" Target="../charts/chart5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6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chart" Target="../charts/chart62.xml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6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9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hart" Target="../charts/chart71.xml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chart" Target="../charts/chart7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2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chart" Target="../charts/chart7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4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07/relationships/hdphoto" Target="../media/hdphoto3.wdp"/><Relationship Id="rId7" Type="http://schemas.openxmlformats.org/officeDocument/2006/relationships/chart" Target="../charts/chart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chart" Target="../charts/char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7" Type="http://schemas.microsoft.com/office/2007/relationships/hdphoto" Target="../media/hdphoto8.wdp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chart" Target="../charts/chart8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chart" Target="../charts/chart8.xml"/><Relationship Id="rId3" Type="http://schemas.openxmlformats.org/officeDocument/2006/relationships/chart" Target="../charts/chart7.xml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microsoft.com/office/2007/relationships/hdphoto" Target="../media/hdphoto4.wdp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E8AD83-17B9-427F-95DE-E995245015BE}"/>
              </a:ext>
            </a:extLst>
          </p:cNvPr>
          <p:cNvSpPr/>
          <p:nvPr/>
        </p:nvSpPr>
        <p:spPr>
          <a:xfrm>
            <a:off x="0" y="5694927"/>
            <a:ext cx="12192000" cy="116955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A1EB98-2B1C-4B38-9870-F3FA642475D5}"/>
              </a:ext>
            </a:extLst>
          </p:cNvPr>
          <p:cNvSpPr/>
          <p:nvPr/>
        </p:nvSpPr>
        <p:spPr>
          <a:xfrm>
            <a:off x="8414383" y="0"/>
            <a:ext cx="3541643" cy="2370248"/>
          </a:xfrm>
          <a:prstGeom prst="rect">
            <a:avLst/>
          </a:prstGeom>
          <a:solidFill>
            <a:schemeClr val="accent6">
              <a:lumMod val="10000"/>
              <a:alpha val="4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4BD9CA2-97E1-48DC-93A3-43AF7B6BC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426" y="2144625"/>
            <a:ext cx="9797374" cy="2110902"/>
          </a:xfrm>
        </p:spPr>
        <p:txBody>
          <a:bodyPr/>
          <a:lstStyle/>
          <a:p>
            <a:r>
              <a:rPr lang="fr-FR"/>
              <a:t>L’observatoire</a:t>
            </a:r>
            <a:br>
              <a:rPr lang="fr-FR"/>
            </a:br>
            <a:r>
              <a:rPr lang="fr-FR"/>
              <a:t>de l’alternance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60FA412-0DE1-4CE1-B396-71CF5F77D2D5}"/>
              </a:ext>
            </a:extLst>
          </p:cNvPr>
          <p:cNvSpPr txBox="1"/>
          <p:nvPr/>
        </p:nvSpPr>
        <p:spPr>
          <a:xfrm>
            <a:off x="1566347" y="1878996"/>
            <a:ext cx="300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Décemb</a:t>
            </a:r>
            <a:r>
              <a:rPr lang="fr-FR" b="1">
                <a:solidFill>
                  <a:prstClr val="white"/>
                </a:solidFill>
                <a:latin typeface="Lato Medium"/>
                <a:cs typeface="Verdana"/>
              </a:rPr>
              <a:t>re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2023 – Vague 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BFFE473-4DC2-4EFB-9DE7-419A01472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18" y="6041067"/>
            <a:ext cx="1707884" cy="522962"/>
          </a:xfrm>
        </p:spPr>
        <p:txBody>
          <a:bodyPr>
            <a:normAutofit/>
          </a:bodyPr>
          <a:lstStyle/>
          <a:p>
            <a:r>
              <a:rPr lang="fr-FR" sz="1800">
                <a:solidFill>
                  <a:schemeClr val="bg1"/>
                </a:solidFill>
              </a:rPr>
              <a:t>Porté par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EECADEB-9AF3-477B-8A30-D40F41BD8556}"/>
              </a:ext>
            </a:extLst>
          </p:cNvPr>
          <p:cNvGrpSpPr/>
          <p:nvPr/>
        </p:nvGrpSpPr>
        <p:grpSpPr>
          <a:xfrm>
            <a:off x="1818627" y="5883930"/>
            <a:ext cx="4802890" cy="811840"/>
            <a:chOff x="3519136" y="4281270"/>
            <a:chExt cx="4001052" cy="676304"/>
          </a:xfrm>
        </p:grpSpPr>
        <p:pic>
          <p:nvPicPr>
            <p:cNvPr id="11" name="Image 10" descr="Tips et conseils sur l&amp;#39;orientation et l&amp;#39;alternance - Walt Community">
              <a:extLst>
                <a:ext uri="{FF2B5EF4-FFF2-40B4-BE49-F238E27FC236}">
                  <a16:creationId xmlns:a16="http://schemas.microsoft.com/office/drawing/2014/main" id="{2B61FFD5-809A-4531-8533-71BBCFA22E3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243" y="4329462"/>
              <a:ext cx="926945" cy="467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29BBB9F-7575-41C0-B909-736958703CE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085" y="4281270"/>
              <a:ext cx="680623" cy="676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DEBD024-0370-48F8-8616-D1A2962F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136" y="4458222"/>
              <a:ext cx="1648742" cy="389905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FF67E54-8B35-4817-8317-54A73624F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09" y="645647"/>
            <a:ext cx="3039129" cy="5303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1DB1D32-1B31-407D-B4BF-51F77AD28826}"/>
              </a:ext>
            </a:extLst>
          </p:cNvPr>
          <p:cNvSpPr txBox="1"/>
          <p:nvPr/>
        </p:nvSpPr>
        <p:spPr>
          <a:xfrm>
            <a:off x="8485239" y="696649"/>
            <a:ext cx="872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t>8,4/10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E8FE39A-B8AF-43F7-AAB9-6DB2242448E3}"/>
              </a:ext>
            </a:extLst>
          </p:cNvPr>
          <p:cNvSpPr txBox="1"/>
          <p:nvPr/>
        </p:nvSpPr>
        <p:spPr>
          <a:xfrm>
            <a:off x="8470009" y="1226977"/>
            <a:ext cx="365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Note moyenne de l’alternance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</a:b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pour les alternants.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F011471-34E6-4C58-B6D8-6D33BF69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386DDA4-D750-4623-A5A1-AB389A06AC5A}"/>
              </a:ext>
            </a:extLst>
          </p:cNvPr>
          <p:cNvSpPr txBox="1"/>
          <p:nvPr/>
        </p:nvSpPr>
        <p:spPr>
          <a:xfrm>
            <a:off x="6983100" y="6026015"/>
            <a:ext cx="514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Verdana" panose="020B0604030504040204" pitchFamily="34" charset="0"/>
                <a:cs typeface="Verdana" panose="020B0604030504040204" pitchFamily="34" charset="0"/>
              </a:rPr>
              <a:t>Enquête quantitative réalisée par :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A2C1F57-F023-6992-A547-DDCD6435A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802" y="5840769"/>
            <a:ext cx="1325995" cy="7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8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9" y="258196"/>
            <a:ext cx="11149709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Les entreprises et alternants considèrent avant tout que l’entreprise apporte des compétences techniques même si elles reconnaissent les apports comme beaucoup plus larges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099078" y="1358031"/>
            <a:ext cx="4812025" cy="7783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Selon vous, qu’est-ce que votre entreprise apporte aux alternants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83D2D-1ADB-483F-B375-F5A40BBEC772}"/>
              </a:ext>
            </a:extLst>
          </p:cNvPr>
          <p:cNvSpPr/>
          <p:nvPr/>
        </p:nvSpPr>
        <p:spPr>
          <a:xfrm>
            <a:off x="6900421" y="1407163"/>
            <a:ext cx="529672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quoi pensez-vous avoir le plus bénéficié au contact de votre entreprise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55B2A2-0A45-42D0-94F4-655C7B121DBB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6469D4A-F142-4313-8054-0AC496CBCA4B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E7B0BF8-B134-474B-8579-FB0C660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F50676-2BF4-4745-8D31-10ECE788A1BD}"/>
              </a:ext>
            </a:extLst>
          </p:cNvPr>
          <p:cNvGrpSpPr/>
          <p:nvPr/>
        </p:nvGrpSpPr>
        <p:grpSpPr>
          <a:xfrm>
            <a:off x="6190807" y="1351409"/>
            <a:ext cx="572388" cy="596060"/>
            <a:chOff x="11172338" y="160329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76432E8-CF6F-4909-882F-3C4E4BF0E45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65F5E9C-0878-4D0D-90EB-AA6BCA28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F631877B-2AE9-5811-4728-4C4B3CFA90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753234"/>
              </p:ext>
            </p:extLst>
          </p:nvPr>
        </p:nvGraphicFramePr>
        <p:xfrm>
          <a:off x="1275672" y="2269475"/>
          <a:ext cx="4621906" cy="266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6A4DBBB8-85F6-CD86-3B92-7FF6DA8D6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1716599"/>
              </p:ext>
            </p:extLst>
          </p:nvPr>
        </p:nvGraphicFramePr>
        <p:xfrm>
          <a:off x="7151881" y="2136388"/>
          <a:ext cx="5296725" cy="4140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ZoneTexte 41">
            <a:extLst>
              <a:ext uri="{FF2B5EF4-FFF2-40B4-BE49-F238E27FC236}">
                <a16:creationId xmlns:a16="http://schemas.microsoft.com/office/drawing/2014/main" id="{3BE84CDE-FB56-4B41-F9E9-58533E555791}"/>
              </a:ext>
            </a:extLst>
          </p:cNvPr>
          <p:cNvSpPr txBox="1"/>
          <p:nvPr/>
        </p:nvSpPr>
        <p:spPr>
          <a:xfrm>
            <a:off x="8532291" y="6276412"/>
            <a:ext cx="4470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E6DDD0-99A3-10CD-58CE-F1F268891E4F}"/>
              </a:ext>
            </a:extLst>
          </p:cNvPr>
          <p:cNvSpPr txBox="1"/>
          <p:nvPr/>
        </p:nvSpPr>
        <p:spPr>
          <a:xfrm>
            <a:off x="3223826" y="4096023"/>
            <a:ext cx="17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80%       </a:t>
            </a:r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77%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13CCA0-322B-FEF9-496C-E051EB707188}"/>
              </a:ext>
            </a:extLst>
          </p:cNvPr>
          <p:cNvSpPr txBox="1"/>
          <p:nvPr/>
        </p:nvSpPr>
        <p:spPr>
          <a:xfrm>
            <a:off x="3241482" y="4762731"/>
            <a:ext cx="17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88%</a:t>
            </a:r>
          </a:p>
          <a:p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81%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AFC46E1-A240-D4A2-F2E0-5974224B4FBE}"/>
              </a:ext>
            </a:extLst>
          </p:cNvPr>
          <p:cNvSpPr txBox="1"/>
          <p:nvPr/>
        </p:nvSpPr>
        <p:spPr>
          <a:xfrm>
            <a:off x="9852871" y="3429000"/>
            <a:ext cx="19467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 en alternance :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249908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9" y="258196"/>
            <a:ext cx="11149709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Ces compétences techniques et humaines sont bien transmises par l’école selon les alternants, les entreprises sont plus réservées quant aux </a:t>
            </a:r>
            <a:r>
              <a:rPr lang="fr-FR" sz="2300" b="0" i="1" cap="all"/>
              <a:t>soft </a:t>
            </a:r>
            <a:r>
              <a:rPr lang="fr-FR" sz="2300" b="0" i="1" cap="all" err="1"/>
              <a:t>skills</a:t>
            </a:r>
            <a:r>
              <a:rPr lang="fr-FR" sz="2300" b="0" i="1" cap="all"/>
              <a:t> </a:t>
            </a:r>
            <a:r>
              <a:rPr lang="fr-FR" sz="2300" b="0" cap="all"/>
              <a:t>transmises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099078" y="1358031"/>
            <a:ext cx="4812025" cy="7783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Diriez-vous que l’école forme bien les alternants à l’exercice de leur métier en entreprise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83D2D-1ADB-483F-B375-F5A40BBEC772}"/>
              </a:ext>
            </a:extLst>
          </p:cNvPr>
          <p:cNvSpPr/>
          <p:nvPr/>
        </p:nvSpPr>
        <p:spPr>
          <a:xfrm>
            <a:off x="6900421" y="1442989"/>
            <a:ext cx="529672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Diriez-vous que votre école vous a bien formé aux métiers de l’entreprise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55B2A2-0A45-42D0-94F4-655C7B121DBB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6469D4A-F142-4313-8054-0AC496CBCA4B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E7B0BF8-B134-474B-8579-FB0C660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F50676-2BF4-4745-8D31-10ECE788A1BD}"/>
              </a:ext>
            </a:extLst>
          </p:cNvPr>
          <p:cNvGrpSpPr/>
          <p:nvPr/>
        </p:nvGrpSpPr>
        <p:grpSpPr>
          <a:xfrm>
            <a:off x="6190807" y="1484579"/>
            <a:ext cx="572388" cy="596060"/>
            <a:chOff x="11172338" y="160329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76432E8-CF6F-4909-882F-3C4E4BF0E45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65F5E9C-0878-4D0D-90EB-AA6BCA28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81A81974-C72B-383D-6039-618F431B8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8610945"/>
              </p:ext>
            </p:extLst>
          </p:nvPr>
        </p:nvGraphicFramePr>
        <p:xfrm>
          <a:off x="6279613" y="2136388"/>
          <a:ext cx="5210423" cy="3648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70EB9342-2C1D-C066-DEE6-6669F9F66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571852"/>
              </p:ext>
            </p:extLst>
          </p:nvPr>
        </p:nvGraphicFramePr>
        <p:xfrm>
          <a:off x="281436" y="2133773"/>
          <a:ext cx="5112605" cy="365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Tableau 1">
            <a:extLst>
              <a:ext uri="{FF2B5EF4-FFF2-40B4-BE49-F238E27FC236}">
                <a16:creationId xmlns:a16="http://schemas.microsoft.com/office/drawing/2014/main" id="{54F623F8-489F-973E-99AB-929B76586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4326"/>
              </p:ext>
            </p:extLst>
          </p:nvPr>
        </p:nvGraphicFramePr>
        <p:xfrm>
          <a:off x="5416132" y="2424480"/>
          <a:ext cx="565415" cy="3147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2095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72%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42861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64%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 fontAlgn="t"/>
                      <a:endParaRPr lang="fr-FR" sz="1200" b="1" u="none" strike="noStrike" kern="1200">
                        <a:solidFill>
                          <a:srgbClr val="00B05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4E837C3-8DEE-4E6C-67CD-21363248CD87}"/>
              </a:ext>
            </a:extLst>
          </p:cNvPr>
          <p:cNvSpPr txBox="1"/>
          <p:nvPr/>
        </p:nvSpPr>
        <p:spPr>
          <a:xfrm>
            <a:off x="5244529" y="2372200"/>
            <a:ext cx="94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</a:t>
            </a:r>
          </a:p>
          <a:p>
            <a:pPr algn="ctr"/>
            <a:r>
              <a:rPr lang="fr-FR" sz="12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Oui</a:t>
            </a:r>
          </a:p>
        </p:txBody>
      </p:sp>
      <p:graphicFrame>
        <p:nvGraphicFramePr>
          <p:cNvPr id="9" name="Tableau 1">
            <a:extLst>
              <a:ext uri="{FF2B5EF4-FFF2-40B4-BE49-F238E27FC236}">
                <a16:creationId xmlns:a16="http://schemas.microsoft.com/office/drawing/2014/main" id="{8F9F950E-DF03-68B8-FA4C-9E501FF54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352425"/>
              </p:ext>
            </p:extLst>
          </p:nvPr>
        </p:nvGraphicFramePr>
        <p:xfrm>
          <a:off x="11428273" y="2442369"/>
          <a:ext cx="565415" cy="3063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0981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0981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85%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0981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14033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0981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77%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09810">
                <a:tc>
                  <a:txBody>
                    <a:bodyPr/>
                    <a:lstStyle/>
                    <a:p>
                      <a:pPr algn="ctr" fontAlgn="t"/>
                      <a:endParaRPr lang="fr-FR" sz="1200" b="1" u="none" strike="noStrike" kern="1200">
                        <a:solidFill>
                          <a:srgbClr val="00B05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AC574FC3-26F2-221B-4544-3E4EDF46B063}"/>
              </a:ext>
            </a:extLst>
          </p:cNvPr>
          <p:cNvSpPr txBox="1"/>
          <p:nvPr/>
        </p:nvSpPr>
        <p:spPr>
          <a:xfrm>
            <a:off x="11237620" y="2372199"/>
            <a:ext cx="94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</a:t>
            </a:r>
          </a:p>
          <a:p>
            <a:pPr algn="ctr"/>
            <a:r>
              <a:rPr lang="fr-FR" sz="12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Oui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B377F4-053C-F38F-1997-60EE114106FF}"/>
              </a:ext>
            </a:extLst>
          </p:cNvPr>
          <p:cNvSpPr txBox="1"/>
          <p:nvPr/>
        </p:nvSpPr>
        <p:spPr>
          <a:xfrm>
            <a:off x="2437044" y="3596305"/>
            <a:ext cx="250043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 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86%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753031-DCE0-06A1-A40D-0F9147C07DF1}"/>
              </a:ext>
            </a:extLst>
          </p:cNvPr>
          <p:cNvSpPr txBox="1"/>
          <p:nvPr/>
        </p:nvSpPr>
        <p:spPr>
          <a:xfrm>
            <a:off x="2455065" y="5099859"/>
            <a:ext cx="2500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85%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92372F-23D7-CB89-93FA-F290EC7BCF7F}"/>
              </a:ext>
            </a:extLst>
          </p:cNvPr>
          <p:cNvSpPr txBox="1"/>
          <p:nvPr/>
        </p:nvSpPr>
        <p:spPr>
          <a:xfrm>
            <a:off x="8469805" y="3566752"/>
            <a:ext cx="2500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 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07E975-C9E9-C8C4-ADB9-66536A2C0437}"/>
              </a:ext>
            </a:extLst>
          </p:cNvPr>
          <p:cNvSpPr txBox="1"/>
          <p:nvPr/>
        </p:nvSpPr>
        <p:spPr>
          <a:xfrm>
            <a:off x="8501507" y="5071857"/>
            <a:ext cx="2774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89%</a:t>
            </a:r>
          </a:p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83%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47FDA5-F6D8-1D46-6E44-CDC44E2F1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84" y="2376705"/>
            <a:ext cx="547027" cy="5470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72B39A-3FB9-21AC-BC71-47C1BCFBE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476" y="4005353"/>
            <a:ext cx="469783" cy="4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20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12" y="254872"/>
            <a:ext cx="10349396" cy="862410"/>
          </a:xfrm>
        </p:spPr>
        <p:txBody>
          <a:bodyPr>
            <a:noAutofit/>
          </a:bodyPr>
          <a:lstStyle/>
          <a:p>
            <a:r>
              <a:rPr lang="fr-FR" sz="2100" b="0" cap="all"/>
              <a:t>La satisfaction en forte hausse du dispositif de l’alternance s’explique en partie grâce à l’appréciation des compétences acquises lors de cette période de formation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111" y="130749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plus précisément, diriez-vous que vous êtes satisfait…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– Nouvelle question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B9D4468-7D6A-4670-9E69-DB5A93EFF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27662"/>
              </p:ext>
            </p:extLst>
          </p:nvPr>
        </p:nvGraphicFramePr>
        <p:xfrm>
          <a:off x="525112" y="2206726"/>
          <a:ext cx="9549856" cy="409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au 1">
            <a:extLst>
              <a:ext uri="{FF2B5EF4-FFF2-40B4-BE49-F238E27FC236}">
                <a16:creationId xmlns:a16="http://schemas.microsoft.com/office/drawing/2014/main" id="{6D3C6C5A-2664-46E4-A6BB-8D5304C67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888831"/>
              </p:ext>
            </p:extLst>
          </p:nvPr>
        </p:nvGraphicFramePr>
        <p:xfrm>
          <a:off x="9244362" y="2319338"/>
          <a:ext cx="565415" cy="3532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92%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endParaRPr lang="fr-FR" sz="1400" b="1" u="none" strike="noStrike" kern="1200">
                        <a:solidFill>
                          <a:srgbClr val="00B05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5295E5D-5CFE-4D6E-B829-1E61057E62FF}"/>
              </a:ext>
            </a:extLst>
          </p:cNvPr>
          <p:cNvSpPr txBox="1"/>
          <p:nvPr/>
        </p:nvSpPr>
        <p:spPr>
          <a:xfrm>
            <a:off x="8641244" y="1867284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Satisfait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557276-0123-4532-8A8F-AA5000636042}"/>
              </a:ext>
            </a:extLst>
          </p:cNvPr>
          <p:cNvSpPr txBox="1"/>
          <p:nvPr/>
        </p:nvSpPr>
        <p:spPr>
          <a:xfrm>
            <a:off x="9902244" y="4746872"/>
            <a:ext cx="2050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Etude de Finance/Comptabilité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77%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Individu dont l’alternance n’est pas un choix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  <a:endParaRPr lang="fr-FR" sz="105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A889B8-5248-443B-8C86-0F9275369144}"/>
              </a:ext>
            </a:extLst>
          </p:cNvPr>
          <p:cNvSpPr txBox="1"/>
          <p:nvPr/>
        </p:nvSpPr>
        <p:spPr>
          <a:xfrm>
            <a:off x="9912517" y="2842349"/>
            <a:ext cx="2221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Bac+3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83%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Individu dont l’alternance n’était pas un choix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  <a:endParaRPr lang="fr-FR" sz="105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861796F-DFFB-4E18-9A5E-27684900D347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A696D8-BA76-4C23-9124-687AC8DD7FE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ED91823-EE8F-45DF-BBC6-0EE142D7E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B683F8-6C05-175D-D5B7-7E767F63A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960" y="4085516"/>
            <a:ext cx="547027" cy="5470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632B28-F894-A9BA-2EEB-B1498A240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960" y="2389004"/>
            <a:ext cx="469783" cy="4697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F5CE37-7883-7A3F-ACD8-AFC06AB2855D}"/>
              </a:ext>
            </a:extLst>
          </p:cNvPr>
          <p:cNvSpPr/>
          <p:nvPr/>
        </p:nvSpPr>
        <p:spPr>
          <a:xfrm>
            <a:off x="4128077" y="3093048"/>
            <a:ext cx="434472" cy="237266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4A8BD1-323E-915B-12C9-EC70BBB481E2}"/>
              </a:ext>
            </a:extLst>
          </p:cNvPr>
          <p:cNvSpPr/>
          <p:nvPr/>
        </p:nvSpPr>
        <p:spPr>
          <a:xfrm>
            <a:off x="4185404" y="4835988"/>
            <a:ext cx="434472" cy="237266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C74BF1-4B5D-FBE1-4942-AC80AF2AEE8D}"/>
              </a:ext>
            </a:extLst>
          </p:cNvPr>
          <p:cNvSpPr txBox="1"/>
          <p:nvPr/>
        </p:nvSpPr>
        <p:spPr>
          <a:xfrm>
            <a:off x="9951701" y="1977883"/>
            <a:ext cx="163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5373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5" y="255326"/>
            <a:ext cx="10335675" cy="669499"/>
          </a:xfrm>
        </p:spPr>
        <p:txBody>
          <a:bodyPr>
            <a:noAutofit/>
          </a:bodyPr>
          <a:lstStyle/>
          <a:p>
            <a:r>
              <a:rPr lang="fr-FR" sz="2000" b="0" cap="all"/>
              <a:t>Spontanément, L’acquisition d’expérience et la mise en application de la théorie sont les principales explications de l’enthousiasme des alternants interrogés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365" y="1308062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Recommanderiez-vous l’alternance à votre entourage : Pourriez-vous expliquer pourquoi en quelques mots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question ouverte codifiée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9233A540-8B9D-4435-9610-E5F9DE837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224978"/>
              </p:ext>
            </p:extLst>
          </p:nvPr>
        </p:nvGraphicFramePr>
        <p:xfrm>
          <a:off x="850046" y="4475854"/>
          <a:ext cx="4716445" cy="1306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09235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3322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d'apprendre un nouveau métier, acquérir des compétences  /  Une opportunité de formation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3322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Présente l'avantage de combiner les études avec l'apprentissage d'un métier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3322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de bénéficier d'un meilleur encadrement (avoir des encadrants de qualité)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438397AC-F776-40E7-9F1D-CC0700A49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711965"/>
              </p:ext>
            </p:extLst>
          </p:nvPr>
        </p:nvGraphicFramePr>
        <p:xfrm>
          <a:off x="6299994" y="4425752"/>
          <a:ext cx="4716445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149505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AVIS NEGATIFS </a:t>
                      </a:r>
                      <a:r>
                        <a:rPr lang="fr-FR" sz="1100" i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(sans précision)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A0C6D9E-FC4E-4039-B414-090C90904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399973"/>
              </p:ext>
            </p:extLst>
          </p:nvPr>
        </p:nvGraphicFramePr>
        <p:xfrm>
          <a:off x="850047" y="1996822"/>
          <a:ext cx="4716445" cy="2067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09240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PROFESSIONNALISATION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47%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d'avoir une solide expérience professionnelle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942024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de mettre en application des théories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681750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de se professionnaliser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703064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de découvrir le monde professionnel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25745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Facilite l'insertion professionnelle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58853"/>
                  </a:ext>
                </a:extLst>
              </a:tr>
              <a:tr h="33229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Offre une vision claire sur les futurs choix d'orientation professionnelle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145310"/>
                  </a:ext>
                </a:extLst>
              </a:tr>
              <a:tr h="2278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Renforce l'autonomie et la confiance en soi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929238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3A2783F-7757-461A-B5D3-522B5559F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05891"/>
              </p:ext>
            </p:extLst>
          </p:nvPr>
        </p:nvGraphicFramePr>
        <p:xfrm>
          <a:off x="6299993" y="2045744"/>
          <a:ext cx="4716445" cy="81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159297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AVANTAGES FINANCIERS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0121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d'avoir un salaire, une rémunération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16768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Présente la possibilité de financer ses études / La prise en charge des frais de scolarité par l'entreprise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4F6BBB6-0D1E-45C7-AB96-966395A57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95910"/>
              </p:ext>
            </p:extLst>
          </p:nvPr>
        </p:nvGraphicFramePr>
        <p:xfrm>
          <a:off x="6299993" y="5596836"/>
          <a:ext cx="4716445" cy="498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7144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AUCUN, RIEN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23789">
                <a:tc>
                  <a:txBody>
                    <a:bodyPr/>
                    <a:lstStyle/>
                    <a:p>
                      <a:r>
                        <a:rPr lang="fr-FR" sz="1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 SAIT PAS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34164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926B216-4B21-4789-B944-59B7DFE99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220282"/>
              </p:ext>
            </p:extLst>
          </p:nvPr>
        </p:nvGraphicFramePr>
        <p:xfrm>
          <a:off x="6299993" y="5001523"/>
          <a:ext cx="4716445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149505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AVIS NEUTRES </a:t>
                      </a:r>
                      <a:r>
                        <a:rPr lang="fr-FR" sz="1100" i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(sans précision)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0DD2348-3649-4AD2-9C99-3ECBBE37D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30436"/>
              </p:ext>
            </p:extLst>
          </p:nvPr>
        </p:nvGraphicFramePr>
        <p:xfrm>
          <a:off x="6299993" y="3263357"/>
          <a:ext cx="4716445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159297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 AVIS POSITIFS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26%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0121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Importante, utile, avantageuse, une bonne chose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18%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16768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 avis positifs (sans précision)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502205"/>
                  </a:ext>
                </a:extLst>
              </a:tr>
            </a:tbl>
          </a:graphicData>
        </a:graphic>
      </p:graphicFrame>
      <p:grpSp>
        <p:nvGrpSpPr>
          <p:cNvPr id="17" name="Groupe 16">
            <a:extLst>
              <a:ext uri="{FF2B5EF4-FFF2-40B4-BE49-F238E27FC236}">
                <a16:creationId xmlns:a16="http://schemas.microsoft.com/office/drawing/2014/main" id="{183DF736-EC18-40DA-8915-9451D152D944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03222DD-E12C-4EDC-86CE-2CD3B3523EC7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F0C00CD-5CC3-478D-AD76-B46D9313C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97FB1E-54CA-415A-8796-8A1DC28A8AFE}"/>
              </a:ext>
            </a:extLst>
          </p:cNvPr>
          <p:cNvSpPr/>
          <p:nvPr/>
        </p:nvSpPr>
        <p:spPr>
          <a:xfrm>
            <a:off x="4736386" y="1996822"/>
            <a:ext cx="626723" cy="736853"/>
          </a:xfrm>
          <a:prstGeom prst="rect">
            <a:avLst/>
          </a:prstGeom>
          <a:noFill/>
          <a:ln w="28575">
            <a:solidFill>
              <a:srgbClr val="A15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7DFE632-A58D-490F-B97F-49B138BB2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32" y="1918649"/>
            <a:ext cx="436544" cy="43654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E3A1906-3D45-4FB7-8740-36816DA42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98" y="4341323"/>
            <a:ext cx="466258" cy="4662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4E1119B-C24F-419E-9822-13FE2B2E7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1257" y="1939197"/>
            <a:ext cx="436544" cy="43654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2C16187-10A8-4090-BFAC-FA274DBED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70" y="1967265"/>
            <a:ext cx="316284" cy="31628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CAF0F21-60CD-4F23-9E39-FC03B02E784F}"/>
              </a:ext>
            </a:extLst>
          </p:cNvPr>
          <p:cNvSpPr/>
          <p:nvPr/>
        </p:nvSpPr>
        <p:spPr>
          <a:xfrm>
            <a:off x="4736386" y="4491483"/>
            <a:ext cx="626723" cy="606989"/>
          </a:xfrm>
          <a:prstGeom prst="rect">
            <a:avLst/>
          </a:prstGeom>
          <a:noFill/>
          <a:ln w="28575">
            <a:solidFill>
              <a:srgbClr val="A15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LE CHOIX DE L’ALTERNANCE POUR LES ÉTUDIANTS :</a:t>
            </a:r>
            <a:br>
              <a:rPr lang="fr-FR" sz="2800" b="1"/>
            </a:br>
            <a:r>
              <a:rPr lang="fr-FR" sz="2800"/>
              <a:t>plus que jamais un choix volontaire de parcours après plusieurs années de valorisation des entreprises et des ex-étudiants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5735999" y="2228443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587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972739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L’ALTERNANCE n’était pas un choix par défaut, près de 2 ALTERNANTS SUR 3 ont fait ce choix en priorité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15938" y="1304925"/>
            <a:ext cx="7078330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ea typeface="Verdana" charset="0"/>
              </a:rPr>
              <a:t>L’alternance était-elle un choix dans la passation de cette formation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ea typeface="Verdana" charset="0"/>
                <a:cs typeface="Verdana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36172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AA23CD5D-F940-45A9-9C4A-849B1CD2C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860991"/>
              </p:ext>
            </p:extLst>
          </p:nvPr>
        </p:nvGraphicFramePr>
        <p:xfrm>
          <a:off x="949911" y="1843887"/>
          <a:ext cx="10210089" cy="469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EABA0E62-6528-45F3-8DF0-BDF603082368}"/>
              </a:ext>
            </a:extLst>
          </p:cNvPr>
          <p:cNvSpPr txBox="1"/>
          <p:nvPr/>
        </p:nvSpPr>
        <p:spPr>
          <a:xfrm>
            <a:off x="1230891" y="1978361"/>
            <a:ext cx="1565037" cy="584775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6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7%</a:t>
            </a:r>
            <a:endParaRPr lang="fr-FR" sz="16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5AD73F-D0BB-49A4-BE41-92E10FD6CE60}"/>
              </a:ext>
            </a:extLst>
          </p:cNvPr>
          <p:cNvSpPr txBox="1"/>
          <p:nvPr/>
        </p:nvSpPr>
        <p:spPr>
          <a:xfrm>
            <a:off x="9677052" y="1909949"/>
            <a:ext cx="15650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93%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FAF1ACC-C9AD-4B8A-AD58-D6C8EF21AE46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671EB38-1FA6-4978-98C5-04C7C980343A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FDEDE76-438D-4F3B-9809-364C38828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E2CFEF50-E533-4E0A-A099-AC811F7162F3}"/>
              </a:ext>
            </a:extLst>
          </p:cNvPr>
          <p:cNvSpPr txBox="1"/>
          <p:nvPr/>
        </p:nvSpPr>
        <p:spPr>
          <a:xfrm>
            <a:off x="9427457" y="2560786"/>
            <a:ext cx="2166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+5 ou plus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+2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99%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33854B-6DC3-CD1E-222E-BD74FEBDFBC8}"/>
              </a:ext>
            </a:extLst>
          </p:cNvPr>
          <p:cNvSpPr txBox="1"/>
          <p:nvPr/>
        </p:nvSpPr>
        <p:spPr>
          <a:xfrm>
            <a:off x="10563647" y="220233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(=)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78A344-3B5B-39E6-E40A-0DE94A0410AC}"/>
              </a:ext>
            </a:extLst>
          </p:cNvPr>
          <p:cNvSpPr/>
          <p:nvPr/>
        </p:nvSpPr>
        <p:spPr>
          <a:xfrm>
            <a:off x="6770670" y="4058292"/>
            <a:ext cx="544529" cy="441790"/>
          </a:xfrm>
          <a:prstGeom prst="rect">
            <a:avLst/>
          </a:prstGeom>
          <a:noFill/>
          <a:ln w="28575">
            <a:solidFill>
              <a:srgbClr val="A15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59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402813"/>
              </p:ext>
            </p:extLst>
          </p:nvPr>
        </p:nvGraphicFramePr>
        <p:xfrm>
          <a:off x="2404141" y="1891352"/>
          <a:ext cx="9625903" cy="475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5" y="244702"/>
            <a:ext cx="10513423" cy="671807"/>
          </a:xfrm>
        </p:spPr>
        <p:txBody>
          <a:bodyPr>
            <a:noAutofit/>
          </a:bodyPr>
          <a:lstStyle/>
          <a:p>
            <a:r>
              <a:rPr lang="fr-FR" sz="2200" b="0" cap="all"/>
              <a:t>En progression sur un an, l’acquisition d’une première expérience et l’apport d’un revenu tout en étudiant restent les premières motivations des alternants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365" y="1309634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Quelles ont été vos motivations dans votre choix de l’alternance ?*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7979841" y="6295462"/>
            <a:ext cx="4470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360370" y="2548162"/>
            <a:ext cx="2319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         </a:t>
            </a:r>
          </a:p>
          <a:p>
            <a:pPr algn="ctr"/>
            <a:r>
              <a:rPr lang="fr-FR" sz="11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motivation financière</a:t>
            </a:r>
            <a:endParaRPr lang="fr-FR" sz="11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454958" y="4566633"/>
            <a:ext cx="21428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59%       </a:t>
            </a:r>
          </a:p>
          <a:p>
            <a:pPr algn="ctr"/>
            <a:r>
              <a:rPr lang="fr-FR" sz="11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découverte l’entreprise /  confrontation au monde du travail</a:t>
            </a:r>
            <a:endParaRPr lang="fr-FR" sz="11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9AAF1-9AE0-452B-8644-BAA450E5C8D7}"/>
              </a:ext>
            </a:extLst>
          </p:cNvPr>
          <p:cNvSpPr txBox="1"/>
          <p:nvPr/>
        </p:nvSpPr>
        <p:spPr>
          <a:xfrm>
            <a:off x="291502" y="3404543"/>
            <a:ext cx="25513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        </a:t>
            </a:r>
          </a:p>
          <a:p>
            <a:pPr algn="ctr"/>
            <a:r>
              <a:rPr lang="fr-FR" sz="11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levier d’insertion professionnelle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CC42667-E07F-42CE-8E00-2A0D8CF2D46D}"/>
              </a:ext>
            </a:extLst>
          </p:cNvPr>
          <p:cNvCxnSpPr>
            <a:cxnSpLocks/>
          </p:cNvCxnSpPr>
          <p:nvPr/>
        </p:nvCxnSpPr>
        <p:spPr>
          <a:xfrm>
            <a:off x="314899" y="3217767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00E2F95-32C1-4BB7-A7CE-1B13C7FACCF0}"/>
              </a:ext>
            </a:extLst>
          </p:cNvPr>
          <p:cNvCxnSpPr>
            <a:cxnSpLocks/>
          </p:cNvCxnSpPr>
          <p:nvPr/>
        </p:nvCxnSpPr>
        <p:spPr>
          <a:xfrm>
            <a:off x="314899" y="4068373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1FFB402-CB1F-42C6-A695-67319C45538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D57AE2A-1721-4FD7-9EBF-1C814CD51D7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99E594C-7F91-4D81-A18B-8270F73F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DC366E4C-5522-4B94-8886-E281F7C15BBD}"/>
              </a:ext>
            </a:extLst>
          </p:cNvPr>
          <p:cNvSpPr txBox="1"/>
          <p:nvPr/>
        </p:nvSpPr>
        <p:spPr>
          <a:xfrm>
            <a:off x="7750930" y="289607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0C1740-600F-47CE-A377-9FC9DAB181E0}"/>
              </a:ext>
            </a:extLst>
          </p:cNvPr>
          <p:cNvSpPr txBox="1"/>
          <p:nvPr/>
        </p:nvSpPr>
        <p:spPr>
          <a:xfrm>
            <a:off x="8979476" y="207543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F0B3DA3-6D04-4053-BC89-FBF7B85596FD}"/>
              </a:ext>
            </a:extLst>
          </p:cNvPr>
          <p:cNvSpPr txBox="1"/>
          <p:nvPr/>
        </p:nvSpPr>
        <p:spPr>
          <a:xfrm>
            <a:off x="9048352" y="329003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6D0C313-011A-4814-A1AC-BEC64488A708}"/>
              </a:ext>
            </a:extLst>
          </p:cNvPr>
          <p:cNvSpPr txBox="1"/>
          <p:nvPr/>
        </p:nvSpPr>
        <p:spPr>
          <a:xfrm>
            <a:off x="8640255" y="369502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DD66E92-F179-4867-8AE9-238D394574BB}"/>
              </a:ext>
            </a:extLst>
          </p:cNvPr>
          <p:cNvSpPr txBox="1"/>
          <p:nvPr/>
        </p:nvSpPr>
        <p:spPr>
          <a:xfrm>
            <a:off x="8359267" y="450845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8808E26-BB01-4773-8562-E02849F73B32}"/>
              </a:ext>
            </a:extLst>
          </p:cNvPr>
          <p:cNvSpPr txBox="1"/>
          <p:nvPr/>
        </p:nvSpPr>
        <p:spPr>
          <a:xfrm>
            <a:off x="8202987" y="491164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FE5AECC-6963-4BDE-8FE9-EAD69E6A601F}"/>
              </a:ext>
            </a:extLst>
          </p:cNvPr>
          <p:cNvCxnSpPr>
            <a:cxnSpLocks/>
          </p:cNvCxnSpPr>
          <p:nvPr/>
        </p:nvCxnSpPr>
        <p:spPr>
          <a:xfrm>
            <a:off x="314899" y="5308754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EB22DA0B-9278-4F75-B921-3E1977AFEDC7}"/>
              </a:ext>
            </a:extLst>
          </p:cNvPr>
          <p:cNvSpPr txBox="1"/>
          <p:nvPr/>
        </p:nvSpPr>
        <p:spPr>
          <a:xfrm>
            <a:off x="1588661" y="258287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29A6C41-187C-4040-B05F-29B9FDC6D5C7}"/>
              </a:ext>
            </a:extLst>
          </p:cNvPr>
          <p:cNvSpPr txBox="1"/>
          <p:nvPr/>
        </p:nvSpPr>
        <p:spPr>
          <a:xfrm>
            <a:off x="1580125" y="460048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(-3)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6F90A2-1B99-4B07-9674-035909BB59C3}"/>
              </a:ext>
            </a:extLst>
          </p:cNvPr>
          <p:cNvSpPr txBox="1"/>
          <p:nvPr/>
        </p:nvSpPr>
        <p:spPr>
          <a:xfrm>
            <a:off x="1637813" y="342351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(+12)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26F91379-64AF-4D72-8339-9F19F757F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121" y="2029518"/>
            <a:ext cx="436544" cy="4365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28E5A1-06E6-4DB0-83AC-5008E5106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127" y="4093168"/>
            <a:ext cx="500559" cy="50055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BD0C4AC-71E4-451E-B3F9-D6D5E4E5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57" y="3307765"/>
            <a:ext cx="316284" cy="3162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59DF540-CCE4-D2A5-A5E3-E9EBA6A858AD}"/>
              </a:ext>
            </a:extLst>
          </p:cNvPr>
          <p:cNvSpPr txBox="1"/>
          <p:nvPr/>
        </p:nvSpPr>
        <p:spPr>
          <a:xfrm>
            <a:off x="7837269" y="533227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0D5C24-E15C-E500-62AD-D31D64684BA8}"/>
              </a:ext>
            </a:extLst>
          </p:cNvPr>
          <p:cNvSpPr txBox="1"/>
          <p:nvPr/>
        </p:nvSpPr>
        <p:spPr>
          <a:xfrm>
            <a:off x="6489700" y="5550733"/>
            <a:ext cx="44706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38% 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Âge plus de 25ans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36% 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Alternance de -1an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36% 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CAP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33%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84A68-659A-2ECE-213F-1CE177A97177}"/>
              </a:ext>
            </a:extLst>
          </p:cNvPr>
          <p:cNvSpPr/>
          <p:nvPr/>
        </p:nvSpPr>
        <p:spPr>
          <a:xfrm>
            <a:off x="9204974" y="3305726"/>
            <a:ext cx="363899" cy="210220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F2D5C-5CDC-20CA-E2DC-A2BEA2685053}"/>
              </a:ext>
            </a:extLst>
          </p:cNvPr>
          <p:cNvSpPr/>
          <p:nvPr/>
        </p:nvSpPr>
        <p:spPr>
          <a:xfrm>
            <a:off x="8361142" y="4937075"/>
            <a:ext cx="363899" cy="210220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7B1D0-A488-996B-1B02-01FE6D5E2FB5}"/>
              </a:ext>
            </a:extLst>
          </p:cNvPr>
          <p:cNvSpPr/>
          <p:nvPr/>
        </p:nvSpPr>
        <p:spPr>
          <a:xfrm>
            <a:off x="1786504" y="3432849"/>
            <a:ext cx="384041" cy="250223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71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5" y="244702"/>
            <a:ext cx="10513423" cy="671807"/>
          </a:xfrm>
        </p:spPr>
        <p:txBody>
          <a:bodyPr>
            <a:noAutofit/>
          </a:bodyPr>
          <a:lstStyle/>
          <a:p>
            <a:r>
              <a:rPr lang="fr-FR" sz="2000" b="0" cap="all"/>
              <a:t>Les étudiants de l’enseignement supérieur sont plus motivés que les autres par l’apport financier qu’apporte l’alternance par rapport à une formation initiale  </a:t>
            </a:r>
            <a:endParaRPr lang="fr-FR" sz="2200" b="0" cap="all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365" y="1309634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Quelles ont été vos motivations dans votre choix de l’alternance ?*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7979841" y="6295462"/>
            <a:ext cx="4470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2203691" y="3081333"/>
            <a:ext cx="231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        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motivation financière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8358328" y="2896667"/>
            <a:ext cx="20264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59%      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confrontation à l’entreprise / au monde du travail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9AAF1-9AE0-452B-8644-BAA450E5C8D7}"/>
              </a:ext>
            </a:extLst>
          </p:cNvPr>
          <p:cNvSpPr txBox="1"/>
          <p:nvPr/>
        </p:nvSpPr>
        <p:spPr>
          <a:xfrm>
            <a:off x="5079399" y="2989000"/>
            <a:ext cx="255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       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levier d’insertion professionnelle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1FFB402-CB1F-42C6-A695-67319C45538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D57AE2A-1721-4FD7-9EBF-1C814CD51D7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99E594C-7F91-4D81-A18B-8270F73F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EB22DA0B-9278-4F75-B921-3E1977AFEDC7}"/>
              </a:ext>
            </a:extLst>
          </p:cNvPr>
          <p:cNvSpPr txBox="1"/>
          <p:nvPr/>
        </p:nvSpPr>
        <p:spPr>
          <a:xfrm>
            <a:off x="3462699" y="3099986"/>
            <a:ext cx="678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29A6C41-187C-4040-B05F-29B9FDC6D5C7}"/>
              </a:ext>
            </a:extLst>
          </p:cNvPr>
          <p:cNvSpPr txBox="1"/>
          <p:nvPr/>
        </p:nvSpPr>
        <p:spPr>
          <a:xfrm>
            <a:off x="9478567" y="2919172"/>
            <a:ext cx="678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(-3)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6F90A2-1B99-4B07-9674-035909BB59C3}"/>
              </a:ext>
            </a:extLst>
          </p:cNvPr>
          <p:cNvSpPr txBox="1"/>
          <p:nvPr/>
        </p:nvSpPr>
        <p:spPr>
          <a:xfrm>
            <a:off x="6465788" y="3023574"/>
            <a:ext cx="678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(+12)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26F91379-64AF-4D72-8339-9F19F757F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253" y="2184494"/>
            <a:ext cx="641633" cy="6416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28E5A1-06E6-4DB0-83AC-5008E5106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748" y="2184494"/>
            <a:ext cx="646151" cy="64615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ADC83EE-F251-4087-BC80-E833F3DA762B}"/>
              </a:ext>
            </a:extLst>
          </p:cNvPr>
          <p:cNvSpPr txBox="1"/>
          <p:nvPr/>
        </p:nvSpPr>
        <p:spPr>
          <a:xfrm>
            <a:off x="2031634" y="4535475"/>
            <a:ext cx="2700000" cy="1754326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Motivation plus marquée parmi :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Bac+5 ou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 +3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80%</a:t>
            </a:r>
          </a:p>
          <a:p>
            <a:pPr algn="ctr"/>
            <a:r>
              <a:rPr lang="fr-FR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aussi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 les étudiants effectuant 3ans d’alternance ou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Information-Communication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85%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 250 salariés et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Âge 20-24 ans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73%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8124337F-8C42-4C43-9AB9-9F858D397A34}"/>
              </a:ext>
            </a:extLst>
          </p:cNvPr>
          <p:cNvSpPr/>
          <p:nvPr/>
        </p:nvSpPr>
        <p:spPr>
          <a:xfrm>
            <a:off x="3101460" y="3832921"/>
            <a:ext cx="523220" cy="496776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4F14BB8-D7C4-45C0-A167-0ECA01853098}"/>
              </a:ext>
            </a:extLst>
          </p:cNvPr>
          <p:cNvSpPr txBox="1"/>
          <p:nvPr/>
        </p:nvSpPr>
        <p:spPr>
          <a:xfrm>
            <a:off x="5028672" y="4535475"/>
            <a:ext cx="2700000" cy="1754326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Motivation plus marquée parmi :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Bac+5 ou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73%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 +3 : 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72%</a:t>
            </a:r>
          </a:p>
          <a:p>
            <a:pPr algn="ctr"/>
            <a:r>
              <a:rPr lang="fr-FR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aussi</a:t>
            </a:r>
            <a:endParaRPr lang="fr-FR" sz="1200" b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 les etudiants de 18 – 19 ans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80%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longue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 250 salariés et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73%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C1B1D1DC-56CC-4D05-BB5F-F453362D59CA}"/>
              </a:ext>
            </a:extLst>
          </p:cNvPr>
          <p:cNvSpPr/>
          <p:nvPr/>
        </p:nvSpPr>
        <p:spPr>
          <a:xfrm>
            <a:off x="6107780" y="3832921"/>
            <a:ext cx="523220" cy="496776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44D0716-EA93-4864-BD9C-E8710D0B0F0A}"/>
              </a:ext>
            </a:extLst>
          </p:cNvPr>
          <p:cNvSpPr txBox="1"/>
          <p:nvPr/>
        </p:nvSpPr>
        <p:spPr>
          <a:xfrm>
            <a:off x="8025710" y="4535475"/>
            <a:ext cx="2700000" cy="1569660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Motivation plus marquée parmi :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Bac+2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Bac+3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aussi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 les étudiants effectuant une alternance longue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63%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73%</a:t>
            </a: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6F6F50F5-B080-480D-923C-C2665CEC7493}"/>
              </a:ext>
            </a:extLst>
          </p:cNvPr>
          <p:cNvSpPr/>
          <p:nvPr/>
        </p:nvSpPr>
        <p:spPr>
          <a:xfrm>
            <a:off x="9114100" y="3832921"/>
            <a:ext cx="523220" cy="496776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55236D-7ABE-4471-A73F-C03B25091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421" y="2184494"/>
            <a:ext cx="577335" cy="57733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2C854A1-544D-4F36-B076-28BD381A3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24" y="4106306"/>
            <a:ext cx="397267" cy="39726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273EAF1-1DFC-4466-9F73-332090B18BF1}"/>
              </a:ext>
            </a:extLst>
          </p:cNvPr>
          <p:cNvSpPr txBox="1"/>
          <p:nvPr/>
        </p:nvSpPr>
        <p:spPr>
          <a:xfrm>
            <a:off x="-52432" y="4626616"/>
            <a:ext cx="1686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Profils d’entreprises pour lesquels le critère est significativement supérieur  </a:t>
            </a:r>
          </a:p>
        </p:txBody>
      </p:sp>
    </p:spTree>
    <p:extLst>
      <p:ext uri="{BB962C8B-B14F-4D97-AF65-F5344CB8AC3E}">
        <p14:creationId xmlns:p14="http://schemas.microsoft.com/office/powerpoint/2010/main" val="2142109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56" y="2193415"/>
            <a:ext cx="10515600" cy="961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 dirty="0"/>
              <a:t>CONCILIATION VIES PROFESSIONNELLE ET PERSONNELLE :</a:t>
            </a:r>
            <a:br>
              <a:rPr lang="fr-FR" sz="2800" b="1" dirty="0"/>
            </a:br>
            <a:r>
              <a:rPr lang="fr-FR" sz="2800" dirty="0"/>
              <a:t>une charge de travail importante mais n’entraînant pas d’insatisfaction majeure</a:t>
            </a:r>
            <a:br>
              <a:rPr lang="fr-FR" sz="1100" dirty="0"/>
            </a:br>
            <a:endParaRPr lang="fr-FR" sz="28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5736000" y="1293082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724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11" y="426427"/>
            <a:ext cx="9718675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le rythme reste intense pour près de deux alternants sur trois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39611" y="1311523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Comment évalueriez-vous le rythme école-entreprise au cours de votre alternance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698015"/>
              </p:ext>
            </p:extLst>
          </p:nvPr>
        </p:nvGraphicFramePr>
        <p:xfrm>
          <a:off x="2318267" y="1898322"/>
          <a:ext cx="6991497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9237663" y="2208788"/>
            <a:ext cx="2725737" cy="584775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Intense</a:t>
            </a:r>
          </a:p>
          <a:p>
            <a:pPr algn="ctr" defTabSz="914377"/>
            <a:r>
              <a:rPr lang="fr-FR" sz="1600" b="1" i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  <a:endParaRPr lang="fr-FR" sz="1600" b="1">
              <a:solidFill>
                <a:schemeClr val="accent3">
                  <a:lumMod val="7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5245E768-6860-407D-ADFB-8A251DBD214E}"/>
              </a:ext>
            </a:extLst>
          </p:cNvPr>
          <p:cNvSpPr/>
          <p:nvPr/>
        </p:nvSpPr>
        <p:spPr>
          <a:xfrm>
            <a:off x="4191591" y="2205038"/>
            <a:ext cx="3319462" cy="3328987"/>
          </a:xfrm>
          <a:prstGeom prst="arc">
            <a:avLst>
              <a:gd name="adj1" fmla="val 16224905"/>
              <a:gd name="adj2" fmla="val 8504837"/>
            </a:avLst>
          </a:prstGeom>
          <a:ln w="38100" cmpd="sng">
            <a:solidFill>
              <a:schemeClr val="accent3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120A1A-65AB-47AE-B865-92731B455FB2}"/>
              </a:ext>
            </a:extLst>
          </p:cNvPr>
          <p:cNvSpPr txBox="1"/>
          <p:nvPr/>
        </p:nvSpPr>
        <p:spPr>
          <a:xfrm>
            <a:off x="9410701" y="2861813"/>
            <a:ext cx="2446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moins d’1an : </a:t>
            </a:r>
            <a:r>
              <a:rPr lang="fr-FR" sz="1000" b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79%</a:t>
            </a:r>
          </a:p>
          <a:p>
            <a:pPr algn="ctr"/>
            <a:r>
              <a:rPr lang="fr-FR" sz="1000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1000" b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</a:p>
          <a:p>
            <a:pPr algn="ctr"/>
            <a:r>
              <a:rPr lang="fr-FR" sz="1000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pro. : </a:t>
            </a:r>
            <a:r>
              <a:rPr lang="fr-FR" sz="1000" b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  <a:endParaRPr lang="fr-FR" sz="1000">
              <a:solidFill>
                <a:schemeClr val="accent3">
                  <a:lumMod val="7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46B3223-9C7F-4C9E-8240-8A734006AFF0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5E465D0-E0E0-4F25-983F-055384DDB48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CAF4DE3-E679-4DBD-A2B5-A7C7B2A14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39CAFFB-54C3-4BD1-A334-7ABFCC91D81E}"/>
              </a:ext>
            </a:extLst>
          </p:cNvPr>
          <p:cNvSpPr txBox="1"/>
          <p:nvPr/>
        </p:nvSpPr>
        <p:spPr>
          <a:xfrm>
            <a:off x="10633869" y="251070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1051A36-1BCC-9069-A14C-E02417CD15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407708"/>
              </p:ext>
            </p:extLst>
          </p:nvPr>
        </p:nvGraphicFramePr>
        <p:xfrm>
          <a:off x="9739183" y="3575928"/>
          <a:ext cx="1684050" cy="870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F18D1585-C50C-224F-89A3-1FE620EC80F7}"/>
              </a:ext>
            </a:extLst>
          </p:cNvPr>
          <p:cNvSpPr txBox="1"/>
          <p:nvPr/>
        </p:nvSpPr>
        <p:spPr>
          <a:xfrm>
            <a:off x="5814015" y="277231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</p:spTree>
    <p:extLst>
      <p:ext uri="{BB962C8B-B14F-4D97-AF65-F5344CB8AC3E}">
        <p14:creationId xmlns:p14="http://schemas.microsoft.com/office/powerpoint/2010/main" val="293926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5938" y="203329"/>
            <a:ext cx="11472449" cy="671807"/>
          </a:xfrm>
        </p:spPr>
        <p:txBody>
          <a:bodyPr>
            <a:noAutofit/>
          </a:bodyPr>
          <a:lstStyle/>
          <a:p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 3</a:t>
            </a:r>
            <a:r>
              <a:rPr lang="fr-FR" sz="2400" baseline="30000" err="1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ème</a:t>
            </a:r>
            <a:r>
              <a:rPr lang="fr-FR" sz="240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ÉDITION D</a:t>
            </a:r>
            <a:r>
              <a:rPr lang="fr-FR" sz="240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BAROMETRE MIROIR AUPRÈS DE 600 ENTREPRISES</a:t>
            </a:r>
            <a:b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500 ALTERNANTS </a:t>
            </a:r>
            <a:endParaRPr lang="fr-FR" sz="2400" b="0">
              <a:solidFill>
                <a:srgbClr val="FF4E4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E9FC6CD-342F-48D9-8A82-F0241C92E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560446"/>
              </p:ext>
            </p:extLst>
          </p:nvPr>
        </p:nvGraphicFramePr>
        <p:xfrm>
          <a:off x="473529" y="2209411"/>
          <a:ext cx="5412921" cy="3680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2921">
                  <a:extLst>
                    <a:ext uri="{9D8B030D-6E8A-4147-A177-3AD203B41FA5}">
                      <a16:colId xmlns:a16="http://schemas.microsoft.com/office/drawing/2014/main" val="2397569951"/>
                    </a:ext>
                  </a:extLst>
                </a:gridCol>
              </a:tblGrid>
              <a:tr h="1208052">
                <a:tc>
                  <a:txBody>
                    <a:bodyPr/>
                    <a:lstStyle/>
                    <a:p>
                      <a:pPr marL="1255713" indent="0" algn="l">
                        <a:lnSpc>
                          <a:spcPts val="2200"/>
                        </a:lnSpc>
                        <a:spcAft>
                          <a:spcPts val="600"/>
                        </a:spcAft>
                      </a:pP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Enquête auprès d’un échantillon représentatif </a:t>
                      </a:r>
                      <a:r>
                        <a:rPr lang="fr-FR" sz="1200" b="1" i="0" kern="120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DE 625 </a:t>
                      </a:r>
                      <a:r>
                        <a:rPr lang="fr-FR" sz="1200" b="1" i="0" kern="1200" cap="all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PROFESSIONNELS DECISIONNAIRES OU CO-DECISIONNAIRES des sujets lies au recrutement </a:t>
                      </a: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(chefs d’entreprise, DRH/RRH, responsable/chargé de recrutement, responsable formation…).</a:t>
                      </a:r>
                      <a:endParaRPr lang="fr-FR" sz="1200" b="0" kern="1200" cap="all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028338"/>
                  </a:ext>
                </a:extLst>
              </a:tr>
              <a:tr h="1057545">
                <a:tc>
                  <a:txBody>
                    <a:bodyPr/>
                    <a:lstStyle/>
                    <a:p>
                      <a:pPr marL="1255713" indent="0" algn="l">
                        <a:lnSpc>
                          <a:spcPts val="2200"/>
                        </a:lnSpc>
                      </a:pPr>
                      <a:b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</a:b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Enquête web réalisée par l’Institut BVA People Consulting, du </a:t>
                      </a:r>
                      <a:r>
                        <a:rPr lang="fr-FR" sz="1200" b="1" i="0" kern="1200" cap="all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23 octobre au 7 novembre 2023</a:t>
                      </a:r>
                      <a:r>
                        <a:rPr lang="fr-FR" sz="1200" b="1" kern="1200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.</a:t>
                      </a:r>
                    </a:p>
                    <a:p>
                      <a:pPr marL="1255713" indent="0" algn="l">
                        <a:lnSpc>
                          <a:spcPts val="2200"/>
                        </a:lnSpc>
                      </a:pPr>
                      <a:endParaRPr lang="fr-FR" sz="1200" b="0" kern="1200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801139"/>
                  </a:ext>
                </a:extLst>
              </a:tr>
              <a:tr h="1057545">
                <a:tc>
                  <a:txBody>
                    <a:bodyPr/>
                    <a:lstStyle/>
                    <a:p>
                      <a:pPr marL="1255713" marR="0" lvl="0" indent="0" algn="l" defTabSz="914377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kern="120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REPRÉSENTATIVITÉ ASSURÉE PAR LA MÉTHODE DES QUOTAS </a:t>
                      </a:r>
                      <a:r>
                        <a:rPr lang="fr-FR" sz="1200" ker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sur les variables : taille d’entreprise, secteur d’activité, et région.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023193"/>
                  </a:ext>
                </a:extLst>
              </a:tr>
            </a:tbl>
          </a:graphicData>
        </a:graphic>
      </p:graphicFrame>
      <p:grpSp>
        <p:nvGrpSpPr>
          <p:cNvPr id="14" name="Group 97">
            <a:extLst>
              <a:ext uri="{FF2B5EF4-FFF2-40B4-BE49-F238E27FC236}">
                <a16:creationId xmlns:a16="http://schemas.microsoft.com/office/drawing/2014/main" id="{F3F880B4-2C3F-406F-9B3F-9D9410CB56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5191" y="2570074"/>
            <a:ext cx="657825" cy="579603"/>
            <a:chOff x="476" y="696"/>
            <a:chExt cx="744" cy="645"/>
          </a:xfrm>
        </p:grpSpPr>
        <p:sp>
          <p:nvSpPr>
            <p:cNvPr id="15" name="Oval 98">
              <a:extLst>
                <a:ext uri="{FF2B5EF4-FFF2-40B4-BE49-F238E27FC236}">
                  <a16:creationId xmlns:a16="http://schemas.microsoft.com/office/drawing/2014/main" id="{2BF52492-D944-4B71-B949-5D3DC3A65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" y="852"/>
              <a:ext cx="92" cy="99"/>
            </a:xfrm>
            <a:prstGeom prst="ellipse">
              <a:avLst/>
            </a:pr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1CD85313-9DDB-4828-A72E-C4AEDE837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965"/>
              <a:ext cx="99" cy="234"/>
            </a:xfrm>
            <a:custGeom>
              <a:avLst/>
              <a:gdLst>
                <a:gd name="T0" fmla="*/ 5 w 14"/>
                <a:gd name="T1" fmla="*/ 0 h 33"/>
                <a:gd name="T2" fmla="*/ 1 w 14"/>
                <a:gd name="T3" fmla="*/ 1 h 33"/>
                <a:gd name="T4" fmla="*/ 0 w 14"/>
                <a:gd name="T5" fmla="*/ 19 h 33"/>
                <a:gd name="T6" fmla="*/ 0 w 14"/>
                <a:gd name="T7" fmla="*/ 21 h 33"/>
                <a:gd name="T8" fmla="*/ 0 w 14"/>
                <a:gd name="T9" fmla="*/ 21 h 33"/>
                <a:gd name="T10" fmla="*/ 2 w 14"/>
                <a:gd name="T11" fmla="*/ 33 h 33"/>
                <a:gd name="T12" fmla="*/ 9 w 14"/>
                <a:gd name="T13" fmla="*/ 33 h 33"/>
                <a:gd name="T14" fmla="*/ 9 w 14"/>
                <a:gd name="T15" fmla="*/ 33 h 33"/>
                <a:gd name="T16" fmla="*/ 11 w 14"/>
                <a:gd name="T17" fmla="*/ 21 h 33"/>
                <a:gd name="T18" fmla="*/ 13 w 14"/>
                <a:gd name="T19" fmla="*/ 18 h 33"/>
                <a:gd name="T20" fmla="*/ 13 w 14"/>
                <a:gd name="T21" fmla="*/ 18 h 33"/>
                <a:gd name="T22" fmla="*/ 14 w 14"/>
                <a:gd name="T23" fmla="*/ 2 h 33"/>
                <a:gd name="T24" fmla="*/ 5 w 14"/>
                <a:gd name="T2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3">
                  <a:moveTo>
                    <a:pt x="5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3" y="19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0"/>
                    <a:pt x="5" y="0"/>
                  </a:cubicBezTo>
                  <a:close/>
                </a:path>
              </a:pathLst>
            </a:cu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Oval 100">
              <a:extLst>
                <a:ext uri="{FF2B5EF4-FFF2-40B4-BE49-F238E27FC236}">
                  <a16:creationId xmlns:a16="http://schemas.microsoft.com/office/drawing/2014/main" id="{53844636-A324-4EAD-87BC-04501874B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" y="795"/>
              <a:ext cx="120" cy="121"/>
            </a:xfrm>
            <a:prstGeom prst="ellipse">
              <a:avLst/>
            </a:pr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01">
              <a:extLst>
                <a:ext uri="{FF2B5EF4-FFF2-40B4-BE49-F238E27FC236}">
                  <a16:creationId xmlns:a16="http://schemas.microsoft.com/office/drawing/2014/main" id="{28D1B147-1ECC-466E-8946-904F345E1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944"/>
              <a:ext cx="127" cy="298"/>
            </a:xfrm>
            <a:custGeom>
              <a:avLst/>
              <a:gdLst>
                <a:gd name="T0" fmla="*/ 8 w 18"/>
                <a:gd name="T1" fmla="*/ 0 h 42"/>
                <a:gd name="T2" fmla="*/ 1 w 18"/>
                <a:gd name="T3" fmla="*/ 0 h 42"/>
                <a:gd name="T4" fmla="*/ 0 w 18"/>
                <a:gd name="T5" fmla="*/ 25 h 42"/>
                <a:gd name="T6" fmla="*/ 1 w 18"/>
                <a:gd name="T7" fmla="*/ 26 h 42"/>
                <a:gd name="T8" fmla="*/ 3 w 18"/>
                <a:gd name="T9" fmla="*/ 42 h 42"/>
                <a:gd name="T10" fmla="*/ 13 w 18"/>
                <a:gd name="T11" fmla="*/ 42 h 42"/>
                <a:gd name="T12" fmla="*/ 13 w 18"/>
                <a:gd name="T13" fmla="*/ 41 h 42"/>
                <a:gd name="T14" fmla="*/ 15 w 18"/>
                <a:gd name="T15" fmla="*/ 26 h 42"/>
                <a:gd name="T16" fmla="*/ 17 w 18"/>
                <a:gd name="T17" fmla="*/ 22 h 42"/>
                <a:gd name="T18" fmla="*/ 17 w 18"/>
                <a:gd name="T19" fmla="*/ 22 h 42"/>
                <a:gd name="T20" fmla="*/ 18 w 18"/>
                <a:gd name="T21" fmla="*/ 2 h 42"/>
                <a:gd name="T22" fmla="*/ 8 w 18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2">
                  <a:moveTo>
                    <a:pt x="8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1" y="2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7" y="24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val 102">
              <a:extLst>
                <a:ext uri="{FF2B5EF4-FFF2-40B4-BE49-F238E27FC236}">
                  <a16:creationId xmlns:a16="http://schemas.microsoft.com/office/drawing/2014/main" id="{0C84C509-32EA-48A8-9780-068D527E3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852"/>
              <a:ext cx="92" cy="99"/>
            </a:xfrm>
            <a:prstGeom prst="ellipse">
              <a:avLst/>
            </a:pr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03">
              <a:extLst>
                <a:ext uri="{FF2B5EF4-FFF2-40B4-BE49-F238E27FC236}">
                  <a16:creationId xmlns:a16="http://schemas.microsoft.com/office/drawing/2014/main" id="{86B7A21D-0EF2-4384-AD3F-31F256F40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65"/>
              <a:ext cx="99" cy="234"/>
            </a:xfrm>
            <a:custGeom>
              <a:avLst/>
              <a:gdLst>
                <a:gd name="T0" fmla="*/ 14 w 14"/>
                <a:gd name="T1" fmla="*/ 19 h 33"/>
                <a:gd name="T2" fmla="*/ 13 w 14"/>
                <a:gd name="T3" fmla="*/ 1 h 33"/>
                <a:gd name="T4" fmla="*/ 9 w 14"/>
                <a:gd name="T5" fmla="*/ 0 h 33"/>
                <a:gd name="T6" fmla="*/ 0 w 14"/>
                <a:gd name="T7" fmla="*/ 2 h 33"/>
                <a:gd name="T8" fmla="*/ 1 w 14"/>
                <a:gd name="T9" fmla="*/ 18 h 33"/>
                <a:gd name="T10" fmla="*/ 1 w 14"/>
                <a:gd name="T11" fmla="*/ 18 h 33"/>
                <a:gd name="T12" fmla="*/ 3 w 14"/>
                <a:gd name="T13" fmla="*/ 21 h 33"/>
                <a:gd name="T14" fmla="*/ 5 w 14"/>
                <a:gd name="T15" fmla="*/ 33 h 33"/>
                <a:gd name="T16" fmla="*/ 5 w 14"/>
                <a:gd name="T17" fmla="*/ 33 h 33"/>
                <a:gd name="T18" fmla="*/ 12 w 14"/>
                <a:gd name="T19" fmla="*/ 33 h 33"/>
                <a:gd name="T20" fmla="*/ 14 w 14"/>
                <a:gd name="T21" fmla="*/ 21 h 33"/>
                <a:gd name="T22" fmla="*/ 14 w 14"/>
                <a:gd name="T23" fmla="*/ 21 h 33"/>
                <a:gd name="T24" fmla="*/ 14 w 14"/>
                <a:gd name="T25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3">
                  <a:moveTo>
                    <a:pt x="14" y="19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2" y="0"/>
                    <a:pt x="0" y="2"/>
                    <a:pt x="0" y="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3" y="21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rgbClr val="FFB512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B487A60B-6A30-414F-9375-4AFFC1F15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795"/>
              <a:ext cx="113" cy="121"/>
            </a:xfrm>
            <a:prstGeom prst="ellipse">
              <a:avLst/>
            </a:pr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105">
              <a:extLst>
                <a:ext uri="{FF2B5EF4-FFF2-40B4-BE49-F238E27FC236}">
                  <a16:creationId xmlns:a16="http://schemas.microsoft.com/office/drawing/2014/main" id="{658C3941-FF2B-45D3-8656-CA14E142C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944"/>
              <a:ext cx="135" cy="298"/>
            </a:xfrm>
            <a:custGeom>
              <a:avLst/>
              <a:gdLst>
                <a:gd name="T0" fmla="*/ 18 w 19"/>
                <a:gd name="T1" fmla="*/ 0 h 42"/>
                <a:gd name="T2" fmla="*/ 11 w 19"/>
                <a:gd name="T3" fmla="*/ 0 h 42"/>
                <a:gd name="T4" fmla="*/ 0 w 19"/>
                <a:gd name="T5" fmla="*/ 2 h 42"/>
                <a:gd name="T6" fmla="*/ 1 w 19"/>
                <a:gd name="T7" fmla="*/ 22 h 42"/>
                <a:gd name="T8" fmla="*/ 2 w 19"/>
                <a:gd name="T9" fmla="*/ 22 h 42"/>
                <a:gd name="T10" fmla="*/ 4 w 19"/>
                <a:gd name="T11" fmla="*/ 26 h 42"/>
                <a:gd name="T12" fmla="*/ 6 w 19"/>
                <a:gd name="T13" fmla="*/ 41 h 42"/>
                <a:gd name="T14" fmla="*/ 6 w 19"/>
                <a:gd name="T15" fmla="*/ 42 h 42"/>
                <a:gd name="T16" fmla="*/ 16 w 19"/>
                <a:gd name="T17" fmla="*/ 42 h 42"/>
                <a:gd name="T18" fmla="*/ 18 w 19"/>
                <a:gd name="T19" fmla="*/ 26 h 42"/>
                <a:gd name="T20" fmla="*/ 19 w 19"/>
                <a:gd name="T21" fmla="*/ 25 h 42"/>
                <a:gd name="T22" fmla="*/ 18 w 19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42">
                  <a:moveTo>
                    <a:pt x="18" y="0"/>
                  </a:moveTo>
                  <a:cubicBezTo>
                    <a:pt x="16" y="0"/>
                    <a:pt x="14" y="0"/>
                    <a:pt x="11" y="0"/>
                  </a:cubicBezTo>
                  <a:cubicBezTo>
                    <a:pt x="2" y="0"/>
                    <a:pt x="0" y="2"/>
                    <a:pt x="0" y="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4"/>
                    <a:pt x="4" y="2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9" y="26"/>
                    <a:pt x="19" y="25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Oval 106">
              <a:extLst>
                <a:ext uri="{FF2B5EF4-FFF2-40B4-BE49-F238E27FC236}">
                  <a16:creationId xmlns:a16="http://schemas.microsoft.com/office/drawing/2014/main" id="{5AC21C61-25A2-468E-AD7E-57157531C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696"/>
              <a:ext cx="178" cy="177"/>
            </a:xfrm>
            <a:prstGeom prst="ellipse">
              <a:avLst/>
            </a:prstGeom>
            <a:solidFill>
              <a:srgbClr val="753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107">
              <a:extLst>
                <a:ext uri="{FF2B5EF4-FFF2-40B4-BE49-F238E27FC236}">
                  <a16:creationId xmlns:a16="http://schemas.microsoft.com/office/drawing/2014/main" id="{13A37E4B-EF19-41F2-80EA-2E159498A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01"/>
              <a:ext cx="220" cy="440"/>
            </a:xfrm>
            <a:custGeom>
              <a:avLst/>
              <a:gdLst>
                <a:gd name="T0" fmla="*/ 5 w 31"/>
                <a:gd name="T1" fmla="*/ 39 h 62"/>
                <a:gd name="T2" fmla="*/ 9 w 31"/>
                <a:gd name="T3" fmla="*/ 62 h 62"/>
                <a:gd name="T4" fmla="*/ 22 w 31"/>
                <a:gd name="T5" fmla="*/ 62 h 62"/>
                <a:gd name="T6" fmla="*/ 22 w 31"/>
                <a:gd name="T7" fmla="*/ 61 h 62"/>
                <a:gd name="T8" fmla="*/ 26 w 31"/>
                <a:gd name="T9" fmla="*/ 39 h 62"/>
                <a:gd name="T10" fmla="*/ 29 w 31"/>
                <a:gd name="T11" fmla="*/ 33 h 62"/>
                <a:gd name="T12" fmla="*/ 29 w 31"/>
                <a:gd name="T13" fmla="*/ 33 h 62"/>
                <a:gd name="T14" fmla="*/ 31 w 31"/>
                <a:gd name="T15" fmla="*/ 5 h 62"/>
                <a:gd name="T16" fmla="*/ 16 w 31"/>
                <a:gd name="T17" fmla="*/ 0 h 62"/>
                <a:gd name="T18" fmla="*/ 0 w 31"/>
                <a:gd name="T19" fmla="*/ 5 h 62"/>
                <a:gd name="T20" fmla="*/ 1 w 31"/>
                <a:gd name="T21" fmla="*/ 33 h 62"/>
                <a:gd name="T22" fmla="*/ 5 w 31"/>
                <a:gd name="T23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62">
                  <a:moveTo>
                    <a:pt x="5" y="39"/>
                  </a:moveTo>
                  <a:cubicBezTo>
                    <a:pt x="9" y="62"/>
                    <a:pt x="9" y="62"/>
                    <a:pt x="9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9" y="36"/>
                    <a:pt x="29" y="33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28" y="0"/>
                    <a:pt x="16" y="0"/>
                  </a:cubicBezTo>
                  <a:cubicBezTo>
                    <a:pt x="3" y="0"/>
                    <a:pt x="0" y="5"/>
                    <a:pt x="0" y="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2" y="36"/>
                    <a:pt x="5" y="39"/>
                  </a:cubicBezTo>
                  <a:close/>
                </a:path>
              </a:pathLst>
            </a:custGeom>
            <a:solidFill>
              <a:srgbClr val="753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1FC5ED6D-D46C-4185-8B54-AD9A16A99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3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" y="5035952"/>
            <a:ext cx="684430" cy="68443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52A342FA-24C8-4DD4-823B-09B371367DE6}"/>
              </a:ext>
            </a:extLst>
          </p:cNvPr>
          <p:cNvGrpSpPr/>
          <p:nvPr/>
        </p:nvGrpSpPr>
        <p:grpSpPr>
          <a:xfrm>
            <a:off x="811125" y="3778230"/>
            <a:ext cx="653448" cy="801995"/>
            <a:chOff x="1194695" y="1508595"/>
            <a:chExt cx="940994" cy="743390"/>
          </a:xfrm>
        </p:grpSpPr>
        <p:pic>
          <p:nvPicPr>
            <p:cNvPr id="25" name="Picture 94" descr="C:\Users\Christophe\Desktop\Projet BVA\pictovf\case_cochee.emf">
              <a:extLst>
                <a:ext uri="{FF2B5EF4-FFF2-40B4-BE49-F238E27FC236}">
                  <a16:creationId xmlns:a16="http://schemas.microsoft.com/office/drawing/2014/main" id="{81FFAC30-B23D-4788-9650-1048B87BA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1133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695" y="1508595"/>
              <a:ext cx="828216" cy="583308"/>
            </a:xfrm>
            <a:prstGeom prst="rect">
              <a:avLst/>
            </a:prstGeom>
            <a:noFill/>
          </p:spPr>
        </p:pic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681F848E-6FAE-4196-B1F9-CCF066B8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159" y="1965203"/>
              <a:ext cx="452530" cy="286782"/>
            </a:xfrm>
            <a:custGeom>
              <a:avLst/>
              <a:gdLst>
                <a:gd name="T0" fmla="*/ 780 w 1056"/>
                <a:gd name="T1" fmla="*/ 326 h 985"/>
                <a:gd name="T2" fmla="*/ 0 w 1056"/>
                <a:gd name="T3" fmla="*/ 0 h 985"/>
                <a:gd name="T4" fmla="*/ 383 w 1056"/>
                <a:gd name="T5" fmla="*/ 751 h 985"/>
                <a:gd name="T6" fmla="*/ 532 w 1056"/>
                <a:gd name="T7" fmla="*/ 595 h 985"/>
                <a:gd name="T8" fmla="*/ 950 w 1056"/>
                <a:gd name="T9" fmla="*/ 985 h 985"/>
                <a:gd name="T10" fmla="*/ 1056 w 1056"/>
                <a:gd name="T11" fmla="*/ 871 h 985"/>
                <a:gd name="T12" fmla="*/ 631 w 1056"/>
                <a:gd name="T13" fmla="*/ 481 h 985"/>
                <a:gd name="T14" fmla="*/ 780 w 1056"/>
                <a:gd name="T15" fmla="*/ 32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6" h="985">
                  <a:moveTo>
                    <a:pt x="780" y="326"/>
                  </a:moveTo>
                  <a:lnTo>
                    <a:pt x="0" y="0"/>
                  </a:lnTo>
                  <a:lnTo>
                    <a:pt x="383" y="751"/>
                  </a:lnTo>
                  <a:lnTo>
                    <a:pt x="532" y="595"/>
                  </a:lnTo>
                  <a:lnTo>
                    <a:pt x="950" y="985"/>
                  </a:lnTo>
                  <a:lnTo>
                    <a:pt x="1056" y="871"/>
                  </a:lnTo>
                  <a:lnTo>
                    <a:pt x="631" y="481"/>
                  </a:lnTo>
                  <a:lnTo>
                    <a:pt x="780" y="326"/>
                  </a:lnTo>
                  <a:close/>
                </a:path>
              </a:pathLst>
            </a:custGeom>
            <a:solidFill>
              <a:srgbClr val="753C6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DBC92A6A-C56A-4621-93F4-1EB49086D855}"/>
              </a:ext>
            </a:extLst>
          </p:cNvPr>
          <p:cNvSpPr txBox="1"/>
          <p:nvPr/>
        </p:nvSpPr>
        <p:spPr>
          <a:xfrm>
            <a:off x="8663966" y="1325447"/>
            <a:ext cx="2186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ALTERNANTS 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09C4ED5-2BD2-4050-8198-9C2C20C4C502}"/>
              </a:ext>
            </a:extLst>
          </p:cNvPr>
          <p:cNvSpPr txBox="1"/>
          <p:nvPr/>
        </p:nvSpPr>
        <p:spPr>
          <a:xfrm>
            <a:off x="2326571" y="1325447"/>
            <a:ext cx="2186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7E26EF85-A7EA-4326-9231-5D05217ED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218657"/>
              </p:ext>
            </p:extLst>
          </p:nvPr>
        </p:nvGraphicFramePr>
        <p:xfrm>
          <a:off x="6563247" y="2209411"/>
          <a:ext cx="5421600" cy="3792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1600">
                  <a:extLst>
                    <a:ext uri="{9D8B030D-6E8A-4147-A177-3AD203B41FA5}">
                      <a16:colId xmlns:a16="http://schemas.microsoft.com/office/drawing/2014/main" val="2397569951"/>
                    </a:ext>
                  </a:extLst>
                </a:gridCol>
              </a:tblGrid>
              <a:tr h="1448189">
                <a:tc>
                  <a:txBody>
                    <a:bodyPr/>
                    <a:lstStyle/>
                    <a:p>
                      <a:pPr marL="1255713" indent="0" algn="l">
                        <a:lnSpc>
                          <a:spcPts val="2200"/>
                        </a:lnSpc>
                        <a:spcAft>
                          <a:spcPts val="600"/>
                        </a:spcAft>
                      </a:pP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Enquête auprès d’un échantillon représentatif </a:t>
                      </a:r>
                      <a:r>
                        <a:rPr lang="fr-FR" sz="1200" b="1" i="0" kern="120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DE 504 ALTERNANTS ou EX-ALTERNANTS FRANÇAIS </a:t>
                      </a: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(en contrat d’apprentissage ou de professionnalisation).</a:t>
                      </a:r>
                      <a:endParaRPr lang="fr-FR" sz="1200" b="0" kern="1200" cap="all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028338"/>
                  </a:ext>
                </a:extLst>
              </a:tr>
              <a:tr h="1168298">
                <a:tc>
                  <a:txBody>
                    <a:bodyPr/>
                    <a:lstStyle/>
                    <a:p>
                      <a:pPr marL="1255713" indent="0" algn="l">
                        <a:lnSpc>
                          <a:spcPts val="2200"/>
                        </a:lnSpc>
                      </a:pPr>
                      <a:b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</a:b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Enquête web réalisée par l’Institut BVA People Consulting, du </a:t>
                      </a:r>
                      <a:r>
                        <a:rPr lang="fr-FR" sz="1200" b="1" i="0" kern="1200" cap="all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23 octobre au 7 novembre 2023</a:t>
                      </a:r>
                      <a:r>
                        <a:rPr lang="fr-FR" sz="1200" b="1" kern="1200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.</a:t>
                      </a:r>
                    </a:p>
                    <a:p>
                      <a:pPr marL="1255713" indent="0" algn="l">
                        <a:lnSpc>
                          <a:spcPts val="2200"/>
                        </a:lnSpc>
                      </a:pPr>
                      <a:endParaRPr lang="fr-FR" sz="1200" b="0" kern="1200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801139"/>
                  </a:ext>
                </a:extLst>
              </a:tr>
              <a:tr h="1172831">
                <a:tc>
                  <a:txBody>
                    <a:bodyPr/>
                    <a:lstStyle/>
                    <a:p>
                      <a:pPr marL="1255713" marR="0" lvl="0" indent="0" algn="l" defTabSz="914377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kern="120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REPRÉSENTATIVITÉ ASSURÉE PAR LA MÉTHODE DES QUOTAS</a:t>
                      </a:r>
                      <a:r>
                        <a:rPr lang="fr-FR" sz="1200" b="0" i="0" kern="1200">
                          <a:gradFill flip="none" rotWithShape="1">
                            <a:gsLst>
                              <a:gs pos="0">
                                <a:srgbClr val="EB311B"/>
                              </a:gs>
                              <a:gs pos="100000">
                                <a:srgbClr val="FF6600"/>
                              </a:gs>
                            </a:gsLst>
                            <a:lin ang="0" scaled="1"/>
                            <a:tileRect/>
                          </a:gra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  <a:r>
                        <a:rPr lang="fr-FR" sz="1200" b="0" i="0" ker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</a:t>
                      </a:r>
                      <a:r>
                        <a:rPr lang="fr-FR" sz="1200" ker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ur les variables : niveau d’étude, taille d’entreprise, secteur d’activité, type de contrat.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023193"/>
                  </a:ext>
                </a:extLst>
              </a:tr>
            </a:tbl>
          </a:graphicData>
        </a:graphic>
      </p:graphicFrame>
      <p:grpSp>
        <p:nvGrpSpPr>
          <p:cNvPr id="53" name="Groupe 52">
            <a:extLst>
              <a:ext uri="{FF2B5EF4-FFF2-40B4-BE49-F238E27FC236}">
                <a16:creationId xmlns:a16="http://schemas.microsoft.com/office/drawing/2014/main" id="{496D9A47-ADC4-46C9-9F19-869164220FE5}"/>
              </a:ext>
            </a:extLst>
          </p:cNvPr>
          <p:cNvGrpSpPr/>
          <p:nvPr/>
        </p:nvGrpSpPr>
        <p:grpSpPr>
          <a:xfrm>
            <a:off x="1775902" y="1175135"/>
            <a:ext cx="720000" cy="720000"/>
            <a:chOff x="11198994" y="146287"/>
            <a:chExt cx="720000" cy="72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F0BA4E3-6278-4E3E-92E0-3D39FD3D7178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5082B160-43F8-46FC-A7A5-621A6DC3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F00F3BD-A7C4-4BB1-8354-03F3F2454713}"/>
              </a:ext>
            </a:extLst>
          </p:cNvPr>
          <p:cNvGrpSpPr/>
          <p:nvPr/>
        </p:nvGrpSpPr>
        <p:grpSpPr>
          <a:xfrm>
            <a:off x="8028118" y="1139516"/>
            <a:ext cx="720000" cy="720000"/>
            <a:chOff x="11172338" y="160329"/>
            <a:chExt cx="720000" cy="720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36E4DB0D-DE32-45E5-8543-332018B2526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B696AAD6-AFC1-496A-A35F-866F6A914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62" name="Group 97">
            <a:extLst>
              <a:ext uri="{FF2B5EF4-FFF2-40B4-BE49-F238E27FC236}">
                <a16:creationId xmlns:a16="http://schemas.microsoft.com/office/drawing/2014/main" id="{EEDA742D-FD71-4C47-B3FF-8340A10E1C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47233" y="2570074"/>
            <a:ext cx="657825" cy="579603"/>
            <a:chOff x="476" y="696"/>
            <a:chExt cx="744" cy="645"/>
          </a:xfrm>
        </p:grpSpPr>
        <p:sp>
          <p:nvSpPr>
            <p:cNvPr id="63" name="Oval 98">
              <a:extLst>
                <a:ext uri="{FF2B5EF4-FFF2-40B4-BE49-F238E27FC236}">
                  <a16:creationId xmlns:a16="http://schemas.microsoft.com/office/drawing/2014/main" id="{6F4209F7-4812-4B81-A0E4-AB8D0E3EB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" y="852"/>
              <a:ext cx="92" cy="99"/>
            </a:xfrm>
            <a:prstGeom prst="ellipse">
              <a:avLst/>
            </a:pr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Freeform 99">
              <a:extLst>
                <a:ext uri="{FF2B5EF4-FFF2-40B4-BE49-F238E27FC236}">
                  <a16:creationId xmlns:a16="http://schemas.microsoft.com/office/drawing/2014/main" id="{BB4405ED-3115-4065-81B7-FC1AB5193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965"/>
              <a:ext cx="99" cy="234"/>
            </a:xfrm>
            <a:custGeom>
              <a:avLst/>
              <a:gdLst>
                <a:gd name="T0" fmla="*/ 5 w 14"/>
                <a:gd name="T1" fmla="*/ 0 h 33"/>
                <a:gd name="T2" fmla="*/ 1 w 14"/>
                <a:gd name="T3" fmla="*/ 1 h 33"/>
                <a:gd name="T4" fmla="*/ 0 w 14"/>
                <a:gd name="T5" fmla="*/ 19 h 33"/>
                <a:gd name="T6" fmla="*/ 0 w 14"/>
                <a:gd name="T7" fmla="*/ 21 h 33"/>
                <a:gd name="T8" fmla="*/ 0 w 14"/>
                <a:gd name="T9" fmla="*/ 21 h 33"/>
                <a:gd name="T10" fmla="*/ 2 w 14"/>
                <a:gd name="T11" fmla="*/ 33 h 33"/>
                <a:gd name="T12" fmla="*/ 9 w 14"/>
                <a:gd name="T13" fmla="*/ 33 h 33"/>
                <a:gd name="T14" fmla="*/ 9 w 14"/>
                <a:gd name="T15" fmla="*/ 33 h 33"/>
                <a:gd name="T16" fmla="*/ 11 w 14"/>
                <a:gd name="T17" fmla="*/ 21 h 33"/>
                <a:gd name="T18" fmla="*/ 13 w 14"/>
                <a:gd name="T19" fmla="*/ 18 h 33"/>
                <a:gd name="T20" fmla="*/ 13 w 14"/>
                <a:gd name="T21" fmla="*/ 18 h 33"/>
                <a:gd name="T22" fmla="*/ 14 w 14"/>
                <a:gd name="T23" fmla="*/ 2 h 33"/>
                <a:gd name="T24" fmla="*/ 5 w 14"/>
                <a:gd name="T2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3">
                  <a:moveTo>
                    <a:pt x="5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3" y="19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0"/>
                    <a:pt x="5" y="0"/>
                  </a:cubicBezTo>
                  <a:close/>
                </a:path>
              </a:pathLst>
            </a:cu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Oval 100">
              <a:extLst>
                <a:ext uri="{FF2B5EF4-FFF2-40B4-BE49-F238E27FC236}">
                  <a16:creationId xmlns:a16="http://schemas.microsoft.com/office/drawing/2014/main" id="{6F1D7076-9910-4D68-A667-9540A9522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" y="795"/>
              <a:ext cx="120" cy="121"/>
            </a:xfrm>
            <a:prstGeom prst="ellipse">
              <a:avLst/>
            </a:pr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Freeform 101">
              <a:extLst>
                <a:ext uri="{FF2B5EF4-FFF2-40B4-BE49-F238E27FC236}">
                  <a16:creationId xmlns:a16="http://schemas.microsoft.com/office/drawing/2014/main" id="{BF749A42-32AE-4818-8F9B-11BBDFFDE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944"/>
              <a:ext cx="127" cy="298"/>
            </a:xfrm>
            <a:custGeom>
              <a:avLst/>
              <a:gdLst>
                <a:gd name="T0" fmla="*/ 8 w 18"/>
                <a:gd name="T1" fmla="*/ 0 h 42"/>
                <a:gd name="T2" fmla="*/ 1 w 18"/>
                <a:gd name="T3" fmla="*/ 0 h 42"/>
                <a:gd name="T4" fmla="*/ 0 w 18"/>
                <a:gd name="T5" fmla="*/ 25 h 42"/>
                <a:gd name="T6" fmla="*/ 1 w 18"/>
                <a:gd name="T7" fmla="*/ 26 h 42"/>
                <a:gd name="T8" fmla="*/ 3 w 18"/>
                <a:gd name="T9" fmla="*/ 42 h 42"/>
                <a:gd name="T10" fmla="*/ 13 w 18"/>
                <a:gd name="T11" fmla="*/ 42 h 42"/>
                <a:gd name="T12" fmla="*/ 13 w 18"/>
                <a:gd name="T13" fmla="*/ 41 h 42"/>
                <a:gd name="T14" fmla="*/ 15 w 18"/>
                <a:gd name="T15" fmla="*/ 26 h 42"/>
                <a:gd name="T16" fmla="*/ 17 w 18"/>
                <a:gd name="T17" fmla="*/ 22 h 42"/>
                <a:gd name="T18" fmla="*/ 17 w 18"/>
                <a:gd name="T19" fmla="*/ 22 h 42"/>
                <a:gd name="T20" fmla="*/ 18 w 18"/>
                <a:gd name="T21" fmla="*/ 2 h 42"/>
                <a:gd name="T22" fmla="*/ 8 w 18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2">
                  <a:moveTo>
                    <a:pt x="8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1" y="2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7" y="24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Oval 102">
              <a:extLst>
                <a:ext uri="{FF2B5EF4-FFF2-40B4-BE49-F238E27FC236}">
                  <a16:creationId xmlns:a16="http://schemas.microsoft.com/office/drawing/2014/main" id="{116E757A-5BD8-4FB5-B732-484FEA119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852"/>
              <a:ext cx="92" cy="99"/>
            </a:xfrm>
            <a:prstGeom prst="ellipse">
              <a:avLst/>
            </a:pr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Freeform 103">
              <a:extLst>
                <a:ext uri="{FF2B5EF4-FFF2-40B4-BE49-F238E27FC236}">
                  <a16:creationId xmlns:a16="http://schemas.microsoft.com/office/drawing/2014/main" id="{744CC727-6230-444B-B0B1-D385C8376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65"/>
              <a:ext cx="99" cy="234"/>
            </a:xfrm>
            <a:custGeom>
              <a:avLst/>
              <a:gdLst>
                <a:gd name="T0" fmla="*/ 14 w 14"/>
                <a:gd name="T1" fmla="*/ 19 h 33"/>
                <a:gd name="T2" fmla="*/ 13 w 14"/>
                <a:gd name="T3" fmla="*/ 1 h 33"/>
                <a:gd name="T4" fmla="*/ 9 w 14"/>
                <a:gd name="T5" fmla="*/ 0 h 33"/>
                <a:gd name="T6" fmla="*/ 0 w 14"/>
                <a:gd name="T7" fmla="*/ 2 h 33"/>
                <a:gd name="T8" fmla="*/ 1 w 14"/>
                <a:gd name="T9" fmla="*/ 18 h 33"/>
                <a:gd name="T10" fmla="*/ 1 w 14"/>
                <a:gd name="T11" fmla="*/ 18 h 33"/>
                <a:gd name="T12" fmla="*/ 3 w 14"/>
                <a:gd name="T13" fmla="*/ 21 h 33"/>
                <a:gd name="T14" fmla="*/ 5 w 14"/>
                <a:gd name="T15" fmla="*/ 33 h 33"/>
                <a:gd name="T16" fmla="*/ 5 w 14"/>
                <a:gd name="T17" fmla="*/ 33 h 33"/>
                <a:gd name="T18" fmla="*/ 12 w 14"/>
                <a:gd name="T19" fmla="*/ 33 h 33"/>
                <a:gd name="T20" fmla="*/ 14 w 14"/>
                <a:gd name="T21" fmla="*/ 21 h 33"/>
                <a:gd name="T22" fmla="*/ 14 w 14"/>
                <a:gd name="T23" fmla="*/ 21 h 33"/>
                <a:gd name="T24" fmla="*/ 14 w 14"/>
                <a:gd name="T25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3">
                  <a:moveTo>
                    <a:pt x="14" y="19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2" y="0"/>
                    <a:pt x="0" y="2"/>
                    <a:pt x="0" y="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3" y="21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rgbClr val="FFB512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Oval 104">
              <a:extLst>
                <a:ext uri="{FF2B5EF4-FFF2-40B4-BE49-F238E27FC236}">
                  <a16:creationId xmlns:a16="http://schemas.microsoft.com/office/drawing/2014/main" id="{9354ADCD-DCDC-4B5B-81CF-9DFD212CF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795"/>
              <a:ext cx="113" cy="121"/>
            </a:xfrm>
            <a:prstGeom prst="ellipse">
              <a:avLst/>
            </a:pr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105">
              <a:extLst>
                <a:ext uri="{FF2B5EF4-FFF2-40B4-BE49-F238E27FC236}">
                  <a16:creationId xmlns:a16="http://schemas.microsoft.com/office/drawing/2014/main" id="{4961053E-7DFD-4324-A077-DF6D85A67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944"/>
              <a:ext cx="135" cy="298"/>
            </a:xfrm>
            <a:custGeom>
              <a:avLst/>
              <a:gdLst>
                <a:gd name="T0" fmla="*/ 18 w 19"/>
                <a:gd name="T1" fmla="*/ 0 h 42"/>
                <a:gd name="T2" fmla="*/ 11 w 19"/>
                <a:gd name="T3" fmla="*/ 0 h 42"/>
                <a:gd name="T4" fmla="*/ 0 w 19"/>
                <a:gd name="T5" fmla="*/ 2 h 42"/>
                <a:gd name="T6" fmla="*/ 1 w 19"/>
                <a:gd name="T7" fmla="*/ 22 h 42"/>
                <a:gd name="T8" fmla="*/ 2 w 19"/>
                <a:gd name="T9" fmla="*/ 22 h 42"/>
                <a:gd name="T10" fmla="*/ 4 w 19"/>
                <a:gd name="T11" fmla="*/ 26 h 42"/>
                <a:gd name="T12" fmla="*/ 6 w 19"/>
                <a:gd name="T13" fmla="*/ 41 h 42"/>
                <a:gd name="T14" fmla="*/ 6 w 19"/>
                <a:gd name="T15" fmla="*/ 42 h 42"/>
                <a:gd name="T16" fmla="*/ 16 w 19"/>
                <a:gd name="T17" fmla="*/ 42 h 42"/>
                <a:gd name="T18" fmla="*/ 18 w 19"/>
                <a:gd name="T19" fmla="*/ 26 h 42"/>
                <a:gd name="T20" fmla="*/ 19 w 19"/>
                <a:gd name="T21" fmla="*/ 25 h 42"/>
                <a:gd name="T22" fmla="*/ 18 w 19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42">
                  <a:moveTo>
                    <a:pt x="18" y="0"/>
                  </a:moveTo>
                  <a:cubicBezTo>
                    <a:pt x="16" y="0"/>
                    <a:pt x="14" y="0"/>
                    <a:pt x="11" y="0"/>
                  </a:cubicBezTo>
                  <a:cubicBezTo>
                    <a:pt x="2" y="0"/>
                    <a:pt x="0" y="2"/>
                    <a:pt x="0" y="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4"/>
                    <a:pt x="4" y="2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9" y="26"/>
                    <a:pt x="19" y="25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Oval 106">
              <a:extLst>
                <a:ext uri="{FF2B5EF4-FFF2-40B4-BE49-F238E27FC236}">
                  <a16:creationId xmlns:a16="http://schemas.microsoft.com/office/drawing/2014/main" id="{BD4A2776-8A43-449D-BCE2-1793BB04D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696"/>
              <a:ext cx="178" cy="177"/>
            </a:xfrm>
            <a:prstGeom prst="ellipse">
              <a:avLst/>
            </a:prstGeom>
            <a:solidFill>
              <a:srgbClr val="753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107">
              <a:extLst>
                <a:ext uri="{FF2B5EF4-FFF2-40B4-BE49-F238E27FC236}">
                  <a16:creationId xmlns:a16="http://schemas.microsoft.com/office/drawing/2014/main" id="{0B361DC2-B0CC-4CCF-A727-6C19661CE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01"/>
              <a:ext cx="220" cy="440"/>
            </a:xfrm>
            <a:custGeom>
              <a:avLst/>
              <a:gdLst>
                <a:gd name="T0" fmla="*/ 5 w 31"/>
                <a:gd name="T1" fmla="*/ 39 h 62"/>
                <a:gd name="T2" fmla="*/ 9 w 31"/>
                <a:gd name="T3" fmla="*/ 62 h 62"/>
                <a:gd name="T4" fmla="*/ 22 w 31"/>
                <a:gd name="T5" fmla="*/ 62 h 62"/>
                <a:gd name="T6" fmla="*/ 22 w 31"/>
                <a:gd name="T7" fmla="*/ 61 h 62"/>
                <a:gd name="T8" fmla="*/ 26 w 31"/>
                <a:gd name="T9" fmla="*/ 39 h 62"/>
                <a:gd name="T10" fmla="*/ 29 w 31"/>
                <a:gd name="T11" fmla="*/ 33 h 62"/>
                <a:gd name="T12" fmla="*/ 29 w 31"/>
                <a:gd name="T13" fmla="*/ 33 h 62"/>
                <a:gd name="T14" fmla="*/ 31 w 31"/>
                <a:gd name="T15" fmla="*/ 5 h 62"/>
                <a:gd name="T16" fmla="*/ 16 w 31"/>
                <a:gd name="T17" fmla="*/ 0 h 62"/>
                <a:gd name="T18" fmla="*/ 0 w 31"/>
                <a:gd name="T19" fmla="*/ 5 h 62"/>
                <a:gd name="T20" fmla="*/ 1 w 31"/>
                <a:gd name="T21" fmla="*/ 33 h 62"/>
                <a:gd name="T22" fmla="*/ 5 w 31"/>
                <a:gd name="T23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62">
                  <a:moveTo>
                    <a:pt x="5" y="39"/>
                  </a:moveTo>
                  <a:cubicBezTo>
                    <a:pt x="9" y="62"/>
                    <a:pt x="9" y="62"/>
                    <a:pt x="9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9" y="36"/>
                    <a:pt x="29" y="33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28" y="0"/>
                    <a:pt x="16" y="0"/>
                  </a:cubicBezTo>
                  <a:cubicBezTo>
                    <a:pt x="3" y="0"/>
                    <a:pt x="0" y="5"/>
                    <a:pt x="0" y="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2" y="36"/>
                    <a:pt x="5" y="39"/>
                  </a:cubicBezTo>
                  <a:close/>
                </a:path>
              </a:pathLst>
            </a:custGeom>
            <a:solidFill>
              <a:srgbClr val="753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D38DAAF6-13EE-4524-9A42-AA9D0C171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3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88" y="5035952"/>
            <a:ext cx="684430" cy="684430"/>
          </a:xfrm>
          <a:prstGeom prst="rect">
            <a:avLst/>
          </a:prstGeom>
        </p:spPr>
      </p:pic>
      <p:grpSp>
        <p:nvGrpSpPr>
          <p:cNvPr id="74" name="Groupe 73">
            <a:extLst>
              <a:ext uri="{FF2B5EF4-FFF2-40B4-BE49-F238E27FC236}">
                <a16:creationId xmlns:a16="http://schemas.microsoft.com/office/drawing/2014/main" id="{1118EB3E-8A46-4B31-995B-6DFA8B0643FF}"/>
              </a:ext>
            </a:extLst>
          </p:cNvPr>
          <p:cNvGrpSpPr/>
          <p:nvPr/>
        </p:nvGrpSpPr>
        <p:grpSpPr>
          <a:xfrm>
            <a:off x="6763167" y="3778230"/>
            <a:ext cx="653448" cy="801995"/>
            <a:chOff x="1194695" y="1508595"/>
            <a:chExt cx="940994" cy="743390"/>
          </a:xfrm>
        </p:grpSpPr>
        <p:pic>
          <p:nvPicPr>
            <p:cNvPr id="75" name="Picture 94" descr="C:\Users\Christophe\Desktop\Projet BVA\pictovf\case_cochee.emf">
              <a:extLst>
                <a:ext uri="{FF2B5EF4-FFF2-40B4-BE49-F238E27FC236}">
                  <a16:creationId xmlns:a16="http://schemas.microsoft.com/office/drawing/2014/main" id="{0BC7B8DB-994A-4CDF-BD46-1064691F4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1133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695" y="1508595"/>
              <a:ext cx="828216" cy="583308"/>
            </a:xfrm>
            <a:prstGeom prst="rect">
              <a:avLst/>
            </a:prstGeom>
            <a:noFill/>
          </p:spPr>
        </p:pic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74270EA0-3EB4-44B0-9199-865693CED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159" y="1965203"/>
              <a:ext cx="452530" cy="286782"/>
            </a:xfrm>
            <a:custGeom>
              <a:avLst/>
              <a:gdLst>
                <a:gd name="T0" fmla="*/ 780 w 1056"/>
                <a:gd name="T1" fmla="*/ 326 h 985"/>
                <a:gd name="T2" fmla="*/ 0 w 1056"/>
                <a:gd name="T3" fmla="*/ 0 h 985"/>
                <a:gd name="T4" fmla="*/ 383 w 1056"/>
                <a:gd name="T5" fmla="*/ 751 h 985"/>
                <a:gd name="T6" fmla="*/ 532 w 1056"/>
                <a:gd name="T7" fmla="*/ 595 h 985"/>
                <a:gd name="T8" fmla="*/ 950 w 1056"/>
                <a:gd name="T9" fmla="*/ 985 h 985"/>
                <a:gd name="T10" fmla="*/ 1056 w 1056"/>
                <a:gd name="T11" fmla="*/ 871 h 985"/>
                <a:gd name="T12" fmla="*/ 631 w 1056"/>
                <a:gd name="T13" fmla="*/ 481 h 985"/>
                <a:gd name="T14" fmla="*/ 780 w 1056"/>
                <a:gd name="T15" fmla="*/ 32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6" h="985">
                  <a:moveTo>
                    <a:pt x="780" y="326"/>
                  </a:moveTo>
                  <a:lnTo>
                    <a:pt x="0" y="0"/>
                  </a:lnTo>
                  <a:lnTo>
                    <a:pt x="383" y="751"/>
                  </a:lnTo>
                  <a:lnTo>
                    <a:pt x="532" y="595"/>
                  </a:lnTo>
                  <a:lnTo>
                    <a:pt x="950" y="985"/>
                  </a:lnTo>
                  <a:lnTo>
                    <a:pt x="1056" y="871"/>
                  </a:lnTo>
                  <a:lnTo>
                    <a:pt x="631" y="481"/>
                  </a:lnTo>
                  <a:lnTo>
                    <a:pt x="780" y="326"/>
                  </a:lnTo>
                  <a:close/>
                </a:path>
              </a:pathLst>
            </a:custGeom>
            <a:solidFill>
              <a:srgbClr val="753C6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81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4" y="258196"/>
            <a:ext cx="10337801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Plus de la moitié des alternants ONT DES Difficultés à concilier les deux versants de LEUR activité, Plus DE 3 SUR 4 DANS L’hôtellerie-restauration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10629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Aviez-vous ou avez-vous des difficultés à concilier vos tâches en entreprise et votre travail scolaire ou universitaire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055406"/>
              </p:ext>
            </p:extLst>
          </p:nvPr>
        </p:nvGraphicFramePr>
        <p:xfrm>
          <a:off x="2636764" y="1898322"/>
          <a:ext cx="6991497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407988" y="2208788"/>
            <a:ext cx="27257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Pas ou peu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45%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9237663" y="2208788"/>
            <a:ext cx="2725737" cy="584775"/>
          </a:xfrm>
          <a:prstGeom prst="rect">
            <a:avLst/>
          </a:prstGeom>
          <a:noFill/>
          <a:ln w="12700">
            <a:solidFill>
              <a:srgbClr val="FF979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endParaRPr lang="fr-FR" sz="1600" b="1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75D9C9-91D1-4FD4-9374-B9FF083C929D}"/>
              </a:ext>
            </a:extLst>
          </p:cNvPr>
          <p:cNvSpPr txBox="1"/>
          <p:nvPr/>
        </p:nvSpPr>
        <p:spPr>
          <a:xfrm>
            <a:off x="9288384" y="2854436"/>
            <a:ext cx="2690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Secteur Hôtellerie-Restauration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87%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Individu ayant le sentiment d’être non intégré à l’entreprise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Individu non satisfait de l’alternance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3 ans et plus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+3 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579246-5DC6-44A7-A66E-4EF7C859AF44}"/>
              </a:ext>
            </a:extLst>
          </p:cNvPr>
          <p:cNvSpPr txBox="1"/>
          <p:nvPr/>
        </p:nvSpPr>
        <p:spPr>
          <a:xfrm>
            <a:off x="361987" y="2854436"/>
            <a:ext cx="2725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terminée il y a plus d’un an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d’un an 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4A52BA9-2E02-4E91-97DC-F6718D14B687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76E736E-9AD7-411A-AB6D-F5F53B2DBBC1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E76FD23-2557-4CE0-B0EB-EA96A890F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31450E6-EE3E-4715-9E31-211F2778A47B}"/>
              </a:ext>
            </a:extLst>
          </p:cNvPr>
          <p:cNvSpPr txBox="1"/>
          <p:nvPr/>
        </p:nvSpPr>
        <p:spPr>
          <a:xfrm>
            <a:off x="10643394" y="252022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C3C683F-2809-16E2-09AA-89F7808AA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549052"/>
              </p:ext>
            </p:extLst>
          </p:nvPr>
        </p:nvGraphicFramePr>
        <p:xfrm>
          <a:off x="882830" y="4409593"/>
          <a:ext cx="1684050" cy="1298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75D317E-3DF9-1B58-97F5-B8BB52B066A0}"/>
              </a:ext>
            </a:extLst>
          </p:cNvPr>
          <p:cNvSpPr txBox="1"/>
          <p:nvPr/>
        </p:nvSpPr>
        <p:spPr>
          <a:xfrm>
            <a:off x="7312855" y="459240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</p:spTree>
    <p:extLst>
      <p:ext uri="{BB962C8B-B14F-4D97-AF65-F5344CB8AC3E}">
        <p14:creationId xmlns:p14="http://schemas.microsoft.com/office/powerpoint/2010/main" val="199970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78" y="258196"/>
            <a:ext cx="9956801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Les alternants sont de moins en moins nombreux à trouver  leur charge de travail importante en entreprise même s’ils restent majoritaires à le penser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289670"/>
              </p:ext>
            </p:extLst>
          </p:nvPr>
        </p:nvGraphicFramePr>
        <p:xfrm>
          <a:off x="407988" y="2146654"/>
          <a:ext cx="571189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21385" y="1311701"/>
            <a:ext cx="1178401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Comment évalueriez-vous votre charge de travail au cours de votre alternance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2388CF-1D51-4C19-A676-893C01AEE25C}"/>
              </a:ext>
            </a:extLst>
          </p:cNvPr>
          <p:cNvSpPr txBox="1"/>
          <p:nvPr/>
        </p:nvSpPr>
        <p:spPr>
          <a:xfrm>
            <a:off x="2116949" y="2251004"/>
            <a:ext cx="2293972" cy="52322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Important</a:t>
            </a:r>
          </a:p>
          <a:p>
            <a:pPr algn="ctr" defTabSz="914377"/>
            <a:r>
              <a:rPr lang="fr-FR" sz="14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  <a:endParaRPr lang="fr-FR" sz="14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31150BD3-9DD1-4138-8276-8152005A4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181112"/>
              </p:ext>
            </p:extLst>
          </p:nvPr>
        </p:nvGraphicFramePr>
        <p:xfrm>
          <a:off x="6161088" y="2146654"/>
          <a:ext cx="571189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E4CA1359-8DA2-4B99-8AA3-A38D1A115168}"/>
              </a:ext>
            </a:extLst>
          </p:cNvPr>
          <p:cNvSpPr txBox="1"/>
          <p:nvPr/>
        </p:nvSpPr>
        <p:spPr>
          <a:xfrm>
            <a:off x="7870049" y="2251004"/>
            <a:ext cx="2293972" cy="52322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Important</a:t>
            </a:r>
          </a:p>
          <a:p>
            <a:pPr algn="ctr" defTabSz="914377"/>
            <a:r>
              <a:rPr lang="fr-FR" sz="14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  <a:endParaRPr lang="fr-FR" sz="14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3E16D0-BBED-4174-ADEF-71D63A15B4F0}"/>
              </a:ext>
            </a:extLst>
          </p:cNvPr>
          <p:cNvSpPr txBox="1"/>
          <p:nvPr/>
        </p:nvSpPr>
        <p:spPr>
          <a:xfrm>
            <a:off x="6132513" y="1891352"/>
            <a:ext cx="5711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entreprise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0579C7-7EEE-48B8-BBE2-C2ACD06E6E38}"/>
              </a:ext>
            </a:extLst>
          </p:cNvPr>
          <p:cNvSpPr txBox="1"/>
          <p:nvPr/>
        </p:nvSpPr>
        <p:spPr>
          <a:xfrm>
            <a:off x="407988" y="1891352"/>
            <a:ext cx="5711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l’école/ au CFA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956E5B4-C233-4E2A-BEBB-A758DCD3D056}"/>
              </a:ext>
            </a:extLst>
          </p:cNvPr>
          <p:cNvSpPr txBox="1"/>
          <p:nvPr/>
        </p:nvSpPr>
        <p:spPr>
          <a:xfrm>
            <a:off x="2040767" y="2764172"/>
            <a:ext cx="244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3 ans et plus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76%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+3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016258-C6AF-42D1-9173-27AFBD5EE57B}"/>
              </a:ext>
            </a:extLst>
          </p:cNvPr>
          <p:cNvSpPr txBox="1"/>
          <p:nvPr/>
        </p:nvSpPr>
        <p:spPr>
          <a:xfrm>
            <a:off x="7793867" y="2764172"/>
            <a:ext cx="244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- Restauration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79%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moins d’un an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</a:t>
            </a:r>
            <a:endParaRPr lang="fr-FR" sz="100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pro.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A2FADF6-E8A8-4F08-BFB3-5EEB25A7E369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5C66C24-DA3E-4439-9C33-B2F95C9CF73E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B5F33C0-939E-473E-96B3-A9392B617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97D3A32F-7594-43AF-A276-3D80F8F38E89}"/>
              </a:ext>
            </a:extLst>
          </p:cNvPr>
          <p:cNvSpPr txBox="1"/>
          <p:nvPr/>
        </p:nvSpPr>
        <p:spPr>
          <a:xfrm>
            <a:off x="3283134" y="250729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60361E8-0578-454E-B806-923431CB1E1B}"/>
              </a:ext>
            </a:extLst>
          </p:cNvPr>
          <p:cNvSpPr txBox="1"/>
          <p:nvPr/>
        </p:nvSpPr>
        <p:spPr>
          <a:xfrm>
            <a:off x="9149238" y="251608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(-11)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3B50CE85-A0DE-5509-8A6D-B3B7C0DFEC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661677"/>
              </p:ext>
            </p:extLst>
          </p:nvPr>
        </p:nvGraphicFramePr>
        <p:xfrm>
          <a:off x="10535539" y="4814371"/>
          <a:ext cx="1366018" cy="1055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FE560AE-3B1F-A496-C52F-44F11AE7F743}"/>
              </a:ext>
            </a:extLst>
          </p:cNvPr>
          <p:cNvSpPr/>
          <p:nvPr/>
        </p:nvSpPr>
        <p:spPr>
          <a:xfrm>
            <a:off x="9296234" y="2503581"/>
            <a:ext cx="363899" cy="243291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2C9C7F-9EF0-C46D-19F6-1255487CC377}"/>
              </a:ext>
            </a:extLst>
          </p:cNvPr>
          <p:cNvSpPr txBox="1"/>
          <p:nvPr/>
        </p:nvSpPr>
        <p:spPr>
          <a:xfrm>
            <a:off x="9815891" y="534202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(-9)</a:t>
            </a:r>
          </a:p>
        </p:txBody>
      </p:sp>
    </p:spTree>
    <p:extLst>
      <p:ext uri="{BB962C8B-B14F-4D97-AF65-F5344CB8AC3E}">
        <p14:creationId xmlns:p14="http://schemas.microsoft.com/office/powerpoint/2010/main" val="378948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77E64295-4F74-4B1E-A638-CE3DA1040F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3809885"/>
              </p:ext>
            </p:extLst>
          </p:nvPr>
        </p:nvGraphicFramePr>
        <p:xfrm>
          <a:off x="6108514" y="2071626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917576"/>
              </p:ext>
            </p:extLst>
          </p:nvPr>
        </p:nvGraphicFramePr>
        <p:xfrm>
          <a:off x="499729" y="2743200"/>
          <a:ext cx="5377195" cy="325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151600"/>
            <a:ext cx="10488167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En cas de charge trop importante, les alternants concernés ont su DAVANTAGE EN FAIRE PART à leur tuteur en entreprise QU’auparavant, AVEC DES EFFETS POSITIFS LA PLUPART DU TEMPS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8009" y="1334558"/>
            <a:ext cx="5377195" cy="4752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avez-vous parlé ?*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ayant ou ayant eu une charge de travail trop importante (119)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499729" y="6207755"/>
            <a:ext cx="4171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FA0129-F989-4140-90CB-EA52929CB7A8}"/>
              </a:ext>
            </a:extLst>
          </p:cNvPr>
          <p:cNvSpPr txBox="1"/>
          <p:nvPr/>
        </p:nvSpPr>
        <p:spPr>
          <a:xfrm>
            <a:off x="2191649" y="2096692"/>
            <a:ext cx="2293972" cy="523220"/>
          </a:xfrm>
          <a:prstGeom prst="rect">
            <a:avLst/>
          </a:prstGeom>
          <a:noFill/>
          <a:ln w="12700">
            <a:solidFill>
              <a:srgbClr val="FFCA5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  <a:endParaRPr lang="fr-FR" sz="14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97EEF-38A4-43FB-AEEB-65F9C43E08D0}"/>
              </a:ext>
            </a:extLst>
          </p:cNvPr>
          <p:cNvSpPr/>
          <p:nvPr/>
        </p:nvSpPr>
        <p:spPr>
          <a:xfrm>
            <a:off x="6117434" y="1334558"/>
            <a:ext cx="5377195" cy="4752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EST-ce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ça a eu des effets positifs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ayant parlé de leur charge de travail trop importante (88)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D92B0A7-52DA-4BE2-9783-5B7FFE3FDCD7}"/>
              </a:ext>
            </a:extLst>
          </p:cNvPr>
          <p:cNvCxnSpPr>
            <a:cxnSpLocks/>
          </p:cNvCxnSpPr>
          <p:nvPr/>
        </p:nvCxnSpPr>
        <p:spPr>
          <a:xfrm>
            <a:off x="5077949" y="2475140"/>
            <a:ext cx="615341" cy="0"/>
          </a:xfrm>
          <a:prstGeom prst="straightConnector1">
            <a:avLst/>
          </a:prstGeom>
          <a:ln w="57150" cmpd="sng">
            <a:solidFill>
              <a:srgbClr val="FFCA53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BAF5720-D2F1-4DC5-864E-A5A979BB352B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B6E2EB1-F289-4F58-A84F-ABD300EFFC10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38CFCC5-D2FF-47E3-992F-8E0A3F72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46E9216C-06A5-4D4A-8CB0-DE04A13BF62D}"/>
              </a:ext>
            </a:extLst>
          </p:cNvPr>
          <p:cNvSpPr txBox="1"/>
          <p:nvPr/>
        </p:nvSpPr>
        <p:spPr>
          <a:xfrm>
            <a:off x="3338635" y="235830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9B2727A-EB9D-42EF-ABB9-6B6395EB8484}"/>
              </a:ext>
            </a:extLst>
          </p:cNvPr>
          <p:cNvSpPr txBox="1"/>
          <p:nvPr/>
        </p:nvSpPr>
        <p:spPr>
          <a:xfrm>
            <a:off x="7606844" y="275421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(+11)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6F5CD7-B530-FE06-373F-8618497B6D5A}"/>
              </a:ext>
            </a:extLst>
          </p:cNvPr>
          <p:cNvSpPr txBox="1"/>
          <p:nvPr/>
        </p:nvSpPr>
        <p:spPr>
          <a:xfrm>
            <a:off x="2631613" y="5736829"/>
            <a:ext cx="25568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42%</a:t>
            </a:r>
          </a:p>
          <a:p>
            <a:r>
              <a:rPr lang="fr-FR" sz="9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terminée il y a un an ou plus : 38%</a:t>
            </a:r>
          </a:p>
          <a:p>
            <a:r>
              <a:rPr lang="fr-FR" sz="9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d’apprentissage : 27%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E1AD8B-1984-A8B7-EA54-70B39331D39A}"/>
              </a:ext>
            </a:extLst>
          </p:cNvPr>
          <p:cNvSpPr txBox="1"/>
          <p:nvPr/>
        </p:nvSpPr>
        <p:spPr>
          <a:xfrm>
            <a:off x="6279426" y="3015827"/>
            <a:ext cx="2446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900">
              <a:solidFill>
                <a:srgbClr val="753C62"/>
              </a:solidFill>
              <a:highlight>
                <a:srgbClr val="FFFF00"/>
              </a:highlight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D2A113-513F-DC17-8D30-ECE402FF9573}"/>
              </a:ext>
            </a:extLst>
          </p:cNvPr>
          <p:cNvSpPr txBox="1"/>
          <p:nvPr/>
        </p:nvSpPr>
        <p:spPr>
          <a:xfrm>
            <a:off x="4129258" y="311021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9005FB-0E39-9AC4-FF1A-1B53BBACAD57}"/>
              </a:ext>
            </a:extLst>
          </p:cNvPr>
          <p:cNvSpPr txBox="1"/>
          <p:nvPr/>
        </p:nvSpPr>
        <p:spPr>
          <a:xfrm>
            <a:off x="3790037" y="387815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26F508-1966-7272-93BB-1352BFFBE95B}"/>
              </a:ext>
            </a:extLst>
          </p:cNvPr>
          <p:cNvSpPr txBox="1"/>
          <p:nvPr/>
        </p:nvSpPr>
        <p:spPr>
          <a:xfrm>
            <a:off x="3360999" y="541543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</p:spTree>
    <p:extLst>
      <p:ext uri="{BB962C8B-B14F-4D97-AF65-F5344CB8AC3E}">
        <p14:creationId xmlns:p14="http://schemas.microsoft.com/office/powerpoint/2010/main" val="415194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2" y="2948443"/>
            <a:ext cx="10983432" cy="961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L’EMPLOYABILITE DES ALTERNANTS :</a:t>
            </a:r>
            <a:br>
              <a:rPr lang="fr-FR" sz="2800" b="1"/>
            </a:br>
            <a:r>
              <a:rPr lang="fr-FR" sz="2800"/>
              <a:t>un argument partagé par tous, et même au-delà des entreprises pratiquant l’alternance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5999" y="2193415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0" y="2193415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828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7922"/>
            <a:ext cx="10447435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Stable pour la troisième année consécutive, L’insertion des jeunes diplômés après une alternance ne fait aucun doute pour les entreprises interrogées quel que soit le secteur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39611" y="1315871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Plus globalement, estimez-vous que l’alternance facilite l’insertion des jeunes diplômés sur le marché du travail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337149"/>
              </p:ext>
            </p:extLst>
          </p:nvPr>
        </p:nvGraphicFramePr>
        <p:xfrm>
          <a:off x="2636764" y="1898322"/>
          <a:ext cx="6991497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539611" y="2208788"/>
            <a:ext cx="2725737" cy="584775"/>
          </a:xfrm>
          <a:prstGeom prst="rect">
            <a:avLst/>
          </a:prstGeom>
          <a:noFill/>
          <a:ln w="12700">
            <a:solidFill>
              <a:srgbClr val="FF979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600" b="1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5%</a:t>
            </a:r>
            <a:endParaRPr lang="fr-FR" sz="1600" b="1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9237663" y="2208788"/>
            <a:ext cx="27257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044681D-8420-4F0A-ABB6-B26141A904DC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F7AFD245-AB63-445D-9A27-66444E0E277E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1BD2BF2-C8D2-4CA2-9A69-047CAA34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7E7B8DC-E28E-46D1-9162-571A4C6C34E9}"/>
              </a:ext>
            </a:extLst>
          </p:cNvPr>
          <p:cNvSpPr txBox="1"/>
          <p:nvPr/>
        </p:nvSpPr>
        <p:spPr>
          <a:xfrm>
            <a:off x="10637757" y="251290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58E772DA-1D61-FA1B-154D-7BC24DEC3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3311861"/>
              </p:ext>
            </p:extLst>
          </p:nvPr>
        </p:nvGraphicFramePr>
        <p:xfrm>
          <a:off x="9969220" y="3807584"/>
          <a:ext cx="1653220" cy="1072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C4AF2AED-15D7-B265-686A-EDDF09427935}"/>
              </a:ext>
            </a:extLst>
          </p:cNvPr>
          <p:cNvSpPr txBox="1"/>
          <p:nvPr/>
        </p:nvSpPr>
        <p:spPr>
          <a:xfrm>
            <a:off x="9526859" y="2844362"/>
            <a:ext cx="22217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99%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à 249 salariés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99%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3464E5-AA4A-C07A-EADC-5CB4D480F067}"/>
              </a:ext>
            </a:extLst>
          </p:cNvPr>
          <p:cNvSpPr txBox="1"/>
          <p:nvPr/>
        </p:nvSpPr>
        <p:spPr>
          <a:xfrm>
            <a:off x="791581" y="2851919"/>
            <a:ext cx="22217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Hôtellerie-restauration : </a:t>
            </a:r>
            <a:r>
              <a:rPr lang="fr-FR" sz="1050" b="1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791481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12" y="226297"/>
            <a:ext cx="10647226" cy="862410"/>
          </a:xfrm>
        </p:spPr>
        <p:txBody>
          <a:bodyPr>
            <a:noAutofit/>
          </a:bodyPr>
          <a:lstStyle/>
          <a:p>
            <a:r>
              <a:rPr lang="fr-FR" sz="2100" b="0" cap="all" dirty="0"/>
              <a:t>Après une hausse des qualificatifs positifs EN 2022, l’appréciation du travail en alternance suscite un plus grand enthousiasme encore de la part des jeunes formés, avec la professionnalisation en tête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111" y="130749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Estimez-vous que votre travail en alternance 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ou était … ? 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B9D4468-7D6A-4670-9E69-DB5A93EFF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2565484"/>
              </p:ext>
            </p:extLst>
          </p:nvPr>
        </p:nvGraphicFramePr>
        <p:xfrm>
          <a:off x="25491" y="2206726"/>
          <a:ext cx="9549856" cy="409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au 1">
            <a:extLst>
              <a:ext uri="{FF2B5EF4-FFF2-40B4-BE49-F238E27FC236}">
                <a16:creationId xmlns:a16="http://schemas.microsoft.com/office/drawing/2014/main" id="{6D3C6C5A-2664-46E4-A6BB-8D5304C67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008605"/>
              </p:ext>
            </p:extLst>
          </p:nvPr>
        </p:nvGraphicFramePr>
        <p:xfrm>
          <a:off x="8490214" y="2319338"/>
          <a:ext cx="565415" cy="3532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93%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92%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87%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85%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5295E5D-5CFE-4D6E-B829-1E61057E62FF}"/>
              </a:ext>
            </a:extLst>
          </p:cNvPr>
          <p:cNvSpPr txBox="1"/>
          <p:nvPr/>
        </p:nvSpPr>
        <p:spPr>
          <a:xfrm>
            <a:off x="8197619" y="1867284"/>
            <a:ext cx="1017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Satisfait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557276-0123-4532-8A8F-AA5000636042}"/>
              </a:ext>
            </a:extLst>
          </p:cNvPr>
          <p:cNvSpPr txBox="1"/>
          <p:nvPr/>
        </p:nvSpPr>
        <p:spPr>
          <a:xfrm>
            <a:off x="9847654" y="4716627"/>
            <a:ext cx="2364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+5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 </a:t>
            </a:r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50-249 salariés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23%</a:t>
            </a:r>
          </a:p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 de services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</a:t>
            </a:r>
          </a:p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en alternance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19%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A889B8-5248-443B-8C86-0F9275369144}"/>
              </a:ext>
            </a:extLst>
          </p:cNvPr>
          <p:cNvSpPr txBox="1"/>
          <p:nvPr/>
        </p:nvSpPr>
        <p:spPr>
          <a:xfrm>
            <a:off x="9847654" y="2952250"/>
            <a:ext cx="2243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250 salariés et plus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1 an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13%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66991FD-E116-48E2-9D3D-EE9D64805929}"/>
              </a:ext>
            </a:extLst>
          </p:cNvPr>
          <p:cNvSpPr txBox="1"/>
          <p:nvPr/>
        </p:nvSpPr>
        <p:spPr>
          <a:xfrm>
            <a:off x="9847654" y="3677865"/>
            <a:ext cx="2221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à 249 salariés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18%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4CC1273-976D-43D1-BEB7-1DF736FCB471}"/>
              </a:ext>
            </a:extLst>
          </p:cNvPr>
          <p:cNvSpPr txBox="1"/>
          <p:nvPr/>
        </p:nvSpPr>
        <p:spPr>
          <a:xfrm>
            <a:off x="9847654" y="4261174"/>
            <a:ext cx="2364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12%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861796F-DFFB-4E18-9A5E-27684900D347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A696D8-BA76-4C23-9124-687AC8DD7FE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ED91823-EE8F-45DF-BBC6-0EE142D7E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F92EAD14-A656-45F1-8BFD-C8015DD35CEA}"/>
              </a:ext>
            </a:extLst>
          </p:cNvPr>
          <p:cNvSpPr txBox="1"/>
          <p:nvPr/>
        </p:nvSpPr>
        <p:spPr>
          <a:xfrm>
            <a:off x="8457401" y="273511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74F6445-FB9A-41AD-919A-4251DF22B9DF}"/>
              </a:ext>
            </a:extLst>
          </p:cNvPr>
          <p:cNvSpPr txBox="1"/>
          <p:nvPr/>
        </p:nvSpPr>
        <p:spPr>
          <a:xfrm>
            <a:off x="8433700" y="329635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0FF2AFB-6858-4500-A6DB-3D05C2870CF7}"/>
              </a:ext>
            </a:extLst>
          </p:cNvPr>
          <p:cNvSpPr txBox="1"/>
          <p:nvPr/>
        </p:nvSpPr>
        <p:spPr>
          <a:xfrm>
            <a:off x="8436105" y="391411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(+10)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CA7AEA0-91FF-45EA-B397-761EF3983116}"/>
              </a:ext>
            </a:extLst>
          </p:cNvPr>
          <p:cNvSpPr txBox="1"/>
          <p:nvPr/>
        </p:nvSpPr>
        <p:spPr>
          <a:xfrm>
            <a:off x="8429686" y="450951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(+9)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F74AB89-A13E-45F9-9648-C9DFC0387623}"/>
              </a:ext>
            </a:extLst>
          </p:cNvPr>
          <p:cNvSpPr txBox="1"/>
          <p:nvPr/>
        </p:nvSpPr>
        <p:spPr>
          <a:xfrm>
            <a:off x="8429686" y="504979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A120C39-0A17-4C54-BC7A-E92CB4D8FFEA}"/>
              </a:ext>
            </a:extLst>
          </p:cNvPr>
          <p:cNvSpPr txBox="1"/>
          <p:nvPr/>
        </p:nvSpPr>
        <p:spPr>
          <a:xfrm>
            <a:off x="8436105" y="567367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graphicFrame>
        <p:nvGraphicFramePr>
          <p:cNvPr id="4" name="Tableau 1">
            <a:extLst>
              <a:ext uri="{FF2B5EF4-FFF2-40B4-BE49-F238E27FC236}">
                <a16:creationId xmlns:a16="http://schemas.microsoft.com/office/drawing/2014/main" id="{D0F33F03-244E-8BA9-1310-84DB86FB9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823172"/>
              </p:ext>
            </p:extLst>
          </p:nvPr>
        </p:nvGraphicFramePr>
        <p:xfrm>
          <a:off x="9225813" y="2315313"/>
          <a:ext cx="565415" cy="3532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15%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D0CC0B1-A52A-CA8B-CAB6-E6DEF3704FCE}"/>
              </a:ext>
            </a:extLst>
          </p:cNvPr>
          <p:cNvSpPr txBox="1"/>
          <p:nvPr/>
        </p:nvSpPr>
        <p:spPr>
          <a:xfrm>
            <a:off x="8935631" y="1867284"/>
            <a:ext cx="1017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 satisfait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27439F-8B71-B25F-BCF1-96C946E0F038}"/>
              </a:ext>
            </a:extLst>
          </p:cNvPr>
          <p:cNvSpPr txBox="1"/>
          <p:nvPr/>
        </p:nvSpPr>
        <p:spPr>
          <a:xfrm>
            <a:off x="4312204" y="251460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E8414D-4967-0A99-EE32-DB08D917CD55}"/>
              </a:ext>
            </a:extLst>
          </p:cNvPr>
          <p:cNvSpPr txBox="1"/>
          <p:nvPr/>
        </p:nvSpPr>
        <p:spPr>
          <a:xfrm>
            <a:off x="4312204" y="308966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3F9323-2D10-03A3-4CCC-2E396C53C44B}"/>
              </a:ext>
            </a:extLst>
          </p:cNvPr>
          <p:cNvSpPr txBox="1"/>
          <p:nvPr/>
        </p:nvSpPr>
        <p:spPr>
          <a:xfrm>
            <a:off x="3980663" y="425930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768C18-0FCB-20A0-9820-F9BBAFA8769B}"/>
              </a:ext>
            </a:extLst>
          </p:cNvPr>
          <p:cNvSpPr txBox="1"/>
          <p:nvPr/>
        </p:nvSpPr>
        <p:spPr>
          <a:xfrm>
            <a:off x="3926139" y="484187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F17ED5-3590-8F62-C4D3-D23AC2115AEB}"/>
              </a:ext>
            </a:extLst>
          </p:cNvPr>
          <p:cNvSpPr txBox="1"/>
          <p:nvPr/>
        </p:nvSpPr>
        <p:spPr>
          <a:xfrm>
            <a:off x="6257746" y="368300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</p:spTree>
    <p:extLst>
      <p:ext uri="{BB962C8B-B14F-4D97-AF65-F5344CB8AC3E}">
        <p14:creationId xmlns:p14="http://schemas.microsoft.com/office/powerpoint/2010/main" val="28049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17" y="237648"/>
            <a:ext cx="10370170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Après cette expérience, seulement la moitié des alternants pensent être embauchés dans leur entreprise d’accueil, un taux en baisse en raison d’une plus forte incertitude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219190"/>
              </p:ext>
            </p:extLst>
          </p:nvPr>
        </p:nvGraphicFramePr>
        <p:xfrm>
          <a:off x="449738" y="2075151"/>
          <a:ext cx="5711894" cy="449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27216" y="1410578"/>
            <a:ext cx="5307012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Pensez-vous être embauché dans l’entreprise dans laquelle vous avez effectué votre alternance à l’issue de votre contrat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actuels (124) – Base faible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2388CF-1D51-4C19-A676-893C01AEE25C}"/>
              </a:ext>
            </a:extLst>
          </p:cNvPr>
          <p:cNvSpPr txBox="1"/>
          <p:nvPr/>
        </p:nvSpPr>
        <p:spPr>
          <a:xfrm>
            <a:off x="1766974" y="2227911"/>
            <a:ext cx="3077421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Espoir d’embauche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51%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C67DFE-D077-4066-8E6E-AD599D16FE92}"/>
              </a:ext>
            </a:extLst>
          </p:cNvPr>
          <p:cNvSpPr/>
          <p:nvPr/>
        </p:nvSpPr>
        <p:spPr>
          <a:xfrm>
            <a:off x="6210300" y="1400253"/>
            <a:ext cx="560313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été embauché dans l’entreprise dans laquelle vous avez effectué votre alternance à l’issue de votre contrat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ayant terminé leur contrat d’alternance (303)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A3C9EEE2-8975-453D-8732-E25DADBA5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994953"/>
              </p:ext>
            </p:extLst>
          </p:nvPr>
        </p:nvGraphicFramePr>
        <p:xfrm>
          <a:off x="6268369" y="2006638"/>
          <a:ext cx="5711894" cy="449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39DBCA9C-A0F8-45C8-9943-81F5C18C625B}"/>
              </a:ext>
            </a:extLst>
          </p:cNvPr>
          <p:cNvSpPr txBox="1"/>
          <p:nvPr/>
        </p:nvSpPr>
        <p:spPr>
          <a:xfrm>
            <a:off x="7812924" y="2227911"/>
            <a:ext cx="2293972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Embauche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E44565-1638-48C6-B860-CFDC14662C5E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677185-E92C-491C-9F8F-83BEBC335FB3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55150D16-19D5-4456-BD62-6BF7411DB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70EE7987-0AE0-44F7-B506-70EFA825FA0F}"/>
              </a:ext>
            </a:extLst>
          </p:cNvPr>
          <p:cNvSpPr txBox="1"/>
          <p:nvPr/>
        </p:nvSpPr>
        <p:spPr>
          <a:xfrm>
            <a:off x="3352731" y="247999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(-25)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0DA9D5E-2BE5-4965-9EA2-22FE1E659A02}"/>
              </a:ext>
            </a:extLst>
          </p:cNvPr>
          <p:cNvSpPr txBox="1"/>
          <p:nvPr/>
        </p:nvSpPr>
        <p:spPr>
          <a:xfrm>
            <a:off x="8972101" y="247127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0BF1867-D548-5209-9CDA-4BE02BF64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711412"/>
              </p:ext>
            </p:extLst>
          </p:nvPr>
        </p:nvGraphicFramePr>
        <p:xfrm>
          <a:off x="10433780" y="4119204"/>
          <a:ext cx="1653220" cy="103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CB0333BB-DD7C-02D4-BAD1-A8D8D240D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2896831"/>
              </p:ext>
            </p:extLst>
          </p:nvPr>
        </p:nvGraphicFramePr>
        <p:xfrm>
          <a:off x="197188" y="4047287"/>
          <a:ext cx="1457082" cy="1354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59D7FFB-2FF6-E1D5-4FFF-F163FF3F73BF}"/>
              </a:ext>
            </a:extLst>
          </p:cNvPr>
          <p:cNvSpPr txBox="1"/>
          <p:nvPr/>
        </p:nvSpPr>
        <p:spPr>
          <a:xfrm>
            <a:off x="7713861" y="2747782"/>
            <a:ext cx="249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79% 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2ans : 74%</a:t>
            </a:r>
            <a:r>
              <a:rPr lang="fr-FR" sz="1000">
                <a:solidFill>
                  <a:srgbClr val="00B050"/>
                </a:solidFill>
                <a:highlight>
                  <a:srgbClr val="FFFF00"/>
                </a:highligh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pro. : 74%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72%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63768-F5FE-4635-3E3B-DBA3D57289AB}"/>
              </a:ext>
            </a:extLst>
          </p:cNvPr>
          <p:cNvSpPr/>
          <p:nvPr/>
        </p:nvSpPr>
        <p:spPr>
          <a:xfrm>
            <a:off x="3500582" y="2470761"/>
            <a:ext cx="406400" cy="252884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B47E41-7254-6D7E-8D9D-706518283408}"/>
              </a:ext>
            </a:extLst>
          </p:cNvPr>
          <p:cNvSpPr txBox="1"/>
          <p:nvPr/>
        </p:nvSpPr>
        <p:spPr>
          <a:xfrm>
            <a:off x="2415838" y="381694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E5EC0A-14D1-82D2-346C-E7A1162C4A56}"/>
              </a:ext>
            </a:extLst>
          </p:cNvPr>
          <p:cNvSpPr txBox="1"/>
          <p:nvPr/>
        </p:nvSpPr>
        <p:spPr>
          <a:xfrm>
            <a:off x="2608451" y="509520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(+10)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98EBD50-CD42-CEA5-7652-B5DC37B9A36E}"/>
              </a:ext>
            </a:extLst>
          </p:cNvPr>
          <p:cNvSpPr txBox="1"/>
          <p:nvPr/>
        </p:nvSpPr>
        <p:spPr>
          <a:xfrm>
            <a:off x="4241074" y="485072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(-14)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BAF8C08-38C0-EC58-0F9D-CC3E2BB2B3AD}"/>
              </a:ext>
            </a:extLst>
          </p:cNvPr>
          <p:cNvSpPr txBox="1"/>
          <p:nvPr/>
        </p:nvSpPr>
        <p:spPr>
          <a:xfrm>
            <a:off x="3712251" y="552670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(-12)</a:t>
            </a:r>
          </a:p>
        </p:txBody>
      </p:sp>
    </p:spTree>
    <p:extLst>
      <p:ext uri="{BB962C8B-B14F-4D97-AF65-F5344CB8AC3E}">
        <p14:creationId xmlns:p14="http://schemas.microsoft.com/office/powerpoint/2010/main" val="1188086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37648"/>
            <a:ext cx="10037762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Pour les autres, La proportion d’alternants ayant ou pensant trouver un emploi en lien avec leur formation reste satisfaisante 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183157"/>
              </p:ext>
            </p:extLst>
          </p:nvPr>
        </p:nvGraphicFramePr>
        <p:xfrm>
          <a:off x="407988" y="1960437"/>
          <a:ext cx="5711894" cy="449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27215" y="1383191"/>
            <a:ext cx="568801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trouvé un emploi en lien avec la formation réalisée à la suite de votre contrat d’alternance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non embauchés dans leur entreprise d’accueil (122) – Base faible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2388CF-1D51-4C19-A676-893C01AEE25C}"/>
              </a:ext>
            </a:extLst>
          </p:cNvPr>
          <p:cNvSpPr txBox="1"/>
          <p:nvPr/>
        </p:nvSpPr>
        <p:spPr>
          <a:xfrm>
            <a:off x="2116949" y="2136704"/>
            <a:ext cx="2293972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68%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A3C9EEE2-8975-453D-8732-E25DADBA5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48606"/>
              </p:ext>
            </p:extLst>
          </p:nvPr>
        </p:nvGraphicFramePr>
        <p:xfrm>
          <a:off x="6239108" y="1933735"/>
          <a:ext cx="5592667" cy="449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2DA5610-8BF2-4EB3-82A9-4BAC9A5DA811}"/>
              </a:ext>
            </a:extLst>
          </p:cNvPr>
          <p:cNvSpPr/>
          <p:nvPr/>
        </p:nvSpPr>
        <p:spPr>
          <a:xfrm>
            <a:off x="6239109" y="1383316"/>
            <a:ext cx="568801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Pensez-vous que votre expérience d’alternance a favorisé votre candidature auprès des recruteurs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non embauchés dans leur entreprise d’accueil (122) – Base faible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88B789-5D7F-4114-A44E-69107C835CBD}"/>
              </a:ext>
            </a:extLst>
          </p:cNvPr>
          <p:cNvSpPr txBox="1"/>
          <p:nvPr/>
        </p:nvSpPr>
        <p:spPr>
          <a:xfrm>
            <a:off x="7840784" y="2136704"/>
            <a:ext cx="2293972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E4D7AC4-E233-4CA4-9737-9D865FEB271C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D43B6FA-50C2-4536-9C6E-FA027F57CB1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5B4D3D4-488B-4375-8D1F-7C4578C2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8FA042F4-5C98-4DFD-A8BB-D1D417704D76}"/>
              </a:ext>
            </a:extLst>
          </p:cNvPr>
          <p:cNvSpPr txBox="1"/>
          <p:nvPr/>
        </p:nvSpPr>
        <p:spPr>
          <a:xfrm>
            <a:off x="3263935" y="238330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67D5460-D7A1-4D36-8D4C-57D53FF7BCBD}"/>
              </a:ext>
            </a:extLst>
          </p:cNvPr>
          <p:cNvSpPr txBox="1"/>
          <p:nvPr/>
        </p:nvSpPr>
        <p:spPr>
          <a:xfrm>
            <a:off x="9021223" y="238330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</p:spTree>
    <p:extLst>
      <p:ext uri="{BB962C8B-B14F-4D97-AF65-F5344CB8AC3E}">
        <p14:creationId xmlns:p14="http://schemas.microsoft.com/office/powerpoint/2010/main" val="1955119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332033"/>
              </p:ext>
            </p:extLst>
          </p:nvPr>
        </p:nvGraphicFramePr>
        <p:xfrm>
          <a:off x="2809165" y="1907640"/>
          <a:ext cx="8883105" cy="409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78" y="247922"/>
            <a:ext cx="10066927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Le critère géographique est le premier frein à l’emploi pour les personnes en recherche d’emploi après l’alternance, devant les raisons personnelles et les changements de voie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3793" y="131158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n’avez-vous pas trouvé d’emploi en lien avec la formation réalisée ? *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et ex-alternants n’ayant pas trouvé un emploi en lien avec la formation réalisée (38) – Base très faible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9F1CBE3-03E4-4EB4-AAFC-C7AA38D990B3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88A3A34-4634-4193-BFDA-B292BB2D53A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24282A1-22AF-4362-B9D3-749F85C08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C3E42F0-D0AF-C65E-E926-D21F89FA6B3A}"/>
              </a:ext>
            </a:extLst>
          </p:cNvPr>
          <p:cNvCxnSpPr/>
          <p:nvPr/>
        </p:nvCxnSpPr>
        <p:spPr>
          <a:xfrm>
            <a:off x="499729" y="3487420"/>
            <a:ext cx="11120771" cy="0"/>
          </a:xfrm>
          <a:prstGeom prst="line">
            <a:avLst/>
          </a:prstGeom>
          <a:ln w="9525" cmpd="sng">
            <a:solidFill>
              <a:schemeClr val="tx1">
                <a:lumMod val="40000"/>
                <a:lumOff val="60000"/>
              </a:schemeClr>
            </a:solidFill>
            <a:prstDash val="lg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DDA8C9A-77F3-39C7-68DA-1D83DE6D6B71}"/>
              </a:ext>
            </a:extLst>
          </p:cNvPr>
          <p:cNvSpPr txBox="1"/>
          <p:nvPr/>
        </p:nvSpPr>
        <p:spPr>
          <a:xfrm>
            <a:off x="503062" y="2205534"/>
            <a:ext cx="1873494" cy="8925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49%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Incompatibilité candidat - caractéristiques des offres</a:t>
            </a:r>
          </a:p>
        </p:txBody>
      </p:sp>
      <p:sp>
        <p:nvSpPr>
          <p:cNvPr id="8" name="ZoneTexte 41">
            <a:extLst>
              <a:ext uri="{FF2B5EF4-FFF2-40B4-BE49-F238E27FC236}">
                <a16:creationId xmlns:a16="http://schemas.microsoft.com/office/drawing/2014/main" id="{F8BAB40A-BCA0-DE33-2BF6-311BDA401B64}"/>
              </a:ext>
            </a:extLst>
          </p:cNvPr>
          <p:cNvSpPr txBox="1"/>
          <p:nvPr/>
        </p:nvSpPr>
        <p:spPr>
          <a:xfrm>
            <a:off x="4342264" y="6166658"/>
            <a:ext cx="4171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</p:spTree>
    <p:extLst>
      <p:ext uri="{BB962C8B-B14F-4D97-AF65-F5344CB8AC3E}">
        <p14:creationId xmlns:p14="http://schemas.microsoft.com/office/powerpoint/2010/main" val="1917626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748560"/>
              </p:ext>
            </p:extLst>
          </p:nvPr>
        </p:nvGraphicFramePr>
        <p:xfrm>
          <a:off x="499729" y="1819659"/>
          <a:ext cx="11120771" cy="475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4" y="258196"/>
            <a:ext cx="10066927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Les individus SONT majoritairement en </a:t>
            </a:r>
            <a:r>
              <a:rPr lang="fr-FR" sz="2300" b="0" cap="all" dirty="0" err="1"/>
              <a:t>poSte</a:t>
            </a:r>
            <a:r>
              <a:rPr lang="fr-FR" sz="2300" b="0" cap="all" dirty="0"/>
              <a:t> aujourd’hui, bien qu’un peu moins en CDI que l’an passé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3793" y="131158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Aujourd’hui, quelle 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votre situation professionnelle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individus n’étant plus en alternance (380)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14B3C3-DF6D-403E-840B-486EE3F2E35C}"/>
              </a:ext>
            </a:extLst>
          </p:cNvPr>
          <p:cNvSpPr txBox="1"/>
          <p:nvPr/>
        </p:nvSpPr>
        <p:spPr>
          <a:xfrm>
            <a:off x="5221286" y="2251956"/>
            <a:ext cx="5660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91% 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 BAC+3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FF1EEC-5945-42CE-8580-0DE3357E094F}"/>
              </a:ext>
            </a:extLst>
          </p:cNvPr>
          <p:cNvSpPr txBox="1"/>
          <p:nvPr/>
        </p:nvSpPr>
        <p:spPr>
          <a:xfrm>
            <a:off x="5221286" y="2646346"/>
            <a:ext cx="5660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 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 Alternance longue : 65%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9F1CBE3-03E4-4EB4-AAFC-C7AA38D990B3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88A3A34-4634-4193-BFDA-B292BB2D53A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24282A1-22AF-4362-B9D3-749F85C08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9B52EBF3-EAA5-4624-9E9A-F4D13CC6383A}"/>
              </a:ext>
            </a:extLst>
          </p:cNvPr>
          <p:cNvSpPr txBox="1"/>
          <p:nvPr/>
        </p:nvSpPr>
        <p:spPr>
          <a:xfrm>
            <a:off x="7721635" y="205232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0A10215-25D9-4CAF-B0C7-7A35D2578C25}"/>
              </a:ext>
            </a:extLst>
          </p:cNvPr>
          <p:cNvSpPr txBox="1"/>
          <p:nvPr/>
        </p:nvSpPr>
        <p:spPr>
          <a:xfrm>
            <a:off x="7159599" y="245284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D3AA9A60-F317-F190-AA1A-96EF391CE5D8}"/>
              </a:ext>
            </a:extLst>
          </p:cNvPr>
          <p:cNvSpPr txBox="1"/>
          <p:nvPr/>
        </p:nvSpPr>
        <p:spPr>
          <a:xfrm>
            <a:off x="5221286" y="3067503"/>
            <a:ext cx="3995470" cy="23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pro. : 20%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07908C-FD41-D438-11FF-AEB55621219F}"/>
              </a:ext>
            </a:extLst>
          </p:cNvPr>
          <p:cNvSpPr txBox="1"/>
          <p:nvPr/>
        </p:nvSpPr>
        <p:spPr>
          <a:xfrm>
            <a:off x="5834822" y="408924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</p:spTree>
    <p:extLst>
      <p:ext uri="{BB962C8B-B14F-4D97-AF65-F5344CB8AC3E}">
        <p14:creationId xmlns:p14="http://schemas.microsoft.com/office/powerpoint/2010/main" val="910702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55116"/>
              </p:ext>
            </p:extLst>
          </p:nvPr>
        </p:nvGraphicFramePr>
        <p:xfrm>
          <a:off x="440719" y="1777284"/>
          <a:ext cx="3693132" cy="923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4372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808760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12112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Taille entreprise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03802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 à 49 salariés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802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50 à 249 salariés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03802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250 salariés et plus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06478"/>
                  </a:ext>
                </a:extLst>
              </a:tr>
            </a:tbl>
          </a:graphicData>
        </a:graphic>
      </p:graphicFrame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15939" y="218310"/>
            <a:ext cx="11336640" cy="759008"/>
          </a:xfrm>
        </p:spPr>
        <p:txBody>
          <a:bodyPr>
            <a:noAutofit/>
          </a:bodyPr>
          <a:lstStyle/>
          <a:p>
            <a:r>
              <a:rPr lang="fr-FR" sz="2100" b="0" cap="all"/>
              <a:t>UN échantillonnage Représentatif des entreprises françaises ET DES ALTERNANTS qui a évolué pour cette </a:t>
            </a:r>
            <a:r>
              <a:rPr lang="fr-FR" sz="2100" b="0" cap="all" err="1"/>
              <a:t>TROIsième</a:t>
            </a:r>
            <a:r>
              <a:rPr lang="fr-FR" sz="2100" b="0" cap="all"/>
              <a:t> édition</a:t>
            </a:r>
          </a:p>
        </p:txBody>
      </p:sp>
      <p:graphicFrame>
        <p:nvGraphicFramePr>
          <p:cNvPr id="25" name="Tableau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77176"/>
              </p:ext>
            </p:extLst>
          </p:nvPr>
        </p:nvGraphicFramePr>
        <p:xfrm>
          <a:off x="4260153" y="1777284"/>
          <a:ext cx="2721675" cy="29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505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98170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Région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Île-de-France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Centre-Val de Loire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0831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Bourgogne-Franche-Comté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100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Normandie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1634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Hauts-de-France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8015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Grand-Est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0208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Pays de la Loire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79717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Bretagne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5911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Nouvelle Aquitaine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5665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Occitanie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09163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Auvergne-Rhône-Alpes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Provence-Alpes-Côte d'Azur-Corse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B5BB36E-CDCD-4F66-BC49-9951C869A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516680"/>
              </p:ext>
            </p:extLst>
          </p:nvPr>
        </p:nvGraphicFramePr>
        <p:xfrm>
          <a:off x="440720" y="2825561"/>
          <a:ext cx="3693132" cy="3519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455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811677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Secteur d’activité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Agriculture, sylviculture et pêche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Industrie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6915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Construction, BTP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720339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Tertiaire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3353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Commerce de gros et de détail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56633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Hôtel. - </a:t>
                      </a:r>
                      <a:r>
                        <a:rPr lang="fr-FR" sz="900" i="1" kern="1200" err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Rest</a:t>
                      </a: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.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77177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Transports et entreposage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90461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Information et communication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18053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Activités financières et assurance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64193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Activités immobilières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92335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Activités spécialisées scientifiques et techniques, activités de services administratifs et de soutien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12777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Administration publique, </a:t>
                      </a:r>
                      <a:r>
                        <a:rPr lang="fr-FR" sz="900" i="1" kern="1200" err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Enseign</a:t>
                      </a: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., santé, social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 activités de services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eau 14">
            <a:extLst>
              <a:ext uri="{FF2B5EF4-FFF2-40B4-BE49-F238E27FC236}">
                <a16:creationId xmlns:a16="http://schemas.microsoft.com/office/drawing/2014/main" id="{9B271386-D5E8-4EBC-9DFA-3D2F36FE9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373114"/>
              </p:ext>
            </p:extLst>
          </p:nvPr>
        </p:nvGraphicFramePr>
        <p:xfrm>
          <a:off x="4260153" y="4769834"/>
          <a:ext cx="2721675" cy="174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506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98169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Fonction des répondants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 err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Dirigeant.e</a:t>
                      </a: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de l’entreprise, Directeur général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Directeur.trice des ressources humaines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7576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Responsable /Chargé.e des Ressources humaines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883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Responsable /</a:t>
                      </a:r>
                      <a:r>
                        <a:rPr lang="fr-FR" sz="900" kern="1200" err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Chargé.e</a:t>
                      </a: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de recrutement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79331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Responsable Formation et/ou développement des compétences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7891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7F7B31E-7971-4AF9-A9E4-0A828D4DD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394866"/>
              </p:ext>
            </p:extLst>
          </p:nvPr>
        </p:nvGraphicFramePr>
        <p:xfrm>
          <a:off x="8308370" y="1719476"/>
          <a:ext cx="2340581" cy="1033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68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1441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01465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Taille entreprise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3928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 à 49 salariés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28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50 à 249 salariés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3928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250 salariés et plus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06478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66A8831-869D-4A23-AA95-2B450BD27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3449"/>
              </p:ext>
            </p:extLst>
          </p:nvPr>
        </p:nvGraphicFramePr>
        <p:xfrm>
          <a:off x="8308370" y="5548693"/>
          <a:ext cx="2340581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68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1441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Type de contrat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Contrat d’apprentissage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Contrat pro.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083187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D1073D13-6425-43CD-8D13-6F658BE93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29574"/>
              </p:ext>
            </p:extLst>
          </p:nvPr>
        </p:nvGraphicFramePr>
        <p:xfrm>
          <a:off x="8308370" y="2820384"/>
          <a:ext cx="2340581" cy="130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68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1441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Secteur d’activité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Agriculture, sylviculture et pêche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Industrie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6915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Construction, BTP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720339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Tertiaire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33538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0F12F98-B1EC-4EDD-B4B8-93853F145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84038"/>
              </p:ext>
            </p:extLst>
          </p:nvPr>
        </p:nvGraphicFramePr>
        <p:xfrm>
          <a:off x="8308370" y="4172934"/>
          <a:ext cx="2340580" cy="125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67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1441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étude préparé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3 (CAP)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4 (Bac-Bac pro)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7576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5 (BTS-DUT)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883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6 (Bac +3 ou plus)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793312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89ABBC07-C9B4-47D0-B084-AF930A7276BF}"/>
              </a:ext>
            </a:extLst>
          </p:cNvPr>
          <p:cNvSpPr txBox="1"/>
          <p:nvPr/>
        </p:nvSpPr>
        <p:spPr>
          <a:xfrm>
            <a:off x="8711591" y="1078089"/>
            <a:ext cx="2186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ALTERNANTS 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E8F701-D281-4896-A440-1AC04B509076}"/>
              </a:ext>
            </a:extLst>
          </p:cNvPr>
          <p:cNvSpPr txBox="1"/>
          <p:nvPr/>
        </p:nvSpPr>
        <p:spPr>
          <a:xfrm>
            <a:off x="2574221" y="1115897"/>
            <a:ext cx="2186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CE85D65-CF60-43F1-98CC-8D74328ED180}"/>
              </a:ext>
            </a:extLst>
          </p:cNvPr>
          <p:cNvGrpSpPr/>
          <p:nvPr/>
        </p:nvGrpSpPr>
        <p:grpSpPr>
          <a:xfrm>
            <a:off x="1970075" y="897639"/>
            <a:ext cx="720000" cy="720000"/>
            <a:chOff x="11198994" y="146287"/>
            <a:chExt cx="720000" cy="7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921C77F-6FE9-405E-9E9B-8CE465F0EBE3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AC8C03D-355D-4EC7-A68C-D58BE1FF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AFCDC3B-A8EB-4FC5-B684-8DBF4999C55C}"/>
              </a:ext>
            </a:extLst>
          </p:cNvPr>
          <p:cNvGrpSpPr/>
          <p:nvPr/>
        </p:nvGrpSpPr>
        <p:grpSpPr>
          <a:xfrm>
            <a:off x="8100534" y="897639"/>
            <a:ext cx="720000" cy="720000"/>
            <a:chOff x="11172338" y="160329"/>
            <a:chExt cx="720000" cy="72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86DAB81-CF1A-4C48-B6C1-908466CE9E1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19A95639-F904-4F66-881B-78A350AE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E5DCD19-5320-87E0-94EA-960ACC383849}"/>
              </a:ext>
            </a:extLst>
          </p:cNvPr>
          <p:cNvSpPr txBox="1"/>
          <p:nvPr/>
        </p:nvSpPr>
        <p:spPr>
          <a:xfrm>
            <a:off x="10753725" y="4752975"/>
            <a:ext cx="1352550" cy="1407936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9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Mise à jour de l’échantillon interrogé pour prendre en compte la forte augmentation de diplômés de Niveau 6 et en contrat d’apprentissage  ces dernières années 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4BBD6E2-E72D-C4E5-A554-40E824E9AE0B}"/>
              </a:ext>
            </a:extLst>
          </p:cNvPr>
          <p:cNvCxnSpPr/>
          <p:nvPr/>
        </p:nvCxnSpPr>
        <p:spPr>
          <a:xfrm>
            <a:off x="10734675" y="4172934"/>
            <a:ext cx="0" cy="2131759"/>
          </a:xfrm>
          <a:prstGeom prst="line">
            <a:avLst/>
          </a:prstGeom>
          <a:ln w="9525" cmpd="sng">
            <a:solidFill>
              <a:srgbClr val="FFB51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que 6" descr="Croissance de l'activité contour">
            <a:extLst>
              <a:ext uri="{FF2B5EF4-FFF2-40B4-BE49-F238E27FC236}">
                <a16:creationId xmlns:a16="http://schemas.microsoft.com/office/drawing/2014/main" id="{FC90AFA2-DB8B-ECCA-6C1B-71110776D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8200" y="4128484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40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3" y="237648"/>
            <a:ext cx="10467136" cy="862410"/>
          </a:xfrm>
        </p:spPr>
        <p:txBody>
          <a:bodyPr>
            <a:noAutofit/>
          </a:bodyPr>
          <a:lstStyle/>
          <a:p>
            <a:r>
              <a:rPr lang="fr-FR" sz="2000" b="0" cap="all"/>
              <a:t>Malgré cela, Près d’une entreprise sur deux ne recrute pas ses alternants à l’issue de leur période de formation, avant tout en raison du choix de l’alternant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787201"/>
              </p:ext>
            </p:extLst>
          </p:nvPr>
        </p:nvGraphicFramePr>
        <p:xfrm>
          <a:off x="256736" y="1904547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1529" y="1313638"/>
            <a:ext cx="5545550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recruté des alternants à l’issue de leur contrat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A00B7F3-7FF8-425A-A509-C73370A924D4}"/>
              </a:ext>
            </a:extLst>
          </p:cNvPr>
          <p:cNvCxnSpPr>
            <a:cxnSpLocks/>
          </p:cNvCxnSpPr>
          <p:nvPr/>
        </p:nvCxnSpPr>
        <p:spPr>
          <a:xfrm>
            <a:off x="5708086" y="3928241"/>
            <a:ext cx="615341" cy="0"/>
          </a:xfrm>
          <a:prstGeom prst="straightConnector1">
            <a:avLst/>
          </a:prstGeom>
          <a:ln w="57150" cmpd="sng">
            <a:solidFill>
              <a:srgbClr val="FF9D9E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BC1A78A-AC58-40DE-98F2-BF9119DED553}"/>
              </a:ext>
            </a:extLst>
          </p:cNvPr>
          <p:cNvSpPr/>
          <p:nvPr/>
        </p:nvSpPr>
        <p:spPr>
          <a:xfrm>
            <a:off x="6108449" y="1308487"/>
            <a:ext cx="5863146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AD688B-6BE2-4427-96E1-1EFBAF28B711}"/>
              </a:ext>
            </a:extLst>
          </p:cNvPr>
          <p:cNvSpPr txBox="1"/>
          <p:nvPr/>
        </p:nvSpPr>
        <p:spPr>
          <a:xfrm>
            <a:off x="3552292" y="2799556"/>
            <a:ext cx="2497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à 249 salariés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  <a:endParaRPr lang="fr-FR" sz="105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Tuteur de contrat pro.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  <a:endParaRPr lang="fr-FR" sz="105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48C7D2-2278-4A1F-826D-039857163CFD}"/>
              </a:ext>
            </a:extLst>
          </p:cNvPr>
          <p:cNvSpPr txBox="1"/>
          <p:nvPr/>
        </p:nvSpPr>
        <p:spPr>
          <a:xfrm>
            <a:off x="244913" y="2799556"/>
            <a:ext cx="1876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salariés: </a:t>
            </a:r>
            <a:r>
              <a:rPr lang="fr-FR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</a:t>
            </a:r>
          </a:p>
          <a:p>
            <a:pPr algn="ctr"/>
            <a:r>
              <a:rPr lang="fr-FR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</a:p>
          <a:p>
            <a:pPr algn="ctr"/>
            <a:r>
              <a:rPr lang="fr-FR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  <a:endParaRPr lang="fr-FR" sz="105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586F80F-66BB-468E-A630-E1D37ACA32F2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7BBB2D7-52C6-4421-A86B-FC292B12A278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EEF8FA7-316A-4795-8FB3-02AE66F27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7A6D57C-E853-4F89-977D-62F11ACE27D5}"/>
              </a:ext>
            </a:extLst>
          </p:cNvPr>
          <p:cNvSpPr txBox="1"/>
          <p:nvPr/>
        </p:nvSpPr>
        <p:spPr>
          <a:xfrm>
            <a:off x="4896749" y="243707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(=)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113EFD45-AD59-93E4-C21D-56213F3DF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909696"/>
              </p:ext>
            </p:extLst>
          </p:nvPr>
        </p:nvGraphicFramePr>
        <p:xfrm>
          <a:off x="4295830" y="5065915"/>
          <a:ext cx="1653220" cy="975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57216CF-308C-F5B1-53D5-D0E72FB05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133863"/>
              </p:ext>
            </p:extLst>
          </p:nvPr>
        </p:nvGraphicFramePr>
        <p:xfrm>
          <a:off x="7664520" y="1946074"/>
          <a:ext cx="4527479" cy="441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A4E69B-5115-31C3-A55F-52FA46372505}"/>
              </a:ext>
            </a:extLst>
          </p:cNvPr>
          <p:cNvSpPr/>
          <p:nvPr/>
        </p:nvSpPr>
        <p:spPr>
          <a:xfrm>
            <a:off x="6108449" y="1308487"/>
            <a:ext cx="5863146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n’ayant pas recruté d’alternants à l’issue de leur contrat (303)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7" name="ZoneTexte 41">
            <a:extLst>
              <a:ext uri="{FF2B5EF4-FFF2-40B4-BE49-F238E27FC236}">
                <a16:creationId xmlns:a16="http://schemas.microsoft.com/office/drawing/2014/main" id="{C102D129-C61C-375F-737B-B30173EF3007}"/>
              </a:ext>
            </a:extLst>
          </p:cNvPr>
          <p:cNvSpPr txBox="1"/>
          <p:nvPr/>
        </p:nvSpPr>
        <p:spPr>
          <a:xfrm>
            <a:off x="6467475" y="6272604"/>
            <a:ext cx="47084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</a:rPr>
              <a:t>*Total supérieur à 100% car plusieurs réponses étaient possibles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B31311-79E0-6A2D-6809-BA8BA3F7E9BA}"/>
              </a:ext>
            </a:extLst>
          </p:cNvPr>
          <p:cNvSpPr txBox="1"/>
          <p:nvPr/>
        </p:nvSpPr>
        <p:spPr>
          <a:xfrm>
            <a:off x="5967161" y="3796815"/>
            <a:ext cx="1873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Raisons liées à l'entreprise</a:t>
            </a:r>
            <a:endParaRPr lang="fr-FR" sz="1100" b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592DD5-1444-36D0-5F37-EC5AEE3B636A}"/>
              </a:ext>
            </a:extLst>
          </p:cNvPr>
          <p:cNvSpPr txBox="1"/>
          <p:nvPr/>
        </p:nvSpPr>
        <p:spPr>
          <a:xfrm>
            <a:off x="5967161" y="2328441"/>
            <a:ext cx="1873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56% 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Raisons liées à l'alternant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2A4B0EA-4CCE-0AA8-FFA1-B881E73B288C}"/>
              </a:ext>
            </a:extLst>
          </p:cNvPr>
          <p:cNvSpPr txBox="1"/>
          <p:nvPr/>
        </p:nvSpPr>
        <p:spPr>
          <a:xfrm>
            <a:off x="9321296" y="2580980"/>
            <a:ext cx="285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– restauration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71%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10 à 49 salariés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44%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472FF3-8F6D-CBA0-3EBF-8B87C124F693}"/>
              </a:ext>
            </a:extLst>
          </p:cNvPr>
          <p:cNvSpPr txBox="1"/>
          <p:nvPr/>
        </p:nvSpPr>
        <p:spPr>
          <a:xfrm>
            <a:off x="9311022" y="3979619"/>
            <a:ext cx="262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 de services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33%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;  Moins de 10 salariés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28%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5F6B29E-E598-14A3-7073-D37541162E8F}"/>
              </a:ext>
            </a:extLst>
          </p:cNvPr>
          <p:cNvSpPr txBox="1"/>
          <p:nvPr/>
        </p:nvSpPr>
        <p:spPr>
          <a:xfrm>
            <a:off x="9300746" y="4737158"/>
            <a:ext cx="2075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45% 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Contrat pro.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C2B0A5F-3B83-A4F6-CC3F-D7F54EDED0F6}"/>
              </a:ext>
            </a:extLst>
          </p:cNvPr>
          <p:cNvCxnSpPr>
            <a:cxnSpLocks/>
          </p:cNvCxnSpPr>
          <p:nvPr/>
        </p:nvCxnSpPr>
        <p:spPr>
          <a:xfrm>
            <a:off x="6621509" y="3429000"/>
            <a:ext cx="5379026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64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LE CHOIX DE L’ALTERNANCE POUR LES ENTREPRISES :</a:t>
            </a:r>
            <a:br>
              <a:rPr lang="fr-FR" sz="2800" b="1"/>
            </a:br>
            <a:r>
              <a:rPr lang="fr-FR" sz="2800"/>
              <a:t>un recours à ce dispositif encore en augmentation, et en particulier pour répondre à la crise des vocations </a:t>
            </a:r>
            <a:br>
              <a:rPr lang="fr-FR" sz="1100"/>
            </a:br>
            <a:endParaRPr lang="fr-FR" sz="280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BC5F0F5-022D-4762-A033-6D54CE18F276}"/>
              </a:ext>
            </a:extLst>
          </p:cNvPr>
          <p:cNvGrpSpPr/>
          <p:nvPr/>
        </p:nvGrpSpPr>
        <p:grpSpPr>
          <a:xfrm>
            <a:off x="5735999" y="2163426"/>
            <a:ext cx="720000" cy="720000"/>
            <a:chOff x="11198994" y="146287"/>
            <a:chExt cx="720000" cy="72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04FAE11-7EBA-4182-8BDD-2D0891151A48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258443C-090C-4825-9CB1-79A75743A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0189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5" y="244702"/>
            <a:ext cx="1059254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Une ENTREPRISE SUR deux a RECOURS A L’ALTERNANCE DEPUIS au moins 5 ANS,  mais près de 3 SUR 10 LES ONT Rejointes ces deux dernières années donc après les premières aides gouvernementales de 2020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8475" y="1317769"/>
            <a:ext cx="11416368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Depuis combien d’années avez-vous recours à l’alternance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287595"/>
              </p:ext>
            </p:extLst>
          </p:nvPr>
        </p:nvGraphicFramePr>
        <p:xfrm>
          <a:off x="2600251" y="1881815"/>
          <a:ext cx="6991497" cy="4318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547920" y="1951913"/>
            <a:ext cx="3903301" cy="830997"/>
          </a:xfrm>
          <a:prstGeom prst="rect">
            <a:avLst/>
          </a:prstGeom>
          <a:noFill/>
          <a:ln w="12700">
            <a:solidFill>
              <a:srgbClr val="D694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>
                <a:solidFill>
                  <a:srgbClr val="D694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Recours à l’alternance </a:t>
            </a:r>
            <a:br>
              <a:rPr lang="fr-FR" sz="1600">
                <a:solidFill>
                  <a:srgbClr val="D694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fr-FR" sz="1600">
                <a:solidFill>
                  <a:srgbClr val="D694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depuis 5 ans et plus</a:t>
            </a:r>
          </a:p>
          <a:p>
            <a:pPr algn="ctr" defTabSz="914377"/>
            <a:r>
              <a:rPr lang="fr-FR" sz="1600" b="1">
                <a:solidFill>
                  <a:srgbClr val="D694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FA90B2-182B-4583-AA58-D489F4B99A11}"/>
              </a:ext>
            </a:extLst>
          </p:cNvPr>
          <p:cNvSpPr txBox="1"/>
          <p:nvPr/>
        </p:nvSpPr>
        <p:spPr>
          <a:xfrm>
            <a:off x="8223529" y="1951913"/>
            <a:ext cx="3523021" cy="830997"/>
          </a:xfrm>
          <a:prstGeom prst="rect">
            <a:avLst/>
          </a:prstGeom>
          <a:noFill/>
          <a:ln w="12700">
            <a:solidFill>
              <a:srgbClr val="FFCA5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>
                <a:solidFill>
                  <a:srgbClr val="FFCA5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Recours à l’alternance</a:t>
            </a:r>
            <a:br>
              <a:rPr lang="fr-FR" sz="1600">
                <a:solidFill>
                  <a:srgbClr val="FFCA5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fr-FR" sz="1600">
                <a:solidFill>
                  <a:srgbClr val="FFCA5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depuis 2 ans et moins</a:t>
            </a:r>
          </a:p>
          <a:p>
            <a:pPr algn="ctr" defTabSz="914377"/>
            <a:r>
              <a:rPr lang="fr-FR" sz="1600" b="1">
                <a:solidFill>
                  <a:srgbClr val="FFCA5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A37EDCB-18F5-4C82-9326-3A9B20AC7CC8}"/>
              </a:ext>
            </a:extLst>
          </p:cNvPr>
          <p:cNvSpPr txBox="1"/>
          <p:nvPr/>
        </p:nvSpPr>
        <p:spPr>
          <a:xfrm>
            <a:off x="2631073" y="2477875"/>
            <a:ext cx="4757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B9D546F-F9C9-4433-9905-BDA7CEE1BFC3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88E3B54-FE26-41C1-A5D1-67D625808250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7C70458-09D7-455E-89AE-FBEF649E5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2E4EB96-1CA7-4CE6-A113-01A0FB3C764E}"/>
              </a:ext>
            </a:extLst>
          </p:cNvPr>
          <p:cNvSpPr txBox="1"/>
          <p:nvPr/>
        </p:nvSpPr>
        <p:spPr>
          <a:xfrm>
            <a:off x="10133420" y="2484512"/>
            <a:ext cx="640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5CBB92-6BE3-4366-D0B6-0C374623DD3E}"/>
              </a:ext>
            </a:extLst>
          </p:cNvPr>
          <p:cNvSpPr txBox="1"/>
          <p:nvPr/>
        </p:nvSpPr>
        <p:spPr>
          <a:xfrm>
            <a:off x="1002331" y="2828890"/>
            <a:ext cx="319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734B851E-09ED-240D-CCA3-9E406B0FC2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2357341"/>
              </p:ext>
            </p:extLst>
          </p:nvPr>
        </p:nvGraphicFramePr>
        <p:xfrm>
          <a:off x="9291395" y="2953017"/>
          <a:ext cx="1684050" cy="1298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40183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556178"/>
              </p:ext>
            </p:extLst>
          </p:nvPr>
        </p:nvGraphicFramePr>
        <p:xfrm>
          <a:off x="1828800" y="1805947"/>
          <a:ext cx="10044467" cy="477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10270149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Les recrutements en nombre concernent en 1</a:t>
            </a:r>
            <a:r>
              <a:rPr lang="fr-FR" sz="2300" b="0" cap="all" baseline="30000"/>
              <a:t>er</a:t>
            </a:r>
            <a:r>
              <a:rPr lang="fr-FR" sz="2300" b="0" cap="all"/>
              <a:t> lieu les postes d’employés administratifs et de commerce, devant les techniciens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26530"/>
            <a:ext cx="1147935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Sur quel(s) type(s) de fonction(s) recrutez-vous en contrat d’alternance ? 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8448675" y="6118470"/>
            <a:ext cx="374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78220" y="3026686"/>
            <a:ext cx="2493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31% </a:t>
            </a:r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Professions intermédiaires 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CCB3717-CDAA-4F85-8070-534DD5E5DD89}"/>
              </a:ext>
            </a:extLst>
          </p:cNvPr>
          <p:cNvCxnSpPr>
            <a:cxnSpLocks/>
          </p:cNvCxnSpPr>
          <p:nvPr/>
        </p:nvCxnSpPr>
        <p:spPr>
          <a:xfrm>
            <a:off x="318734" y="2982360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A86DA54-1716-479F-B511-A9FFF21A0B31}"/>
              </a:ext>
            </a:extLst>
          </p:cNvPr>
          <p:cNvCxnSpPr>
            <a:cxnSpLocks/>
          </p:cNvCxnSpPr>
          <p:nvPr/>
        </p:nvCxnSpPr>
        <p:spPr>
          <a:xfrm>
            <a:off x="301720" y="4146880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1C4376-2FDD-4E28-8458-00348354C85D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BF1A1CB-2ACF-43D5-8531-D01D681A3EEA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FD1D6F-8E36-4DE3-B63B-718804EA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FB596546-4CD3-43FA-ACDB-124E958E25FC}"/>
              </a:ext>
            </a:extLst>
          </p:cNvPr>
          <p:cNvSpPr txBox="1"/>
          <p:nvPr/>
        </p:nvSpPr>
        <p:spPr>
          <a:xfrm>
            <a:off x="388283" y="2049986"/>
            <a:ext cx="1873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25% 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CSP+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C9AC58-B664-E50D-D5A8-F4D25271867A}"/>
              </a:ext>
            </a:extLst>
          </p:cNvPr>
          <p:cNvSpPr txBox="1"/>
          <p:nvPr/>
        </p:nvSpPr>
        <p:spPr>
          <a:xfrm>
            <a:off x="388283" y="4969852"/>
            <a:ext cx="1873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CSP -</a:t>
            </a:r>
            <a:endParaRPr lang="fr-FR" sz="1100" b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E6787E-CBD2-34C3-AC21-F16704382590}"/>
              </a:ext>
            </a:extLst>
          </p:cNvPr>
          <p:cNvSpPr txBox="1"/>
          <p:nvPr/>
        </p:nvSpPr>
        <p:spPr>
          <a:xfrm>
            <a:off x="118420" y="3569243"/>
            <a:ext cx="24132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48%</a:t>
            </a:r>
          </a:p>
          <a:p>
            <a:pPr algn="ctr"/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– 249 salariés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</a:t>
            </a:r>
          </a:p>
          <a:p>
            <a:pPr algn="ctr"/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40%</a:t>
            </a:r>
            <a:endParaRPr lang="fr-FR" sz="9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5BBCC3-D1E3-D05D-1806-1CC1C9A0A896}"/>
              </a:ext>
            </a:extLst>
          </p:cNvPr>
          <p:cNvSpPr txBox="1"/>
          <p:nvPr/>
        </p:nvSpPr>
        <p:spPr>
          <a:xfrm>
            <a:off x="500899" y="2551919"/>
            <a:ext cx="16482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3598934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2680828"/>
              </p:ext>
            </p:extLst>
          </p:nvPr>
        </p:nvGraphicFramePr>
        <p:xfrm>
          <a:off x="3182647" y="1819659"/>
          <a:ext cx="8690619" cy="475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57495"/>
            <a:ext cx="10800261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En raison des tensions de recrutement à l’œuvre, LE recours à L’ALTERNANCE EST Motivé PAR DES BESOINS humains importants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26530"/>
            <a:ext cx="1147935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votre entreprise a-t-elle eu recours à l’alternance (actuellement ou par le passé)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8448675" y="6118470"/>
            <a:ext cx="374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852740" y="5079085"/>
            <a:ext cx="1873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</a:t>
            </a:r>
            <a:r>
              <a:rPr lang="fr-FR" sz="1200" b="1" dirty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 dirty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un motif financier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CCB3717-CDAA-4F85-8070-534DD5E5DD89}"/>
              </a:ext>
            </a:extLst>
          </p:cNvPr>
          <p:cNvCxnSpPr>
            <a:cxnSpLocks/>
          </p:cNvCxnSpPr>
          <p:nvPr/>
        </p:nvCxnSpPr>
        <p:spPr>
          <a:xfrm>
            <a:off x="318734" y="4423628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A86DA54-1716-479F-B511-A9FFF21A0B31}"/>
              </a:ext>
            </a:extLst>
          </p:cNvPr>
          <p:cNvCxnSpPr>
            <a:cxnSpLocks/>
          </p:cNvCxnSpPr>
          <p:nvPr/>
        </p:nvCxnSpPr>
        <p:spPr>
          <a:xfrm>
            <a:off x="301720" y="5655454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1C4376-2FDD-4E28-8458-00348354C85D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BF1A1CB-2ACF-43D5-8531-D01D681A3EEA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FD1D6F-8E36-4DE3-B63B-718804EA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F0D07645-90A2-4896-8C40-775FE90EEFF0}"/>
              </a:ext>
            </a:extLst>
          </p:cNvPr>
          <p:cNvSpPr txBox="1"/>
          <p:nvPr/>
        </p:nvSpPr>
        <p:spPr>
          <a:xfrm>
            <a:off x="9626393" y="196088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85967AC-C325-4628-B323-737971360015}"/>
              </a:ext>
            </a:extLst>
          </p:cNvPr>
          <p:cNvSpPr txBox="1"/>
          <p:nvPr/>
        </p:nvSpPr>
        <p:spPr>
          <a:xfrm>
            <a:off x="9889577" y="3695487"/>
            <a:ext cx="1664126" cy="675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27% lié à la politique générationnelle de l’entreprise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DE58AA6-E34B-43C3-B0DE-AF5CB9281C5C}"/>
              </a:ext>
            </a:extLst>
          </p:cNvPr>
          <p:cNvSpPr txBox="1"/>
          <p:nvPr/>
        </p:nvSpPr>
        <p:spPr>
          <a:xfrm>
            <a:off x="1857763" y="512589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B596546-4CD3-43FA-ACDB-124E958E25FC}"/>
              </a:ext>
            </a:extLst>
          </p:cNvPr>
          <p:cNvSpPr txBox="1"/>
          <p:nvPr/>
        </p:nvSpPr>
        <p:spPr>
          <a:xfrm>
            <a:off x="852741" y="2995698"/>
            <a:ext cx="18734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88%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des raisons de ressources humaines et de compétences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68CB149-EE15-4CCF-8CCD-1860270DC35E}"/>
              </a:ext>
            </a:extLst>
          </p:cNvPr>
          <p:cNvSpPr txBox="1"/>
          <p:nvPr/>
        </p:nvSpPr>
        <p:spPr>
          <a:xfrm>
            <a:off x="1847253" y="306665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722A96-9676-489F-BE89-7FCED4F0C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824" y="2051096"/>
            <a:ext cx="914400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A86B61-6107-499E-A2C3-9CE3E11AF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267" y="4394308"/>
            <a:ext cx="678442" cy="6784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ED7DBB-8447-424E-AD25-1AC0241E1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6016" y="3733267"/>
            <a:ext cx="596060" cy="596060"/>
          </a:xfrm>
          <a:prstGeom prst="rect">
            <a:avLst/>
          </a:prstGeom>
        </p:spPr>
      </p:pic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20E6FB5F-9D7C-41A6-984D-7CEA11CC0890}"/>
              </a:ext>
            </a:extLst>
          </p:cNvPr>
          <p:cNvSpPr/>
          <p:nvPr/>
        </p:nvSpPr>
        <p:spPr>
          <a:xfrm>
            <a:off x="9480046" y="3697363"/>
            <a:ext cx="283686" cy="689965"/>
          </a:xfrm>
          <a:prstGeom prst="rightBrace">
            <a:avLst/>
          </a:prstGeom>
          <a:ln w="9525" cmpd="sng">
            <a:solidFill>
              <a:srgbClr val="A15F89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Le plan France Relance | La préfecture et les services de l'État en région  Normandie">
            <a:extLst>
              <a:ext uri="{FF2B5EF4-FFF2-40B4-BE49-F238E27FC236}">
                <a16:creationId xmlns:a16="http://schemas.microsoft.com/office/drawing/2014/main" id="{11D83681-9584-4D83-B83D-BE3F195D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890" y="4781574"/>
            <a:ext cx="825062" cy="5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88757CE-9F5B-4E3E-B13A-E11113310F6F}"/>
              </a:ext>
            </a:extLst>
          </p:cNvPr>
          <p:cNvSpPr txBox="1"/>
          <p:nvPr/>
        </p:nvSpPr>
        <p:spPr>
          <a:xfrm>
            <a:off x="8572030" y="2372251"/>
            <a:ext cx="678442" cy="23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4273A0-7600-4721-B57A-53433DB108BC}"/>
              </a:ext>
            </a:extLst>
          </p:cNvPr>
          <p:cNvSpPr txBox="1"/>
          <p:nvPr/>
        </p:nvSpPr>
        <p:spPr>
          <a:xfrm>
            <a:off x="8369715" y="320911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4D36EBF-6581-4F6B-AC6B-58357A311AD9}"/>
              </a:ext>
            </a:extLst>
          </p:cNvPr>
          <p:cNvSpPr txBox="1"/>
          <p:nvPr/>
        </p:nvSpPr>
        <p:spPr>
          <a:xfrm>
            <a:off x="9095232" y="449197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05DA95A-855B-4171-B335-B4D0B7E12AFB}"/>
              </a:ext>
            </a:extLst>
          </p:cNvPr>
          <p:cNvSpPr txBox="1"/>
          <p:nvPr/>
        </p:nvSpPr>
        <p:spPr>
          <a:xfrm>
            <a:off x="8484293" y="490118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(-6)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46582E-D41B-4C9D-BC90-EEEE98D1258B}"/>
              </a:ext>
            </a:extLst>
          </p:cNvPr>
          <p:cNvSpPr/>
          <p:nvPr/>
        </p:nvSpPr>
        <p:spPr>
          <a:xfrm>
            <a:off x="9808357" y="1966993"/>
            <a:ext cx="340418" cy="227606"/>
          </a:xfrm>
          <a:prstGeom prst="rect">
            <a:avLst/>
          </a:prstGeom>
          <a:noFill/>
          <a:ln w="19050">
            <a:solidFill>
              <a:srgbClr val="75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CFDE64-9E68-4770-88B1-4FAF70F98FC0}"/>
              </a:ext>
            </a:extLst>
          </p:cNvPr>
          <p:cNvSpPr/>
          <p:nvPr/>
        </p:nvSpPr>
        <p:spPr>
          <a:xfrm>
            <a:off x="8663688" y="4904503"/>
            <a:ext cx="340418" cy="227606"/>
          </a:xfrm>
          <a:prstGeom prst="rect">
            <a:avLst/>
          </a:prstGeom>
          <a:noFill/>
          <a:ln w="19050">
            <a:solidFill>
              <a:srgbClr val="75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B7F6D9-0E38-707E-C534-DF88819F7C0D}"/>
              </a:ext>
            </a:extLst>
          </p:cNvPr>
          <p:cNvSpPr txBox="1"/>
          <p:nvPr/>
        </p:nvSpPr>
        <p:spPr>
          <a:xfrm>
            <a:off x="11034628" y="411141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(-3)</a:t>
            </a:r>
          </a:p>
        </p:txBody>
      </p:sp>
    </p:spTree>
    <p:extLst>
      <p:ext uri="{BB962C8B-B14F-4D97-AF65-F5344CB8AC3E}">
        <p14:creationId xmlns:p14="http://schemas.microsoft.com/office/powerpoint/2010/main" val="121484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10800261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Les raisons motivant le recours à l’alternance révèlent des tensions de recrutement touchant plus spécifiquement les entreprises de taille moyenne et du BTP ou de la restauration-hôtellerie 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1C4376-2FDD-4E28-8458-00348354C85D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BF1A1CB-2ACF-43D5-8531-D01D681A3EEA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FD1D6F-8E36-4DE3-B63B-718804EA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CBCF6E94-9CE2-444E-A3F0-FD06F1E2337A}"/>
              </a:ext>
            </a:extLst>
          </p:cNvPr>
          <p:cNvSpPr txBox="1"/>
          <p:nvPr/>
        </p:nvSpPr>
        <p:spPr>
          <a:xfrm>
            <a:off x="7767491" y="2521229"/>
            <a:ext cx="25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un motif financier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B4E68F5-3C97-4D51-8A15-8B9E2FCB962E}"/>
              </a:ext>
            </a:extLst>
          </p:cNvPr>
          <p:cNvSpPr txBox="1"/>
          <p:nvPr/>
        </p:nvSpPr>
        <p:spPr>
          <a:xfrm>
            <a:off x="9137091" y="257831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9D67785-AEB1-441C-B116-6FA1E8412AA2}"/>
              </a:ext>
            </a:extLst>
          </p:cNvPr>
          <p:cNvSpPr txBox="1"/>
          <p:nvPr/>
        </p:nvSpPr>
        <p:spPr>
          <a:xfrm>
            <a:off x="3273801" y="2428955"/>
            <a:ext cx="2568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88%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des raisons de ressources humaines et de compétences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F3CCDD9-F4CA-43C4-BBB3-D408AA285034}"/>
              </a:ext>
            </a:extLst>
          </p:cNvPr>
          <p:cNvSpPr txBox="1"/>
          <p:nvPr/>
        </p:nvSpPr>
        <p:spPr>
          <a:xfrm>
            <a:off x="4640241" y="249578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60337DC-2574-4FA0-A320-20D9C0D72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471" y="1767169"/>
            <a:ext cx="721197" cy="72119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3469B01B-817C-4D26-B7F3-87404652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687" y="1842787"/>
            <a:ext cx="678442" cy="67844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D4A07B-BE65-4842-BBD1-311E932D2960}"/>
              </a:ext>
            </a:extLst>
          </p:cNvPr>
          <p:cNvSpPr txBox="1"/>
          <p:nvPr/>
        </p:nvSpPr>
        <p:spPr>
          <a:xfrm>
            <a:off x="2919863" y="3359582"/>
            <a:ext cx="3123367" cy="830997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94%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Hôtellerie-Restauration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 50-249 salariés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 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95E787C-C378-4D7A-B338-33FF394A53B7}"/>
              </a:ext>
            </a:extLst>
          </p:cNvPr>
          <p:cNvSpPr txBox="1"/>
          <p:nvPr/>
        </p:nvSpPr>
        <p:spPr>
          <a:xfrm>
            <a:off x="7551505" y="3359582"/>
            <a:ext cx="3000053" cy="830997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63%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83%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Accueil actuel d’alternants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64%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46BF7D-7611-479F-A821-7E6A38229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291" y="3144401"/>
            <a:ext cx="397267" cy="397267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22B614EB-E027-4952-8E79-C73C30DCC7AA}"/>
              </a:ext>
            </a:extLst>
          </p:cNvPr>
          <p:cNvSpPr txBox="1"/>
          <p:nvPr/>
        </p:nvSpPr>
        <p:spPr>
          <a:xfrm>
            <a:off x="82712" y="3664711"/>
            <a:ext cx="2414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Profils d’entreprises pour lesquels le critère est significativement supérieur 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2E78581-2FB6-4091-9449-5E7749582CD6}"/>
              </a:ext>
            </a:extLst>
          </p:cNvPr>
          <p:cNvSpPr/>
          <p:nvPr/>
        </p:nvSpPr>
        <p:spPr>
          <a:xfrm>
            <a:off x="515938" y="1326530"/>
            <a:ext cx="1147935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votre entreprise a-t-elle eu recours à l’alternance (actuellement ou par le passé)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28CE2BAA-7382-45A6-B762-91C56F772999}"/>
              </a:ext>
            </a:extLst>
          </p:cNvPr>
          <p:cNvSpPr/>
          <p:nvPr/>
        </p:nvSpPr>
        <p:spPr>
          <a:xfrm>
            <a:off x="8861910" y="4556302"/>
            <a:ext cx="523220" cy="261610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9" name="Picture 2" descr="Le plan France Relance | La préfecture et les services de l'État en région  Normandie">
            <a:extLst>
              <a:ext uri="{FF2B5EF4-FFF2-40B4-BE49-F238E27FC236}">
                <a16:creationId xmlns:a16="http://schemas.microsoft.com/office/drawing/2014/main" id="{DD72895B-C2D2-4D3A-815C-0A7085ABA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58" y="4868991"/>
            <a:ext cx="825062" cy="5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56BCC892-EBF8-4E9D-8DB4-3142D211B89B}"/>
              </a:ext>
            </a:extLst>
          </p:cNvPr>
          <p:cNvSpPr txBox="1"/>
          <p:nvPr/>
        </p:nvSpPr>
        <p:spPr>
          <a:xfrm>
            <a:off x="9476312" y="4484026"/>
            <a:ext cx="606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Dont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D36867D-4E24-456D-9D54-8B3434A6E029}"/>
              </a:ext>
            </a:extLst>
          </p:cNvPr>
          <p:cNvSpPr txBox="1"/>
          <p:nvPr/>
        </p:nvSpPr>
        <p:spPr>
          <a:xfrm>
            <a:off x="7859798" y="4868991"/>
            <a:ext cx="25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24%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Bénéficier aides exceptionnelles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9A48510F-B0E0-4C60-A2F6-1D2B688C2447}"/>
              </a:ext>
            </a:extLst>
          </p:cNvPr>
          <p:cNvSpPr txBox="1"/>
          <p:nvPr/>
        </p:nvSpPr>
        <p:spPr>
          <a:xfrm>
            <a:off x="7551505" y="5549318"/>
            <a:ext cx="3234582" cy="646331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28%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 50-249 salariés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</a:t>
            </a:r>
          </a:p>
        </p:txBody>
      </p:sp>
      <p:sp>
        <p:nvSpPr>
          <p:cNvPr id="74" name="Flèche : bas 73">
            <a:extLst>
              <a:ext uri="{FF2B5EF4-FFF2-40B4-BE49-F238E27FC236}">
                <a16:creationId xmlns:a16="http://schemas.microsoft.com/office/drawing/2014/main" id="{84F34D04-380A-41F8-BD9F-64E1FFF08F93}"/>
              </a:ext>
            </a:extLst>
          </p:cNvPr>
          <p:cNvSpPr/>
          <p:nvPr/>
        </p:nvSpPr>
        <p:spPr>
          <a:xfrm>
            <a:off x="4303561" y="4556302"/>
            <a:ext cx="523220" cy="261610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A69AB54-795E-459D-9F2A-54E1D27750F1}"/>
              </a:ext>
            </a:extLst>
          </p:cNvPr>
          <p:cNvSpPr txBox="1"/>
          <p:nvPr/>
        </p:nvSpPr>
        <p:spPr>
          <a:xfrm>
            <a:off x="4897415" y="4484026"/>
            <a:ext cx="606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Dont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49ED6A9B-82DE-47C6-BBC9-9D44DDD8DD2B}"/>
              </a:ext>
            </a:extLst>
          </p:cNvPr>
          <p:cNvSpPr txBox="1"/>
          <p:nvPr/>
        </p:nvSpPr>
        <p:spPr>
          <a:xfrm>
            <a:off x="2972608" y="4868991"/>
            <a:ext cx="323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Embaucher sur des métiers présentant des difficultés de recrutement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58E71C35-DCE6-4BC3-BF95-C267376F3AB4}"/>
              </a:ext>
            </a:extLst>
          </p:cNvPr>
          <p:cNvSpPr txBox="1"/>
          <p:nvPr/>
        </p:nvSpPr>
        <p:spPr>
          <a:xfrm>
            <a:off x="2972608" y="5549318"/>
            <a:ext cx="3234582" cy="830997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 50-249 salariés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38%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 10–49 salariés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Accueil actuel d’alternants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36%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43377B-9121-6981-B9F6-14D9C63347FD}"/>
              </a:ext>
            </a:extLst>
          </p:cNvPr>
          <p:cNvSpPr txBox="1"/>
          <p:nvPr/>
        </p:nvSpPr>
        <p:spPr>
          <a:xfrm>
            <a:off x="4667733" y="493229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</p:spTree>
    <p:extLst>
      <p:ext uri="{BB962C8B-B14F-4D97-AF65-F5344CB8AC3E}">
        <p14:creationId xmlns:p14="http://schemas.microsoft.com/office/powerpoint/2010/main" val="2543704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959957"/>
              </p:ext>
            </p:extLst>
          </p:nvPr>
        </p:nvGraphicFramePr>
        <p:xfrm>
          <a:off x="515938" y="1855577"/>
          <a:ext cx="5580062" cy="475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10270149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Ces difficultés de recrutement touchent aussi les contrats d’alternance et poussent certaines entreprises à ne plus y avoir recours parmi d’autres raisons</a:t>
            </a: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7343549" y="6046335"/>
            <a:ext cx="374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1C4376-2FDD-4E28-8458-00348354C85D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BF1A1CB-2ACF-43D5-8531-D01D681A3EEA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FD1D6F-8E36-4DE3-B63B-718804EA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606299F4-D119-6B4E-5FC1-A8ACD66BE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891311"/>
              </p:ext>
            </p:extLst>
          </p:nvPr>
        </p:nvGraphicFramePr>
        <p:xfrm>
          <a:off x="6531584" y="1922589"/>
          <a:ext cx="5367256" cy="4246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202EA0A-00E1-F2C8-D8DA-2301A16CC5EA}"/>
              </a:ext>
            </a:extLst>
          </p:cNvPr>
          <p:cNvSpPr/>
          <p:nvPr/>
        </p:nvSpPr>
        <p:spPr>
          <a:xfrm>
            <a:off x="531529" y="1313638"/>
            <a:ext cx="5545550" cy="71462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 dirty="0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vous n’avez plus recours à l’alternance au sein de votre entreprise ? *</a:t>
            </a:r>
          </a:p>
          <a:p>
            <a:pPr algn="just">
              <a:lnSpc>
                <a:spcPts val="1400"/>
              </a:lnSpc>
            </a:pPr>
            <a:r>
              <a:rPr lang="fr-FR" sz="1100" i="1" dirty="0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n’ayant plus d’alternants actuellement (175)</a:t>
            </a:r>
            <a:endParaRPr kumimoji="0" lang="fr-FR" sz="1100" b="0" i="0" u="none" strike="noStrike" kern="1200" cap="all" spc="0" normalizeH="0" baseline="0" noProof="0" dirty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2E8EF6-BDD1-3AF9-14E5-CB453F071768}"/>
              </a:ext>
            </a:extLst>
          </p:cNvPr>
          <p:cNvSpPr/>
          <p:nvPr/>
        </p:nvSpPr>
        <p:spPr>
          <a:xfrm>
            <a:off x="6114923" y="1380404"/>
            <a:ext cx="5856672" cy="71462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Sur quel(s) niveau(x) de qualification votre entreprise rencontre-t-elle le plus de difficultés de recrutement d’alternants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n’ayant plus recours à l’alternance à cause des difficultés de recrutement (53 – base faible)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A43DAAC-D8EE-AC27-98E6-BBDF1B5BDA00}"/>
              </a:ext>
            </a:extLst>
          </p:cNvPr>
          <p:cNvCxnSpPr>
            <a:cxnSpLocks/>
          </p:cNvCxnSpPr>
          <p:nvPr/>
        </p:nvCxnSpPr>
        <p:spPr>
          <a:xfrm>
            <a:off x="5807252" y="2307452"/>
            <a:ext cx="615341" cy="0"/>
          </a:xfrm>
          <a:prstGeom prst="straightConnector1">
            <a:avLst/>
          </a:prstGeom>
          <a:ln w="57150" cmpd="sng">
            <a:solidFill>
              <a:schemeClr val="accent4">
                <a:lumMod val="40000"/>
                <a:lumOff val="6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BE1E52D-D9F1-3156-1C78-AB2651764A33}"/>
              </a:ext>
            </a:extLst>
          </p:cNvPr>
          <p:cNvSpPr txBox="1"/>
          <p:nvPr/>
        </p:nvSpPr>
        <p:spPr>
          <a:xfrm>
            <a:off x="3221401" y="2414980"/>
            <a:ext cx="2806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et restauration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63% </a:t>
            </a:r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Province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41%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D3AF00-01AE-9177-0FE5-82EFD4A80C0E}"/>
              </a:ext>
            </a:extLst>
          </p:cNvPr>
          <p:cNvSpPr txBox="1"/>
          <p:nvPr/>
        </p:nvSpPr>
        <p:spPr>
          <a:xfrm>
            <a:off x="3229169" y="3541939"/>
            <a:ext cx="2551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et restauration </a:t>
            </a:r>
            <a:r>
              <a:rPr lang="fr-FR" sz="1000" b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47%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9E3733-6359-6227-F25D-86CFDC070690}"/>
              </a:ext>
            </a:extLst>
          </p:cNvPr>
          <p:cNvSpPr txBox="1"/>
          <p:nvPr/>
        </p:nvSpPr>
        <p:spPr>
          <a:xfrm>
            <a:off x="3218895" y="4688316"/>
            <a:ext cx="2551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</a:t>
            </a:r>
            <a:r>
              <a:rPr lang="fr-FR" sz="1000" b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3959034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486772"/>
              </p:ext>
            </p:extLst>
          </p:nvPr>
        </p:nvGraphicFramePr>
        <p:xfrm>
          <a:off x="3831204" y="1832711"/>
          <a:ext cx="8360796" cy="4427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0" y="244702"/>
            <a:ext cx="10565538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Ces difficultés de recrutement s’expliquent en priorité  par une pénurie de candidats avec le diplôme ou le profil attendu, doublée d’un déficit d’attractivité de certains secteurs d’activité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09142"/>
            <a:ext cx="1131583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pour quelle(s) raison(s) principale(s) selon vous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n’ayant plus recours à l’alternance à cause des difficultés de recrutement (53 – base faible)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5517058" y="6165461"/>
            <a:ext cx="4825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560609" y="3537738"/>
            <a:ext cx="340956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46%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à l’entreprise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1007925" y="2273856"/>
            <a:ext cx="244231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au candidat</a:t>
            </a:r>
            <a:endParaRPr lang="fr-FR" sz="1200" b="1" i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9AAF1-9AE0-452B-8644-BAA450E5C8D7}"/>
              </a:ext>
            </a:extLst>
          </p:cNvPr>
          <p:cNvSpPr txBox="1"/>
          <p:nvPr/>
        </p:nvSpPr>
        <p:spPr>
          <a:xfrm>
            <a:off x="560609" y="4352130"/>
            <a:ext cx="34095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à la proposition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d’embauche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7193C15-409E-4330-AAF6-42FDFFE5201D}"/>
              </a:ext>
            </a:extLst>
          </p:cNvPr>
          <p:cNvCxnSpPr>
            <a:cxnSpLocks/>
          </p:cNvCxnSpPr>
          <p:nvPr/>
        </p:nvCxnSpPr>
        <p:spPr>
          <a:xfrm>
            <a:off x="278541" y="3339262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F2C809B-7EC2-4F66-9D08-685B963F9742}"/>
              </a:ext>
            </a:extLst>
          </p:cNvPr>
          <p:cNvCxnSpPr>
            <a:cxnSpLocks/>
          </p:cNvCxnSpPr>
          <p:nvPr/>
        </p:nvCxnSpPr>
        <p:spPr>
          <a:xfrm>
            <a:off x="379898" y="4294431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70EEAF8-B8F7-4563-8F8A-051592046754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78CA341-74DF-44ED-B4DC-CA739F478F42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3CDD3A6-5260-4955-A725-007FB25D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0620E14D-8869-4461-B7C5-866EE4B3B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1" y="3506873"/>
            <a:ext cx="646151" cy="6461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7D765D-0558-4451-8B48-53D7497C8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3" y="4524653"/>
            <a:ext cx="514152" cy="5141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885C20-1844-4EDC-8B16-5459B07DC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63" y="2180214"/>
            <a:ext cx="546223" cy="54622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270E49F-024C-70AD-3C23-810E9D4B4F9E}"/>
              </a:ext>
            </a:extLst>
          </p:cNvPr>
          <p:cNvCxnSpPr>
            <a:cxnSpLocks/>
          </p:cNvCxnSpPr>
          <p:nvPr/>
        </p:nvCxnSpPr>
        <p:spPr>
          <a:xfrm>
            <a:off x="379898" y="5281227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09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15AE920E-2700-4A7A-A075-8722950CA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6238605"/>
              </p:ext>
            </p:extLst>
          </p:nvPr>
        </p:nvGraphicFramePr>
        <p:xfrm>
          <a:off x="5959417" y="1938221"/>
          <a:ext cx="5724525" cy="4102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10551130" cy="671807"/>
          </a:xfrm>
        </p:spPr>
        <p:txBody>
          <a:bodyPr>
            <a:noAutofit/>
          </a:bodyPr>
          <a:lstStyle/>
          <a:p>
            <a:r>
              <a:rPr lang="fr-FR" sz="2200" b="0" cap="all"/>
              <a:t>POUR </a:t>
            </a:r>
            <a:r>
              <a:rPr lang="fr-FR" sz="2200" b="0" cap="all" dirty="0"/>
              <a:t>Près</a:t>
            </a:r>
            <a:r>
              <a:rPr lang="fr-FR" sz="2200" b="0" cap="all"/>
              <a:t> DE 1 ENTREPRISE SUR 2, L'alternance vient parfois EN Substitution DES Stages OU autres contrats, mais ce chiffre diminue au fil des années</a:t>
            </a: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6523320" y="6134530"/>
            <a:ext cx="47084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</a:rPr>
              <a:t>*Total supérieur à 100% car plusieurs réponses étaient possibles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007935"/>
              </p:ext>
            </p:extLst>
          </p:nvPr>
        </p:nvGraphicFramePr>
        <p:xfrm>
          <a:off x="207963" y="2048135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09362" y="1310978"/>
            <a:ext cx="115268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recours à des personnes en alternance remplace-t-il, dans certains cas, le recours à d’autres types de contrats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A00B7F3-7FF8-425A-A509-C73370A924D4}"/>
              </a:ext>
            </a:extLst>
          </p:cNvPr>
          <p:cNvCxnSpPr>
            <a:cxnSpLocks/>
          </p:cNvCxnSpPr>
          <p:nvPr/>
        </p:nvCxnSpPr>
        <p:spPr>
          <a:xfrm>
            <a:off x="5455768" y="2528066"/>
            <a:ext cx="615341" cy="0"/>
          </a:xfrm>
          <a:prstGeom prst="straightConnector1">
            <a:avLst/>
          </a:prstGeom>
          <a:ln w="57150" cmpd="sng">
            <a:solidFill>
              <a:schemeClr val="accent4">
                <a:lumMod val="40000"/>
                <a:lumOff val="6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B3421C1-6900-4DD5-886C-F1C62037D26F}"/>
              </a:ext>
            </a:extLst>
          </p:cNvPr>
          <p:cNvSpPr txBox="1"/>
          <p:nvPr/>
        </p:nvSpPr>
        <p:spPr>
          <a:xfrm>
            <a:off x="4377126" y="2518110"/>
            <a:ext cx="7651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FFB5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(-6)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BC94E7-8C24-4DD0-BBF6-35FCC02E9818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19DA083-550E-449C-91DD-D931F6595103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758A47A-4E50-4A35-83F3-6C65B8955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A2A83AC3-7805-4C99-8713-F81116D0224F}"/>
              </a:ext>
            </a:extLst>
          </p:cNvPr>
          <p:cNvSpPr txBox="1"/>
          <p:nvPr/>
        </p:nvSpPr>
        <p:spPr>
          <a:xfrm>
            <a:off x="3057777" y="2905023"/>
            <a:ext cx="26498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charge d’un alternant : </a:t>
            </a:r>
            <a:r>
              <a:rPr lang="fr-FR" altLang="ja-JP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84E2B50-353A-478A-B532-3BDE593A5D23}"/>
              </a:ext>
            </a:extLst>
          </p:cNvPr>
          <p:cNvSpPr txBox="1"/>
          <p:nvPr/>
        </p:nvSpPr>
        <p:spPr>
          <a:xfrm>
            <a:off x="38100" y="2843379"/>
            <a:ext cx="24454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Moins de 10 salariés : </a:t>
            </a:r>
            <a:r>
              <a:rPr lang="fr-FR" altLang="ja-JP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56%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5F76BEEC-2341-48C7-161C-719B5F1C2B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8515903"/>
              </p:ext>
            </p:extLst>
          </p:nvPr>
        </p:nvGraphicFramePr>
        <p:xfrm>
          <a:off x="207963" y="4889126"/>
          <a:ext cx="1591695" cy="129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66F5B31-128B-2DE9-7D72-44ADFEE61559}"/>
              </a:ext>
            </a:extLst>
          </p:cNvPr>
          <p:cNvSpPr txBox="1"/>
          <p:nvPr/>
        </p:nvSpPr>
        <p:spPr>
          <a:xfrm>
            <a:off x="8061712" y="5710576"/>
            <a:ext cx="26498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altLang="ja-JP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24%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E11BD7-2D94-0BFF-BF42-D68478C2D14B}"/>
              </a:ext>
            </a:extLst>
          </p:cNvPr>
          <p:cNvSpPr txBox="1"/>
          <p:nvPr/>
        </p:nvSpPr>
        <p:spPr>
          <a:xfrm>
            <a:off x="8061712" y="2840376"/>
            <a:ext cx="26498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– 249 salariés: </a:t>
            </a:r>
            <a:r>
              <a:rPr lang="fr-FR" altLang="ja-JP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EB65C8-23B7-D294-D593-A5E8E1DCA0E2}"/>
              </a:ext>
            </a:extLst>
          </p:cNvPr>
          <p:cNvSpPr txBox="1"/>
          <p:nvPr/>
        </p:nvSpPr>
        <p:spPr>
          <a:xfrm>
            <a:off x="8061712" y="4762168"/>
            <a:ext cx="26498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– 49 salariés: </a:t>
            </a:r>
            <a:r>
              <a:rPr lang="fr-FR" altLang="ja-JP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2770626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L’ACCÈS À L’ALTERNANCE :</a:t>
            </a:r>
            <a:br>
              <a:rPr lang="fr-FR" sz="2800" b="1"/>
            </a:br>
            <a:r>
              <a:rPr lang="fr-FR" sz="2800"/>
              <a:t>les tensions de recrutement par manque de candidats touchent aussi les recrutements en alternance   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5999" y="2193415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0" y="2193415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7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5938" y="203329"/>
            <a:ext cx="11472449" cy="671807"/>
          </a:xfrm>
        </p:spPr>
        <p:txBody>
          <a:bodyPr>
            <a:noAutofit/>
          </a:bodyPr>
          <a:lstStyle/>
          <a:p>
            <a:r>
              <a:rPr lang="fr-FR" sz="240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TABLE DES MATIERES</a:t>
            </a:r>
            <a:endParaRPr lang="fr-FR" sz="2400" b="0">
              <a:solidFill>
                <a:srgbClr val="FF4E4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E9AAA1-C622-BD6C-CBCC-AEA6EBEAFC60}"/>
              </a:ext>
            </a:extLst>
          </p:cNvPr>
          <p:cNvSpPr txBox="1"/>
          <p:nvPr/>
        </p:nvSpPr>
        <p:spPr>
          <a:xfrm>
            <a:off x="1168207" y="1485747"/>
            <a:ext cx="285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de satisfaction de l’ALTERNANCE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BF28C89-72E1-1F97-36D5-6FBAD80EE340}"/>
              </a:ext>
            </a:extLst>
          </p:cNvPr>
          <p:cNvSpPr/>
          <p:nvPr/>
        </p:nvSpPr>
        <p:spPr>
          <a:xfrm>
            <a:off x="434658" y="143850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0F1EB8-63C7-468E-12D2-89F98F38F3EF}"/>
              </a:ext>
            </a:extLst>
          </p:cNvPr>
          <p:cNvSpPr txBox="1"/>
          <p:nvPr/>
        </p:nvSpPr>
        <p:spPr>
          <a:xfrm>
            <a:off x="1168207" y="3182448"/>
            <a:ext cx="2855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CHOIX DE L’ALTERNANCE POUR LES ÉTUDIANTS 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A2EF4AF-64CF-9081-60B2-EA95B2B56634}"/>
              </a:ext>
            </a:extLst>
          </p:cNvPr>
          <p:cNvSpPr/>
          <p:nvPr/>
        </p:nvSpPr>
        <p:spPr>
          <a:xfrm>
            <a:off x="434658" y="3237946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F305D9-AC7D-C40C-18F2-44074032ACE9}"/>
              </a:ext>
            </a:extLst>
          </p:cNvPr>
          <p:cNvSpPr txBox="1"/>
          <p:nvPr/>
        </p:nvSpPr>
        <p:spPr>
          <a:xfrm>
            <a:off x="1168207" y="4959667"/>
            <a:ext cx="2855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CONCILIATION VIES PROFESSIONNELLE ET PERSONNELLE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0140D47-52A7-67E6-CE2A-4C089D361466}"/>
              </a:ext>
            </a:extLst>
          </p:cNvPr>
          <p:cNvSpPr/>
          <p:nvPr/>
        </p:nvSpPr>
        <p:spPr>
          <a:xfrm>
            <a:off x="434658" y="501516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3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3D5E5DD-3777-774B-7DDB-2E136CE19A65}"/>
              </a:ext>
            </a:extLst>
          </p:cNvPr>
          <p:cNvSpPr txBox="1"/>
          <p:nvPr/>
        </p:nvSpPr>
        <p:spPr>
          <a:xfrm>
            <a:off x="5085998" y="1485747"/>
            <a:ext cx="285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L’EMPLOYABILITE DES ALTERNANTS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1F0EB24-411D-BA85-AB49-7EC139199950}"/>
              </a:ext>
            </a:extLst>
          </p:cNvPr>
          <p:cNvSpPr/>
          <p:nvPr/>
        </p:nvSpPr>
        <p:spPr>
          <a:xfrm>
            <a:off x="4362609" y="143850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4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8B7011E-2D71-AD3D-3176-623033D4510A}"/>
              </a:ext>
            </a:extLst>
          </p:cNvPr>
          <p:cNvSpPr txBox="1"/>
          <p:nvPr/>
        </p:nvSpPr>
        <p:spPr>
          <a:xfrm>
            <a:off x="5085998" y="3182448"/>
            <a:ext cx="2855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CHOIX DE L’ALTERNANCE POUR LES ENTREPRISES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7B0455C-C56A-7CC9-BC7F-58B790AD55D8}"/>
              </a:ext>
            </a:extLst>
          </p:cNvPr>
          <p:cNvSpPr/>
          <p:nvPr/>
        </p:nvSpPr>
        <p:spPr>
          <a:xfrm>
            <a:off x="4362609" y="3237946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5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712D717-4F75-F8E3-60CC-2C52BD2E3924}"/>
              </a:ext>
            </a:extLst>
          </p:cNvPr>
          <p:cNvSpPr txBox="1"/>
          <p:nvPr/>
        </p:nvSpPr>
        <p:spPr>
          <a:xfrm>
            <a:off x="5085998" y="4959667"/>
            <a:ext cx="2578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L’ACCÈS DE L’ALTERNANCE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84C9275-9973-160A-655E-D7154B3573F1}"/>
              </a:ext>
            </a:extLst>
          </p:cNvPr>
          <p:cNvSpPr/>
          <p:nvPr/>
        </p:nvSpPr>
        <p:spPr>
          <a:xfrm>
            <a:off x="4362609" y="501516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6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D13D56C4-5A93-8853-1416-1BA0A4C8BCAD}"/>
              </a:ext>
            </a:extLst>
          </p:cNvPr>
          <p:cNvSpPr txBox="1"/>
          <p:nvPr/>
        </p:nvSpPr>
        <p:spPr>
          <a:xfrm>
            <a:off x="9013949" y="1485747"/>
            <a:ext cx="2855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SUIVI ET INTÉGRATION DES ALTERNANTS DANS L’ENTREPRISE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F1424E6-1115-A787-2AF7-8B7BF7D0E99F}"/>
              </a:ext>
            </a:extLst>
          </p:cNvPr>
          <p:cNvSpPr/>
          <p:nvPr/>
        </p:nvSpPr>
        <p:spPr>
          <a:xfrm>
            <a:off x="8280400" y="143850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7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62ABA70-3F13-857B-DF25-FCACD356AA1A}"/>
              </a:ext>
            </a:extLst>
          </p:cNvPr>
          <p:cNvSpPr txBox="1"/>
          <p:nvPr/>
        </p:nvSpPr>
        <p:spPr>
          <a:xfrm>
            <a:off x="9013949" y="3182448"/>
            <a:ext cx="285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RUPTURES DE CONTRAT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0D9A23E-3547-DE17-8514-4C51855066F1}"/>
              </a:ext>
            </a:extLst>
          </p:cNvPr>
          <p:cNvSpPr/>
          <p:nvPr/>
        </p:nvSpPr>
        <p:spPr>
          <a:xfrm>
            <a:off x="8280400" y="3237946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8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99E2002-25B3-441E-4488-077291431C45}"/>
              </a:ext>
            </a:extLst>
          </p:cNvPr>
          <p:cNvSpPr txBox="1"/>
          <p:nvPr/>
        </p:nvSpPr>
        <p:spPr>
          <a:xfrm>
            <a:off x="9013949" y="4959667"/>
            <a:ext cx="285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L’OUVERTURE INTERNATIONALE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9BA08B7-759A-FE4B-65A7-9345AE3701F5}"/>
              </a:ext>
            </a:extLst>
          </p:cNvPr>
          <p:cNvSpPr/>
          <p:nvPr/>
        </p:nvSpPr>
        <p:spPr>
          <a:xfrm>
            <a:off x="8280400" y="501516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9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FC16305-24D4-5378-7D34-ACA7CC11B839}"/>
              </a:ext>
            </a:extLst>
          </p:cNvPr>
          <p:cNvSpPr/>
          <p:nvPr/>
        </p:nvSpPr>
        <p:spPr>
          <a:xfrm>
            <a:off x="1154659" y="2160821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5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C7A93C4-C074-AB69-B8D8-92375B0641C8}"/>
              </a:ext>
            </a:extLst>
          </p:cNvPr>
          <p:cNvSpPr/>
          <p:nvPr/>
        </p:nvSpPr>
        <p:spPr>
          <a:xfrm>
            <a:off x="1154659" y="3952240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14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D2C2D2-8E35-681D-2A47-026A955ADCC4}"/>
              </a:ext>
            </a:extLst>
          </p:cNvPr>
          <p:cNvSpPr/>
          <p:nvPr/>
        </p:nvSpPr>
        <p:spPr>
          <a:xfrm>
            <a:off x="1154659" y="5720454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18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F15836-2D41-8888-652D-023FE4DDAAC2}"/>
              </a:ext>
            </a:extLst>
          </p:cNvPr>
          <p:cNvSpPr/>
          <p:nvPr/>
        </p:nvSpPr>
        <p:spPr>
          <a:xfrm>
            <a:off x="5082609" y="2160821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23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F3A90BA-9A05-50B3-B1B8-8A3CF58DFBCD}"/>
              </a:ext>
            </a:extLst>
          </p:cNvPr>
          <p:cNvSpPr/>
          <p:nvPr/>
        </p:nvSpPr>
        <p:spPr>
          <a:xfrm>
            <a:off x="5082609" y="3952240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31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55150D8-91CF-4B28-D461-DD400EC3CAA2}"/>
              </a:ext>
            </a:extLst>
          </p:cNvPr>
          <p:cNvSpPr/>
          <p:nvPr/>
        </p:nvSpPr>
        <p:spPr>
          <a:xfrm>
            <a:off x="5082609" y="5720453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39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87994E0-EF99-A809-FFA9-B4B98879C45B}"/>
              </a:ext>
            </a:extLst>
          </p:cNvPr>
          <p:cNvSpPr/>
          <p:nvPr/>
        </p:nvSpPr>
        <p:spPr>
          <a:xfrm>
            <a:off x="9046276" y="2273835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45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7F9D9CA-41DE-661D-24D0-573C657E5405}"/>
              </a:ext>
            </a:extLst>
          </p:cNvPr>
          <p:cNvSpPr/>
          <p:nvPr/>
        </p:nvSpPr>
        <p:spPr>
          <a:xfrm>
            <a:off x="9046276" y="3952240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55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D47500D-CB64-8F42-88D3-4F0DC0E8855F}"/>
              </a:ext>
            </a:extLst>
          </p:cNvPr>
          <p:cNvSpPr/>
          <p:nvPr/>
        </p:nvSpPr>
        <p:spPr>
          <a:xfrm>
            <a:off x="9046276" y="5720453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62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8E88006-F394-C1F1-0E20-1F48239BDEE3}"/>
              </a:ext>
            </a:extLst>
          </p:cNvPr>
          <p:cNvCxnSpPr>
            <a:cxnSpLocks/>
          </p:cNvCxnSpPr>
          <p:nvPr/>
        </p:nvCxnSpPr>
        <p:spPr>
          <a:xfrm>
            <a:off x="4161034" y="1335640"/>
            <a:ext cx="0" cy="4734886"/>
          </a:xfrm>
          <a:prstGeom prst="line">
            <a:avLst/>
          </a:prstGeom>
          <a:ln w="9525" cmpd="sng">
            <a:solidFill>
              <a:srgbClr val="93668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1C926BF-7DB6-8046-C52E-FCA4C6D104DF}"/>
              </a:ext>
            </a:extLst>
          </p:cNvPr>
          <p:cNvCxnSpPr>
            <a:cxnSpLocks/>
          </p:cNvCxnSpPr>
          <p:nvPr/>
        </p:nvCxnSpPr>
        <p:spPr>
          <a:xfrm>
            <a:off x="7838181" y="1399780"/>
            <a:ext cx="0" cy="4734886"/>
          </a:xfrm>
          <a:prstGeom prst="line">
            <a:avLst/>
          </a:prstGeom>
          <a:ln w="9525" cmpd="sng">
            <a:solidFill>
              <a:srgbClr val="93668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517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30690"/>
              </p:ext>
            </p:extLst>
          </p:nvPr>
        </p:nvGraphicFramePr>
        <p:xfrm>
          <a:off x="3540091" y="1832711"/>
          <a:ext cx="8651909" cy="4379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29" y="244702"/>
            <a:ext cx="1058608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Plus de 3 entreprises SUR 4 continuent de connaître DES Difficultés à l’EMBAUCHE avec en tête la Difficulté A TROUVER un candidat. LA LOURDEUR ADMINISTRATIVE constitue de moins en moins un frein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09142"/>
            <a:ext cx="1131583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déjà rencontré des difficultés à l’embauche d’un alternant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5668847" y="6224913"/>
            <a:ext cx="4825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560609" y="3219601"/>
            <a:ext cx="340956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aux dispositifs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1044233" y="2010632"/>
            <a:ext cx="244231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dans la recherche de candidats ou de formation</a:t>
            </a:r>
            <a:endParaRPr lang="fr-FR" sz="1200" b="1" i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9AAF1-9AE0-452B-8644-BAA450E5C8D7}"/>
              </a:ext>
            </a:extLst>
          </p:cNvPr>
          <p:cNvSpPr txBox="1"/>
          <p:nvPr/>
        </p:nvSpPr>
        <p:spPr>
          <a:xfrm>
            <a:off x="560609" y="4079985"/>
            <a:ext cx="340956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à l’entreprise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7193C15-409E-4330-AAF6-42FDFFE5201D}"/>
              </a:ext>
            </a:extLst>
          </p:cNvPr>
          <p:cNvCxnSpPr>
            <a:cxnSpLocks/>
          </p:cNvCxnSpPr>
          <p:nvPr/>
        </p:nvCxnSpPr>
        <p:spPr>
          <a:xfrm>
            <a:off x="278541" y="2990918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F2C809B-7EC2-4F66-9D08-685B963F9742}"/>
              </a:ext>
            </a:extLst>
          </p:cNvPr>
          <p:cNvCxnSpPr>
            <a:cxnSpLocks/>
          </p:cNvCxnSpPr>
          <p:nvPr/>
        </p:nvCxnSpPr>
        <p:spPr>
          <a:xfrm>
            <a:off x="379898" y="4001738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70EEAF8-B8F7-4563-8F8A-051592046754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78CA341-74DF-44ED-B4DC-CA739F478F42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3CDD3A6-5260-4955-A725-007FB25D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02001C52-24AD-4E6F-BE7D-CFC422B49C7E}"/>
              </a:ext>
            </a:extLst>
          </p:cNvPr>
          <p:cNvSpPr txBox="1"/>
          <p:nvPr/>
        </p:nvSpPr>
        <p:spPr>
          <a:xfrm>
            <a:off x="2332460" y="201870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(+11)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C8AE855-473F-498C-8B74-F42750BDB2EE}"/>
              </a:ext>
            </a:extLst>
          </p:cNvPr>
          <p:cNvSpPr txBox="1"/>
          <p:nvPr/>
        </p:nvSpPr>
        <p:spPr>
          <a:xfrm>
            <a:off x="2332460" y="324731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(-12)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AAA0D15-4AF8-4FCE-8D73-D595AF7B5D72}"/>
              </a:ext>
            </a:extLst>
          </p:cNvPr>
          <p:cNvSpPr txBox="1"/>
          <p:nvPr/>
        </p:nvSpPr>
        <p:spPr>
          <a:xfrm>
            <a:off x="2332460" y="409143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(-3)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394578A-2CA7-4F3D-9E82-2F99900574AA}"/>
              </a:ext>
            </a:extLst>
          </p:cNvPr>
          <p:cNvSpPr txBox="1"/>
          <p:nvPr/>
        </p:nvSpPr>
        <p:spPr>
          <a:xfrm>
            <a:off x="7995799" y="572747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B983551-B9FE-46B2-9DBF-59EC3F9CDA52}"/>
              </a:ext>
            </a:extLst>
          </p:cNvPr>
          <p:cNvSpPr txBox="1"/>
          <p:nvPr/>
        </p:nvSpPr>
        <p:spPr>
          <a:xfrm>
            <a:off x="7909117" y="4141360"/>
            <a:ext cx="598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(-6)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21EA7D1-D4C0-487E-893B-C673D63169B2}"/>
              </a:ext>
            </a:extLst>
          </p:cNvPr>
          <p:cNvSpPr txBox="1"/>
          <p:nvPr/>
        </p:nvSpPr>
        <p:spPr>
          <a:xfrm>
            <a:off x="8331719" y="3101121"/>
            <a:ext cx="598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(-11)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2B81ADF-9A2D-45D2-954C-832865E842B7}"/>
              </a:ext>
            </a:extLst>
          </p:cNvPr>
          <p:cNvSpPr txBox="1"/>
          <p:nvPr/>
        </p:nvSpPr>
        <p:spPr>
          <a:xfrm>
            <a:off x="9056160" y="2095264"/>
            <a:ext cx="598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5727DDA-94DE-46DB-B12F-442000A5B568}"/>
              </a:ext>
            </a:extLst>
          </p:cNvPr>
          <p:cNvSpPr txBox="1"/>
          <p:nvPr/>
        </p:nvSpPr>
        <p:spPr>
          <a:xfrm>
            <a:off x="7712553" y="3627984"/>
            <a:ext cx="598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92A0AF-A8D4-47C4-BAD0-22D5EE29195A}"/>
              </a:ext>
            </a:extLst>
          </p:cNvPr>
          <p:cNvSpPr txBox="1"/>
          <p:nvPr/>
        </p:nvSpPr>
        <p:spPr>
          <a:xfrm>
            <a:off x="1182133" y="4583882"/>
            <a:ext cx="2166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 50-249 salariés : 37%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620E14D-8869-4461-B7C5-866EE4B3B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41" y="4149126"/>
            <a:ext cx="646151" cy="6461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7D765D-0558-4451-8B48-53D7497C8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38" y="3230094"/>
            <a:ext cx="514152" cy="5141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885C20-1844-4EDC-8B16-5459B07DC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41" y="2099151"/>
            <a:ext cx="546223" cy="5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9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31026"/>
              </p:ext>
            </p:extLst>
          </p:nvPr>
        </p:nvGraphicFramePr>
        <p:xfrm>
          <a:off x="2856216" y="1792606"/>
          <a:ext cx="9179151" cy="4601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51" y="244702"/>
            <a:ext cx="10258637" cy="671807"/>
          </a:xfrm>
        </p:spPr>
        <p:txBody>
          <a:bodyPr>
            <a:noAutofit/>
          </a:bodyPr>
          <a:lstStyle/>
          <a:p>
            <a:r>
              <a:rPr lang="fr-FR" sz="2100" b="0" cap="all"/>
              <a:t>Par effet miroir, LA recherche </a:t>
            </a:r>
            <a:r>
              <a:rPr lang="fr-FR" sz="2100" b="0" cap="all" dirty="0"/>
              <a:t>de </a:t>
            </a:r>
            <a:r>
              <a:rPr lang="fr-FR" sz="2100" b="0" cap="all"/>
              <a:t>L’entreprise d’accueil </a:t>
            </a:r>
            <a:r>
              <a:rPr lang="fr-FR" sz="2100" b="0" cap="all" dirty="0"/>
              <a:t>est </a:t>
            </a:r>
            <a:r>
              <a:rPr lang="fr-FR" sz="2100" b="0" cap="all"/>
              <a:t>aussi le principal frein à l'Accès AU dispositif pour les alternants, SUIVI DE </a:t>
            </a:r>
            <a:r>
              <a:rPr lang="fr-FR" sz="2100" b="0" cap="all" dirty="0"/>
              <a:t>L'éloignement Géographique</a:t>
            </a:r>
            <a:r>
              <a:rPr lang="fr-FR" sz="2100" b="0" cap="all"/>
              <a:t> et des complexités administratives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7451" y="1310255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rencontré certaines difficultés pour accéder à l’alternance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682855" y="6301068"/>
            <a:ext cx="4460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3CAB5C0-2C42-43B7-85F5-3DB77FDAFA1F}"/>
              </a:ext>
            </a:extLst>
          </p:cNvPr>
          <p:cNvCxnSpPr>
            <a:cxnSpLocks/>
          </p:cNvCxnSpPr>
          <p:nvPr/>
        </p:nvCxnSpPr>
        <p:spPr>
          <a:xfrm>
            <a:off x="571500" y="3268412"/>
            <a:ext cx="11260277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1006839" y="3526216"/>
            <a:ext cx="19011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28%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aux dispositifs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547505" y="1945360"/>
            <a:ext cx="28723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51%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dans la recherche </a:t>
            </a:r>
            <a:b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entreprise/formation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ABFFC87-B25E-4CD5-A6AB-C661C39B321B}"/>
              </a:ext>
            </a:extLst>
          </p:cNvPr>
          <p:cNvCxnSpPr>
            <a:cxnSpLocks/>
          </p:cNvCxnSpPr>
          <p:nvPr/>
        </p:nvCxnSpPr>
        <p:spPr>
          <a:xfrm>
            <a:off x="571500" y="4506662"/>
            <a:ext cx="11260277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B70C5BB-055C-459B-899D-C80F63E8F2C0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99D001A-2BE7-4ACF-BCED-5C8140AE4DAE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A673A36-C8F1-40F7-A82A-31935D1D0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A426BE54-02D0-47BC-99C1-BCF8FB175D67}"/>
              </a:ext>
            </a:extLst>
          </p:cNvPr>
          <p:cNvSpPr txBox="1"/>
          <p:nvPr/>
        </p:nvSpPr>
        <p:spPr>
          <a:xfrm>
            <a:off x="2075240" y="201975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1D3C34E-F709-4AA0-AA75-1691A58782D6}"/>
              </a:ext>
            </a:extLst>
          </p:cNvPr>
          <p:cNvSpPr txBox="1"/>
          <p:nvPr/>
        </p:nvSpPr>
        <p:spPr>
          <a:xfrm>
            <a:off x="2044137" y="358759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B5CCE61-241F-4B1A-BCEB-4D96A467C369}"/>
              </a:ext>
            </a:extLst>
          </p:cNvPr>
          <p:cNvSpPr txBox="1"/>
          <p:nvPr/>
        </p:nvSpPr>
        <p:spPr>
          <a:xfrm>
            <a:off x="8656233" y="211974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123AD0-FF8C-4054-A919-39C6BDBEF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24" y="2105631"/>
            <a:ext cx="646151" cy="64615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1B67B3F-57B8-4AEA-878D-6CD9D79D9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68" y="3586992"/>
            <a:ext cx="514152" cy="51415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8E5ADA0-87A8-4631-9AB2-0527BB1819AE}"/>
              </a:ext>
            </a:extLst>
          </p:cNvPr>
          <p:cNvSpPr txBox="1"/>
          <p:nvPr/>
        </p:nvSpPr>
        <p:spPr>
          <a:xfrm>
            <a:off x="874160" y="2628946"/>
            <a:ext cx="2166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+ 2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62%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Salarié du secteur privé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56%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1 an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57%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58DF73E-60FB-43DA-81C3-C1575674214E}"/>
              </a:ext>
            </a:extLst>
          </p:cNvPr>
          <p:cNvSpPr txBox="1"/>
          <p:nvPr/>
        </p:nvSpPr>
        <p:spPr>
          <a:xfrm>
            <a:off x="6735037" y="4905289"/>
            <a:ext cx="2551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+ 3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41% 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Industrie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3E060A-3DC3-C84D-EE65-413071380C2E}"/>
              </a:ext>
            </a:extLst>
          </p:cNvPr>
          <p:cNvSpPr txBox="1"/>
          <p:nvPr/>
        </p:nvSpPr>
        <p:spPr>
          <a:xfrm>
            <a:off x="6735037" y="3005976"/>
            <a:ext cx="2166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Âge 25 ans et plus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17%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66D5FB-098F-9226-6F12-FD230BE0BCFB}"/>
              </a:ext>
            </a:extLst>
          </p:cNvPr>
          <p:cNvSpPr txBox="1"/>
          <p:nvPr/>
        </p:nvSpPr>
        <p:spPr>
          <a:xfrm>
            <a:off x="6735037" y="2392837"/>
            <a:ext cx="3514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+2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57%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5A6562-52C5-6BDF-B1A8-CE500A6A0F32}"/>
              </a:ext>
            </a:extLst>
          </p:cNvPr>
          <p:cNvSpPr txBox="1"/>
          <p:nvPr/>
        </p:nvSpPr>
        <p:spPr>
          <a:xfrm>
            <a:off x="6735037" y="4247888"/>
            <a:ext cx="3400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26%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2ED235-20EB-57C2-F84C-1087E6CA38ED}"/>
              </a:ext>
            </a:extLst>
          </p:cNvPr>
          <p:cNvSpPr txBox="1"/>
          <p:nvPr/>
        </p:nvSpPr>
        <p:spPr>
          <a:xfrm>
            <a:off x="6735037" y="3644083"/>
            <a:ext cx="2599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+3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  <p:sp>
        <p:nvSpPr>
          <p:cNvPr id="8" name="ZoneTexte 13">
            <a:extLst>
              <a:ext uri="{FF2B5EF4-FFF2-40B4-BE49-F238E27FC236}">
                <a16:creationId xmlns:a16="http://schemas.microsoft.com/office/drawing/2014/main" id="{D44FCD3E-69C2-7ECA-753D-1E54C03B7F72}"/>
              </a:ext>
            </a:extLst>
          </p:cNvPr>
          <p:cNvSpPr txBox="1"/>
          <p:nvPr/>
        </p:nvSpPr>
        <p:spPr>
          <a:xfrm>
            <a:off x="6735037" y="6114051"/>
            <a:ext cx="3400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40%</a:t>
            </a:r>
            <a:r>
              <a:rPr lang="fr-FR" sz="1000" b="1">
                <a:solidFill>
                  <a:srgbClr val="00B050"/>
                </a:solidFill>
                <a:highlight>
                  <a:srgbClr val="FFFF00"/>
                </a:highligh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49E404-B69C-A0FA-1C25-AC9F97102A82}"/>
              </a:ext>
            </a:extLst>
          </p:cNvPr>
          <p:cNvSpPr txBox="1"/>
          <p:nvPr/>
        </p:nvSpPr>
        <p:spPr>
          <a:xfrm>
            <a:off x="7671378" y="335313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E39B15-23F9-D4E1-D53C-E9CD1B548405}"/>
              </a:ext>
            </a:extLst>
          </p:cNvPr>
          <p:cNvSpPr txBox="1"/>
          <p:nvPr/>
        </p:nvSpPr>
        <p:spPr>
          <a:xfrm>
            <a:off x="7247481" y="398943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</p:spTree>
    <p:extLst>
      <p:ext uri="{BB962C8B-B14F-4D97-AF65-F5344CB8AC3E}">
        <p14:creationId xmlns:p14="http://schemas.microsoft.com/office/powerpoint/2010/main" val="1280704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8A64C4E-3ADF-443A-8E72-E46715E8B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181046"/>
              </p:ext>
            </p:extLst>
          </p:nvPr>
        </p:nvGraphicFramePr>
        <p:xfrm>
          <a:off x="-282593" y="1603753"/>
          <a:ext cx="5596270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4" y="244702"/>
            <a:ext cx="10198713" cy="671807"/>
          </a:xfrm>
        </p:spPr>
        <p:txBody>
          <a:bodyPr>
            <a:noAutofit/>
          </a:bodyPr>
          <a:lstStyle/>
          <a:p>
            <a:r>
              <a:rPr lang="fr-FR" sz="2100" b="0" cap="all"/>
              <a:t>LES ALTERNANTS étaient majoritairement inscrits dans une école lorsqu’ils ont effectué leurs recherches d’alternance, MAIS n’ont pas toujours été accompagnés par l’école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333" y="1314352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DANS LE CADRE DE VOS RECHERCHES D’ALTERNANCE, étiez-vous déjà…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2553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1C73F8-DE0F-42EB-8923-B7F60476A64A}"/>
              </a:ext>
            </a:extLst>
          </p:cNvPr>
          <p:cNvSpPr/>
          <p:nvPr/>
        </p:nvSpPr>
        <p:spPr>
          <a:xfrm>
            <a:off x="6164311" y="1305723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AVEZ-VOUS été accompagné par votre école pour trouver votre entreprise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CDD6F30D-70E3-43B6-933F-7B8F457FD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248141"/>
              </p:ext>
            </p:extLst>
          </p:nvPr>
        </p:nvGraphicFramePr>
        <p:xfrm>
          <a:off x="6164311" y="1828385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5E1B7808-2A73-48EC-A593-9699BC3EE173}"/>
              </a:ext>
            </a:extLst>
          </p:cNvPr>
          <p:cNvSpPr txBox="1"/>
          <p:nvPr/>
        </p:nvSpPr>
        <p:spPr>
          <a:xfrm>
            <a:off x="9835042" y="2721025"/>
            <a:ext cx="2155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Information-Communication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62%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en alternance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51%</a:t>
            </a: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71531711-5649-448A-9939-8C67F7B7D8E2}"/>
              </a:ext>
            </a:extLst>
          </p:cNvPr>
          <p:cNvSpPr txBox="1"/>
          <p:nvPr/>
        </p:nvSpPr>
        <p:spPr>
          <a:xfrm>
            <a:off x="6268147" y="2669655"/>
            <a:ext cx="2140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pro.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71%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66%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l’année dernière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</a:p>
          <a:p>
            <a:pPr algn="ctr"/>
            <a:r>
              <a:rPr lang="fr-FR" sz="1000" err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de 1 à 49 salariés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63%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17A2E3B-1FD2-4387-AD7F-9FD487892D6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E639267-83EA-4D18-B049-8903C1FABCC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B2DE6DF-1B35-4221-9F91-AED3F5572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D06B000-68DF-6C18-3A2F-B7E2652D450F}"/>
              </a:ext>
            </a:extLst>
          </p:cNvPr>
          <p:cNvSpPr txBox="1"/>
          <p:nvPr/>
        </p:nvSpPr>
        <p:spPr>
          <a:xfrm>
            <a:off x="2176321" y="369718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C32A80-156C-B400-FE0E-635E31753490}"/>
              </a:ext>
            </a:extLst>
          </p:cNvPr>
          <p:cNvSpPr txBox="1"/>
          <p:nvPr/>
        </p:nvSpPr>
        <p:spPr>
          <a:xfrm>
            <a:off x="3426798" y="399034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DCC30F-CA6D-6495-C5CE-695D27321B3B}"/>
              </a:ext>
            </a:extLst>
          </p:cNvPr>
          <p:cNvSpPr txBox="1"/>
          <p:nvPr/>
        </p:nvSpPr>
        <p:spPr>
          <a:xfrm>
            <a:off x="10892105" y="233922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(-9)</a:t>
            </a:r>
          </a:p>
        </p:txBody>
      </p:sp>
    </p:spTree>
    <p:extLst>
      <p:ext uri="{BB962C8B-B14F-4D97-AF65-F5344CB8AC3E}">
        <p14:creationId xmlns:p14="http://schemas.microsoft.com/office/powerpoint/2010/main" val="941653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4" y="244702"/>
            <a:ext cx="10198713" cy="671807"/>
          </a:xfrm>
        </p:spPr>
        <p:txBody>
          <a:bodyPr>
            <a:noAutofit/>
          </a:bodyPr>
          <a:lstStyle/>
          <a:p>
            <a:r>
              <a:rPr lang="fr-FR" sz="2100" b="0" cap="all"/>
              <a:t>Assez spontanément, les écoles vont vers les étudiants pour les accompagner dans leur recherche de poste en entreprise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333" y="1314351"/>
            <a:ext cx="7459122" cy="63241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quel moment est intervenu cet accompagnement de l’école / du CFA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été accompagnés pour trouver une entreprise (212)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2553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17A2E3B-1FD2-4387-AD7F-9FD487892D6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E639267-83EA-4D18-B049-8903C1FABCC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B2DE6DF-1B35-4221-9F91-AED3F5572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BA9BF12C-FC1E-4B86-16F7-A486EB20F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998091"/>
              </p:ext>
            </p:extLst>
          </p:nvPr>
        </p:nvGraphicFramePr>
        <p:xfrm>
          <a:off x="2351949" y="1891112"/>
          <a:ext cx="9037692" cy="4247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oneTexte 41">
            <a:extLst>
              <a:ext uri="{FF2B5EF4-FFF2-40B4-BE49-F238E27FC236}">
                <a16:creationId xmlns:a16="http://schemas.microsoft.com/office/drawing/2014/main" id="{A81E0E31-2181-830B-AC27-6C42D63D23D4}"/>
              </a:ext>
            </a:extLst>
          </p:cNvPr>
          <p:cNvSpPr txBox="1"/>
          <p:nvPr/>
        </p:nvSpPr>
        <p:spPr>
          <a:xfrm>
            <a:off x="4848260" y="6138739"/>
            <a:ext cx="386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0687116-00DA-2BB4-0FB8-DCBCAF8EAAD7}"/>
              </a:ext>
            </a:extLst>
          </p:cNvPr>
          <p:cNvSpPr txBox="1"/>
          <p:nvPr/>
        </p:nvSpPr>
        <p:spPr>
          <a:xfrm>
            <a:off x="6345356" y="2823765"/>
            <a:ext cx="24483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+2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68%</a:t>
            </a:r>
          </a:p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d’apprentissage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 </a:t>
            </a:r>
          </a:p>
          <a:p>
            <a:endParaRPr lang="fr-FR" sz="9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37C6378-F87B-601F-D09E-FE4BEE98711E}"/>
              </a:ext>
            </a:extLst>
          </p:cNvPr>
          <p:cNvSpPr txBox="1"/>
          <p:nvPr/>
        </p:nvSpPr>
        <p:spPr>
          <a:xfrm>
            <a:off x="6345356" y="3779820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49%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56BACC-B69D-7500-9023-30871CA1CEAC}"/>
              </a:ext>
            </a:extLst>
          </p:cNvPr>
          <p:cNvSpPr txBox="1"/>
          <p:nvPr/>
        </p:nvSpPr>
        <p:spPr>
          <a:xfrm>
            <a:off x="6345356" y="4738434"/>
            <a:ext cx="195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48%</a:t>
            </a:r>
          </a:p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2744E4C-5BC8-C8E3-EA39-266CB73332DF}"/>
              </a:ext>
            </a:extLst>
          </p:cNvPr>
          <p:cNvSpPr txBox="1"/>
          <p:nvPr/>
        </p:nvSpPr>
        <p:spPr>
          <a:xfrm>
            <a:off x="802359" y="2237474"/>
            <a:ext cx="2293972" cy="523220"/>
          </a:xfrm>
          <a:prstGeom prst="rect">
            <a:avLst/>
          </a:prstGeom>
          <a:noFill/>
          <a:ln w="12700">
            <a:solidFill>
              <a:srgbClr val="6AC4EC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6AC4EC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Spontanément</a:t>
            </a:r>
          </a:p>
          <a:p>
            <a:pPr algn="ctr" defTabSz="914377"/>
            <a:r>
              <a:rPr lang="fr-FR" sz="1400" b="1" i="1">
                <a:solidFill>
                  <a:srgbClr val="6AC4EC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82%</a:t>
            </a:r>
            <a:endParaRPr lang="fr-FR" sz="1400" b="1">
              <a:solidFill>
                <a:srgbClr val="6AC4EC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98B95E8-65E2-D1FA-01A1-21C13118298A}"/>
              </a:ext>
            </a:extLst>
          </p:cNvPr>
          <p:cNvCxnSpPr>
            <a:cxnSpLocks/>
          </p:cNvCxnSpPr>
          <p:nvPr/>
        </p:nvCxnSpPr>
        <p:spPr>
          <a:xfrm>
            <a:off x="530333" y="4055952"/>
            <a:ext cx="11260277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183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30" y="244702"/>
            <a:ext cx="10198713" cy="671807"/>
          </a:xfrm>
        </p:spPr>
        <p:txBody>
          <a:bodyPr>
            <a:noAutofit/>
          </a:bodyPr>
          <a:lstStyle/>
          <a:p>
            <a:r>
              <a:rPr lang="fr-FR" sz="2100" b="0" cap="all"/>
              <a:t>L’accompagnement des écoles se caractérise EN 1</a:t>
            </a:r>
            <a:r>
              <a:rPr lang="fr-FR" sz="2100" b="0" cap="all" baseline="30000"/>
              <a:t>er</a:t>
            </a:r>
            <a:r>
              <a:rPr lang="fr-FR" sz="2100" b="0" cap="all"/>
              <a:t> lieu par la mise à disposition d’une plateforme d’annonces puis par des évènements dédiés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333" y="1314351"/>
            <a:ext cx="9879049" cy="6303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Comment avez-vous été accompagné par votre école/votre CFA pour trouver votre entreprise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ayant été accompagnés pour trouver une entreprise (212)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2553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1C73F8-DE0F-42EB-8923-B7F60476A64A}"/>
              </a:ext>
            </a:extLst>
          </p:cNvPr>
          <p:cNvSpPr/>
          <p:nvPr/>
        </p:nvSpPr>
        <p:spPr>
          <a:xfrm>
            <a:off x="6164311" y="1305722"/>
            <a:ext cx="5468937" cy="80972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17A2E3B-1FD2-4387-AD7F-9FD487892D6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E639267-83EA-4D18-B049-8903C1FABCC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B2DE6DF-1B35-4221-9F91-AED3F5572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2659B74F-984A-F567-270B-43C92BDC0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249491"/>
              </p:ext>
            </p:extLst>
          </p:nvPr>
        </p:nvGraphicFramePr>
        <p:xfrm>
          <a:off x="2115858" y="2041903"/>
          <a:ext cx="9744093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oneTexte 41">
            <a:extLst>
              <a:ext uri="{FF2B5EF4-FFF2-40B4-BE49-F238E27FC236}">
                <a16:creationId xmlns:a16="http://schemas.microsoft.com/office/drawing/2014/main" id="{A81E0E31-2181-830B-AC27-6C42D63D23D4}"/>
              </a:ext>
            </a:extLst>
          </p:cNvPr>
          <p:cNvSpPr txBox="1"/>
          <p:nvPr/>
        </p:nvSpPr>
        <p:spPr>
          <a:xfrm>
            <a:off x="8331200" y="6240759"/>
            <a:ext cx="386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2F8DE9-4834-3C65-350B-9EACC8097A09}"/>
              </a:ext>
            </a:extLst>
          </p:cNvPr>
          <p:cNvSpPr txBox="1"/>
          <p:nvPr/>
        </p:nvSpPr>
        <p:spPr>
          <a:xfrm>
            <a:off x="6962048" y="2614071"/>
            <a:ext cx="23913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BAC+5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47FC49F-8C4D-A3F8-2560-F45AE974F094}"/>
              </a:ext>
            </a:extLst>
          </p:cNvPr>
          <p:cNvSpPr txBox="1"/>
          <p:nvPr/>
        </p:nvSpPr>
        <p:spPr>
          <a:xfrm>
            <a:off x="6962047" y="3688048"/>
            <a:ext cx="225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42% </a:t>
            </a:r>
          </a:p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48%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6E5E81-B5EB-D91A-7072-C24384F1E55E}"/>
              </a:ext>
            </a:extLst>
          </p:cNvPr>
          <p:cNvSpPr txBox="1"/>
          <p:nvPr/>
        </p:nvSpPr>
        <p:spPr>
          <a:xfrm>
            <a:off x="6962047" y="3170205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Etude de commerce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46%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3B5E444-9C1C-D1EC-B426-36AF55EE2295}"/>
              </a:ext>
            </a:extLst>
          </p:cNvPr>
          <p:cNvSpPr txBox="1"/>
          <p:nvPr/>
        </p:nvSpPr>
        <p:spPr>
          <a:xfrm>
            <a:off x="6962047" y="4263596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40%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6AE4B6-EA56-BC75-73A5-22A413BCFC98}"/>
              </a:ext>
            </a:extLst>
          </p:cNvPr>
          <p:cNvSpPr txBox="1"/>
          <p:nvPr/>
        </p:nvSpPr>
        <p:spPr>
          <a:xfrm>
            <a:off x="6962047" y="5393928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38%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B6059F-DB7B-F7BA-BC56-F39C54DF028E}"/>
              </a:ext>
            </a:extLst>
          </p:cNvPr>
          <p:cNvSpPr txBox="1"/>
          <p:nvPr/>
        </p:nvSpPr>
        <p:spPr>
          <a:xfrm>
            <a:off x="6962047" y="4842616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en alternance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38%</a:t>
            </a: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A9CF4F90-D10A-10BC-8E36-60A713AE4A89}"/>
              </a:ext>
            </a:extLst>
          </p:cNvPr>
          <p:cNvSpPr/>
          <p:nvPr/>
        </p:nvSpPr>
        <p:spPr>
          <a:xfrm>
            <a:off x="9824829" y="3997296"/>
            <a:ext cx="283686" cy="1514005"/>
          </a:xfrm>
          <a:prstGeom prst="rightBrace">
            <a:avLst/>
          </a:prstGeom>
          <a:ln w="9525" cmpd="sng">
            <a:solidFill>
              <a:srgbClr val="A15F89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45C398-3F53-5E82-41A4-8C88914B91A9}"/>
              </a:ext>
            </a:extLst>
          </p:cNvPr>
          <p:cNvSpPr txBox="1"/>
          <p:nvPr/>
        </p:nvSpPr>
        <p:spPr>
          <a:xfrm>
            <a:off x="10229180" y="4439204"/>
            <a:ext cx="1664126" cy="677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Accompagnement humain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C0913D2-FE83-789B-3D62-EE5C320622B6}"/>
              </a:ext>
            </a:extLst>
          </p:cNvPr>
          <p:cNvSpPr txBox="1"/>
          <p:nvPr/>
        </p:nvSpPr>
        <p:spPr>
          <a:xfrm>
            <a:off x="9999683" y="5101153"/>
            <a:ext cx="2145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72%</a:t>
            </a:r>
          </a:p>
        </p:txBody>
      </p:sp>
    </p:spTree>
    <p:extLst>
      <p:ext uri="{BB962C8B-B14F-4D97-AF65-F5344CB8AC3E}">
        <p14:creationId xmlns:p14="http://schemas.microsoft.com/office/powerpoint/2010/main" val="3263000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886"/>
            <a:ext cx="10515600" cy="961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LE SUIVI ET L’INTÉGRATION DES ALTERNANTS DANS L’ENTREPRISE :</a:t>
            </a:r>
            <a:br>
              <a:rPr lang="fr-FR" sz="2800" b="1"/>
            </a:br>
            <a:r>
              <a:rPr lang="fr-FR" sz="2800"/>
              <a:t>des parcours d’intégration souvent limités au tuteur mais peu réfléchis au-delà selon les alternants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6000" y="1712858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1" y="1712858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7906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40" y="244702"/>
            <a:ext cx="10255548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1 entreprise SUR 2 Fait PART D’UN « PARCOURS »  d’intégration ET DE FORMATION se matérialisant prioritairement par une présentation de l’entrepris et/ou des formations qualifiantes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849267"/>
              </p:ext>
            </p:extLst>
          </p:nvPr>
        </p:nvGraphicFramePr>
        <p:xfrm>
          <a:off x="333434" y="2173150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539" y="1327995"/>
            <a:ext cx="5468937" cy="6718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Votre entreprise prévoit-elle un parcours d’intégration et/ou de formation particulier pour les alternants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A00B7F3-7FF8-425A-A509-C73370A924D4}"/>
              </a:ext>
            </a:extLst>
          </p:cNvPr>
          <p:cNvCxnSpPr>
            <a:cxnSpLocks/>
          </p:cNvCxnSpPr>
          <p:nvPr/>
        </p:nvCxnSpPr>
        <p:spPr>
          <a:xfrm>
            <a:off x="5517172" y="2747883"/>
            <a:ext cx="615341" cy="0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390698" y="1323501"/>
            <a:ext cx="5468937" cy="6668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Expliquez-nous-en quelques mots en quoi consiste ce parcours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qui proposent un parcours aux alternants (364) – question ouverte codifiée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C21A86-0CDB-413D-A5AA-66E63C4E8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154115"/>
              </p:ext>
            </p:extLst>
          </p:nvPr>
        </p:nvGraphicFramePr>
        <p:xfrm>
          <a:off x="6644391" y="1949768"/>
          <a:ext cx="4716445" cy="116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61890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/ Formation qualifiante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3731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d'intégration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14%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330809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Développement des compétences / Transmission des connaissances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AFFD74A-07D5-4F13-AFB7-6293BAF22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64411"/>
              </p:ext>
            </p:extLst>
          </p:nvPr>
        </p:nvGraphicFramePr>
        <p:xfrm>
          <a:off x="6644390" y="4725833"/>
          <a:ext cx="4716445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SUIVI ET ACCOMPAGNEMENT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194921">
                <a:tc>
                  <a:txBody>
                    <a:bodyPr/>
                    <a:lstStyle/>
                    <a:p>
                      <a:pPr algn="l"/>
                      <a:r>
                        <a:rPr lang="fr-FR" sz="100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Suivi et accompagnement par un tuteur ou parrain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27%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194921">
                <a:tc>
                  <a:txBody>
                    <a:bodyPr/>
                    <a:lstStyle/>
                    <a:p>
                      <a:pPr algn="l" fontAlgn="t"/>
                      <a:r>
                        <a:rPr lang="fr-FR" sz="100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Points réguliers sur le parcours / Bilan</a:t>
                      </a:r>
                      <a:endParaRPr lang="it-IT" sz="1000" kern="1200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108000" marR="63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7D966EF-DEE3-4761-90EF-A856A0E58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93330"/>
              </p:ext>
            </p:extLst>
          </p:nvPr>
        </p:nvGraphicFramePr>
        <p:xfrm>
          <a:off x="6644389" y="3310427"/>
          <a:ext cx="4716445" cy="1222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31648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ACCUEIL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41452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Présentation de l'entreprise (l’organisation des services, découvertes des activités et produits, rencontre et échange avec le personnel...)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71124"/>
                  </a:ext>
                </a:extLst>
              </a:tr>
              <a:tr h="41452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Intégration progressive dans l'entreprise (parcours d'intégration, journée d'intégration)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19%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8307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94FCFDEC-55F4-497B-856D-ECA0EE43A049}"/>
              </a:ext>
            </a:extLst>
          </p:cNvPr>
          <p:cNvSpPr txBox="1"/>
          <p:nvPr/>
        </p:nvSpPr>
        <p:spPr>
          <a:xfrm>
            <a:off x="3819938" y="3027796"/>
            <a:ext cx="1798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99B2FDD-4484-45CA-BDD2-7AF9C890EBC0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F437E1D-47DC-4403-BC22-F2A6D2A99133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01C48A4-91B2-4E1D-A9C0-5C6A376F1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17076527-0294-460B-AD07-0A77CB36C88A}"/>
              </a:ext>
            </a:extLst>
          </p:cNvPr>
          <p:cNvSpPr txBox="1"/>
          <p:nvPr/>
        </p:nvSpPr>
        <p:spPr>
          <a:xfrm>
            <a:off x="4679152" y="263265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CF1B3E-0184-45FA-B7C0-2889C12736BC}"/>
              </a:ext>
            </a:extLst>
          </p:cNvPr>
          <p:cNvSpPr txBox="1"/>
          <p:nvPr/>
        </p:nvSpPr>
        <p:spPr>
          <a:xfrm>
            <a:off x="631723" y="3033427"/>
            <a:ext cx="1798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Province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6A6F12-5D7C-42D1-B608-09F02CB77D09}"/>
              </a:ext>
            </a:extLst>
          </p:cNvPr>
          <p:cNvSpPr/>
          <p:nvPr/>
        </p:nvSpPr>
        <p:spPr>
          <a:xfrm>
            <a:off x="10586727" y="1949768"/>
            <a:ext cx="472612" cy="526438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D4C442D-7868-25E3-9B3B-CDEE50FB4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66299"/>
              </p:ext>
            </p:extLst>
          </p:nvPr>
        </p:nvGraphicFramePr>
        <p:xfrm>
          <a:off x="6644388" y="5635271"/>
          <a:ext cx="4716445" cy="7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678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199811">
                <a:tc>
                  <a:txBody>
                    <a:bodyPr/>
                    <a:lstStyle/>
                    <a:p>
                      <a:r>
                        <a:rPr lang="fr-FR" sz="105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AUCUN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919579"/>
                  </a:ext>
                </a:extLst>
              </a:tr>
              <a:tr h="202721">
                <a:tc>
                  <a:txBody>
                    <a:bodyPr/>
                    <a:lstStyle/>
                    <a:p>
                      <a:r>
                        <a:rPr lang="fr-FR" sz="105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NE SAIT PAS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3416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D5E5DD3-C48F-099D-D884-81FAF4D94267}"/>
              </a:ext>
            </a:extLst>
          </p:cNvPr>
          <p:cNvSpPr/>
          <p:nvPr/>
        </p:nvSpPr>
        <p:spPr>
          <a:xfrm>
            <a:off x="10586727" y="3310426"/>
            <a:ext cx="472612" cy="820525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93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83E4BDD-B7D5-6738-ABBB-BE8E8551D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710036"/>
              </p:ext>
            </p:extLst>
          </p:nvPr>
        </p:nvGraphicFramePr>
        <p:xfrm>
          <a:off x="6599754" y="2217585"/>
          <a:ext cx="4716445" cy="116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61890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COMPETENCES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45%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Désintérêt pour la mission d'encadrement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24%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3731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Craintes par rapport aux profils à encadrer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compétences nécessaires pour encadrer un alternant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062828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733B05D-79C6-B911-1EBC-596C0A9A1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73269"/>
              </p:ext>
            </p:extLst>
          </p:nvPr>
        </p:nvGraphicFramePr>
        <p:xfrm>
          <a:off x="6599754" y="4838719"/>
          <a:ext cx="4716445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VALORISATION / REMUNERATION 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BD5E6AC-C24D-94ED-947D-B11F3DF3F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752475"/>
              </p:ext>
            </p:extLst>
          </p:nvPr>
        </p:nvGraphicFramePr>
        <p:xfrm>
          <a:off x="6599754" y="3651736"/>
          <a:ext cx="4716445" cy="920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8771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TEMPS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43%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315386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temps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71124"/>
                  </a:ext>
                </a:extLst>
              </a:tr>
              <a:tr h="315386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Cela constitue une charge de travail supplémentaire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83073"/>
                  </a:ext>
                </a:extLst>
              </a:tr>
            </a:tbl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4" y="244702"/>
            <a:ext cx="1042688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Cette intégration limitée à une entreprise sur deux est à relativiser par le fait que plus DE 1 ENTREPRISE SUR 5 a DES DIFFICULTES POUR TROUVER DES COLLABORATEURS Prêts à ÊTRE TUTEUR D’un alternant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991549"/>
              </p:ext>
            </p:extLst>
          </p:nvPr>
        </p:nvGraphicFramePr>
        <p:xfrm>
          <a:off x="-25417" y="2025382"/>
          <a:ext cx="5868021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25365" y="1310844"/>
            <a:ext cx="5570635" cy="71453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RENCONTREZ-VOUS DES DIFFICULTES A MOBILISER DES COLLABORATEURS POUR ÊTRE TUTEUR D’UN ALTERNANT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FCFDEC-55F4-497B-856D-ECA0EE43A049}"/>
              </a:ext>
            </a:extLst>
          </p:cNvPr>
          <p:cNvSpPr txBox="1"/>
          <p:nvPr/>
        </p:nvSpPr>
        <p:spPr>
          <a:xfrm>
            <a:off x="4109663" y="2899343"/>
            <a:ext cx="152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32%</a:t>
            </a:r>
          </a:p>
          <a:p>
            <a:pPr algn="ctr"/>
            <a:r>
              <a:rPr lang="fr-FR" sz="1000" err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10 à 49 salariés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26%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6E97BCF-22C1-44B6-9E45-3C24574C7897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0AC17DC-3123-4E4D-9062-AAA1083BC4D2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8E2A0CD-A487-4AE7-B82E-7807CEE65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0591964-1C93-4D0E-AF22-6DAFD9F2B12C}"/>
              </a:ext>
            </a:extLst>
          </p:cNvPr>
          <p:cNvSpPr txBox="1"/>
          <p:nvPr/>
        </p:nvSpPr>
        <p:spPr>
          <a:xfrm>
            <a:off x="729465" y="2899344"/>
            <a:ext cx="152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</a:p>
          <a:p>
            <a:pPr algn="ctr"/>
            <a:r>
              <a:rPr lang="fr-FR" sz="1000" err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-10 salariés : 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 de services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86%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endParaRPr lang="fr-FR" sz="1000" b="1">
              <a:solidFill>
                <a:srgbClr val="F19BB1"/>
              </a:solidFill>
              <a:highlight>
                <a:srgbClr val="FFFF00"/>
              </a:highlight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4226E0-68CC-A62C-1A73-B019D44EECCA}"/>
              </a:ext>
            </a:extLst>
          </p:cNvPr>
          <p:cNvSpPr txBox="1"/>
          <p:nvPr/>
        </p:nvSpPr>
        <p:spPr>
          <a:xfrm>
            <a:off x="4939480" y="257279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2CFC8-00EA-8995-C805-070B4D807886}"/>
              </a:ext>
            </a:extLst>
          </p:cNvPr>
          <p:cNvSpPr/>
          <p:nvPr/>
        </p:nvSpPr>
        <p:spPr>
          <a:xfrm>
            <a:off x="6390698" y="1323501"/>
            <a:ext cx="5468937" cy="7018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Expliquez-nous-en quelques mots en quoi consiste ces difficultés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qui rencontrent des difficultés à mobiliser des collaborateurs pour être tuteur d’un alternant (154) – nouvelle question ouverte codifiée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F9C0E5-D541-7E08-6E25-212A7A396CEA}"/>
              </a:ext>
            </a:extLst>
          </p:cNvPr>
          <p:cNvSpPr/>
          <p:nvPr/>
        </p:nvSpPr>
        <p:spPr>
          <a:xfrm>
            <a:off x="10592656" y="2229525"/>
            <a:ext cx="472612" cy="246896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F6CFFD6-E146-8CD6-A096-BB15DEFFF7E8}"/>
              </a:ext>
            </a:extLst>
          </p:cNvPr>
          <p:cNvCxnSpPr>
            <a:cxnSpLocks/>
          </p:cNvCxnSpPr>
          <p:nvPr/>
        </p:nvCxnSpPr>
        <p:spPr>
          <a:xfrm>
            <a:off x="5788329" y="2565444"/>
            <a:ext cx="615341" cy="0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87B192D-CAC9-91A8-C160-B8CB819DC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344998"/>
              </p:ext>
            </p:extLst>
          </p:nvPr>
        </p:nvGraphicFramePr>
        <p:xfrm>
          <a:off x="6599754" y="5394930"/>
          <a:ext cx="4716445" cy="63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18020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318020">
                <a:tc>
                  <a:txBody>
                    <a:bodyPr/>
                    <a:lstStyle/>
                    <a:p>
                      <a:r>
                        <a:rPr lang="fr-FR" sz="110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AUCUN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919579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C5D154E9-753C-8917-DCCE-D573D73612B5}"/>
              </a:ext>
            </a:extLst>
          </p:cNvPr>
          <p:cNvSpPr/>
          <p:nvPr/>
        </p:nvSpPr>
        <p:spPr>
          <a:xfrm>
            <a:off x="10592656" y="3962400"/>
            <a:ext cx="472612" cy="264020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79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40" y="244702"/>
            <a:ext cx="1025554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Face à cela, seuls 7% des alternants disent avoir Bénéficié d’un parcours d’intégration </a:t>
            </a:r>
            <a:r>
              <a:rPr lang="fr-FR" sz="2300" b="0" cap="all" dirty="0" err="1"/>
              <a:t>ET/ou</a:t>
            </a:r>
            <a:r>
              <a:rPr lang="fr-FR" sz="2300" b="0" cap="all" dirty="0"/>
              <a:t> DE formation à leur entrée dans l’entreprise quelle que soit sa taille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241024"/>
              </p:ext>
            </p:extLst>
          </p:nvPr>
        </p:nvGraphicFramePr>
        <p:xfrm>
          <a:off x="515939" y="2105903"/>
          <a:ext cx="531132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540" y="1327995"/>
            <a:ext cx="5296725" cy="6718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bénéficié d’un parcours d’intégration et/ou formation spécifique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881EE7D-B86E-439D-913B-9F7975853A50}"/>
              </a:ext>
            </a:extLst>
          </p:cNvPr>
          <p:cNvSpPr txBox="1"/>
          <p:nvPr/>
        </p:nvSpPr>
        <p:spPr>
          <a:xfrm>
            <a:off x="3517451" y="2974528"/>
            <a:ext cx="183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2ans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B584E37-84D6-46A5-BF2B-ECD9BC9A708F}"/>
              </a:ext>
            </a:extLst>
          </p:cNvPr>
          <p:cNvSpPr txBox="1"/>
          <p:nvPr/>
        </p:nvSpPr>
        <p:spPr>
          <a:xfrm>
            <a:off x="686201" y="2974528"/>
            <a:ext cx="2166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: 100%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99%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98%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CAP : 97%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D5FE09-34EF-44B9-8FB4-A0EC3D697269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1D1FC48-35C2-4A1D-A98C-986F95BE066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3272E7E-0C61-44B3-8A24-59D6C479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F05C6579-783E-4FA0-9AEA-E93FCB9C6D31}"/>
              </a:ext>
            </a:extLst>
          </p:cNvPr>
          <p:cNvSpPr txBox="1"/>
          <p:nvPr/>
        </p:nvSpPr>
        <p:spPr>
          <a:xfrm>
            <a:off x="4385243" y="258016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sp>
        <p:nvSpPr>
          <p:cNvPr id="11" name="ZoneTexte 41">
            <a:extLst>
              <a:ext uri="{FF2B5EF4-FFF2-40B4-BE49-F238E27FC236}">
                <a16:creationId xmlns:a16="http://schemas.microsoft.com/office/drawing/2014/main" id="{31DEA4AC-9783-ADE2-3166-8B914BC90EFC}"/>
              </a:ext>
            </a:extLst>
          </p:cNvPr>
          <p:cNvSpPr txBox="1"/>
          <p:nvPr/>
        </p:nvSpPr>
        <p:spPr>
          <a:xfrm>
            <a:off x="8331200" y="6288884"/>
            <a:ext cx="386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153697-C3FA-7AA1-05EB-E51AFD8CAE41}"/>
              </a:ext>
            </a:extLst>
          </p:cNvPr>
          <p:cNvSpPr/>
          <p:nvPr/>
        </p:nvSpPr>
        <p:spPr>
          <a:xfrm>
            <a:off x="6390698" y="1323501"/>
            <a:ext cx="5468937" cy="6668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Expliquez-nous en quelques mots en quoi consiste ce parcours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ayant bénéficiés d’un parcours (37) – question ouverte codifiée – base faible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F1DABFFB-D4D6-1C6F-FD58-133EB377B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784502"/>
              </p:ext>
            </p:extLst>
          </p:nvPr>
        </p:nvGraphicFramePr>
        <p:xfrm>
          <a:off x="6701737" y="2827852"/>
          <a:ext cx="4724264" cy="87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5965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8299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6566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interne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3731"/>
                  </a:ext>
                </a:extLst>
              </a:tr>
              <a:tr h="26566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Parcours d'intégration / Intégration (sans précision)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343182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Présentation de l'entreprise / Accueil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1183AE39-CA39-6D41-2478-2E27FD59B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68570"/>
              </p:ext>
            </p:extLst>
          </p:nvPr>
        </p:nvGraphicFramePr>
        <p:xfrm>
          <a:off x="6701737" y="3904493"/>
          <a:ext cx="4724264" cy="32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5965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8299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4900"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110836" marR="110836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10836" marR="110836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C410EAE-C786-2F56-0BF6-C2E7A93815F9}"/>
              </a:ext>
            </a:extLst>
          </p:cNvPr>
          <p:cNvCxnSpPr>
            <a:cxnSpLocks/>
          </p:cNvCxnSpPr>
          <p:nvPr/>
        </p:nvCxnSpPr>
        <p:spPr>
          <a:xfrm>
            <a:off x="5355776" y="2599487"/>
            <a:ext cx="615341" cy="0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203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4" y="244702"/>
            <a:ext cx="1042688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La phase d’intégration et/ou de formation est multiforme, mais passe avant tout dans la plupart des organisations par une présentation des outils et process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1105930" y="1423859"/>
            <a:ext cx="4990070" cy="69548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 type de parcours d’intégration et/ou de formation particulière propose votre entreprise aux alternants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qui proposent un parcours d’intégration aux alternants (364)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2553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96FC8B8F-C1CC-2895-101D-3EB34F55B8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4613696"/>
              </p:ext>
            </p:extLst>
          </p:nvPr>
        </p:nvGraphicFramePr>
        <p:xfrm>
          <a:off x="1755046" y="2159065"/>
          <a:ext cx="4563559" cy="422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DE31BF2-1A0B-5DC2-A6ED-09A71D0604CB}"/>
              </a:ext>
            </a:extLst>
          </p:cNvPr>
          <p:cNvCxnSpPr>
            <a:cxnSpLocks/>
          </p:cNvCxnSpPr>
          <p:nvPr/>
        </p:nvCxnSpPr>
        <p:spPr>
          <a:xfrm flipH="1">
            <a:off x="298639" y="3421118"/>
            <a:ext cx="11804460" cy="0"/>
          </a:xfrm>
          <a:prstGeom prst="line">
            <a:avLst/>
          </a:prstGeom>
          <a:ln w="9525" cmpd="sng">
            <a:solidFill>
              <a:schemeClr val="tx1">
                <a:lumMod val="40000"/>
                <a:lumOff val="60000"/>
              </a:schemeClr>
            </a:solidFill>
            <a:prstDash val="lg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3B41213-C4A5-22E6-486E-53FF23B89805}"/>
              </a:ext>
            </a:extLst>
          </p:cNvPr>
          <p:cNvCxnSpPr>
            <a:cxnSpLocks/>
          </p:cNvCxnSpPr>
          <p:nvPr/>
        </p:nvCxnSpPr>
        <p:spPr>
          <a:xfrm flipH="1">
            <a:off x="298639" y="4596293"/>
            <a:ext cx="11788239" cy="0"/>
          </a:xfrm>
          <a:prstGeom prst="line">
            <a:avLst/>
          </a:prstGeom>
          <a:ln w="9525" cmpd="sng">
            <a:solidFill>
              <a:schemeClr val="tx1">
                <a:lumMod val="40000"/>
                <a:lumOff val="60000"/>
              </a:schemeClr>
            </a:solidFill>
            <a:prstDash val="lg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B32F52C-4029-0F63-3937-7233D5C2948D}"/>
              </a:ext>
            </a:extLst>
          </p:cNvPr>
          <p:cNvSpPr txBox="1"/>
          <p:nvPr/>
        </p:nvSpPr>
        <p:spPr>
          <a:xfrm>
            <a:off x="298639" y="3488923"/>
            <a:ext cx="1591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Echanges et accompagnements interpersonnels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DDA1931-8BD2-41EF-2457-EA0F63CE7B96}"/>
              </a:ext>
            </a:extLst>
          </p:cNvPr>
          <p:cNvSpPr txBox="1"/>
          <p:nvPr/>
        </p:nvSpPr>
        <p:spPr>
          <a:xfrm>
            <a:off x="472516" y="2259145"/>
            <a:ext cx="13238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81%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outils et process internes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263B14-2B12-CC7C-936F-1300AC066E64}"/>
              </a:ext>
            </a:extLst>
          </p:cNvPr>
          <p:cNvSpPr txBox="1"/>
          <p:nvPr/>
        </p:nvSpPr>
        <p:spPr>
          <a:xfrm>
            <a:off x="350015" y="4665026"/>
            <a:ext cx="1415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62%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entreprise</a:t>
            </a:r>
          </a:p>
        </p:txBody>
      </p:sp>
      <p:sp>
        <p:nvSpPr>
          <p:cNvPr id="6" name="ZoneTexte 41">
            <a:extLst>
              <a:ext uri="{FF2B5EF4-FFF2-40B4-BE49-F238E27FC236}">
                <a16:creationId xmlns:a16="http://schemas.microsoft.com/office/drawing/2014/main" id="{422534D4-5B98-DBAF-D43D-D15518617BAD}"/>
              </a:ext>
            </a:extLst>
          </p:cNvPr>
          <p:cNvSpPr txBox="1"/>
          <p:nvPr/>
        </p:nvSpPr>
        <p:spPr>
          <a:xfrm>
            <a:off x="8454488" y="6240759"/>
            <a:ext cx="386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02283C-464B-5F3E-9257-FADE786E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" y="4638816"/>
            <a:ext cx="646151" cy="6461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7DE9ED-FC1A-3898-FC9E-D63BD1835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3" y="2416196"/>
            <a:ext cx="547027" cy="5470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4B02D9-7C8E-1D8F-A2A5-8D888B696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74" y="3440828"/>
            <a:ext cx="469783" cy="46978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BC45318-09F2-1948-E350-B576CC7847CF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14F237C-20E0-5229-BE68-3EE0245F672E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FADAE34-7998-44A0-A615-EABD0C97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7605578-E3E1-2BE7-5507-26A95F9AED3D}"/>
              </a:ext>
            </a:extLst>
          </p:cNvPr>
          <p:cNvGrpSpPr/>
          <p:nvPr/>
        </p:nvGrpSpPr>
        <p:grpSpPr>
          <a:xfrm>
            <a:off x="6190807" y="1484579"/>
            <a:ext cx="572388" cy="596060"/>
            <a:chOff x="11172338" y="160329"/>
            <a:chExt cx="720000" cy="72000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AC2CEA7-AF35-DAD6-6488-CC0E4FCE53F7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3ABA41F-D013-3AAF-321A-7699680AC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DA66836-B428-D47D-5238-6E72B1375E28}"/>
              </a:ext>
            </a:extLst>
          </p:cNvPr>
          <p:cNvSpPr/>
          <p:nvPr/>
        </p:nvSpPr>
        <p:spPr>
          <a:xfrm>
            <a:off x="6814787" y="1430735"/>
            <a:ext cx="5091729" cy="6718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quel type de parcours d’intégration et/ou de formation particulière avez-vous bénéficié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bénéficiés d’un parcours (37) – Nouvelle question – base faible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8" name="Graphique 27">
            <a:extLst>
              <a:ext uri="{FF2B5EF4-FFF2-40B4-BE49-F238E27FC236}">
                <a16:creationId xmlns:a16="http://schemas.microsoft.com/office/drawing/2014/main" id="{7E0EBA56-E239-82EF-B9CB-14A140ECB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359637"/>
              </p:ext>
            </p:extLst>
          </p:nvPr>
        </p:nvGraphicFramePr>
        <p:xfrm>
          <a:off x="7717297" y="2180641"/>
          <a:ext cx="4425884" cy="422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AAEED341-B6E9-6317-5888-3BFBD0A0ED3D}"/>
              </a:ext>
            </a:extLst>
          </p:cNvPr>
          <p:cNvSpPr txBox="1"/>
          <p:nvPr/>
        </p:nvSpPr>
        <p:spPr>
          <a:xfrm>
            <a:off x="6411759" y="3464335"/>
            <a:ext cx="14319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Echanges et accompagnements interpersonnels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E18DFA-5C5A-0113-00BE-D88B022A50C1}"/>
              </a:ext>
            </a:extLst>
          </p:cNvPr>
          <p:cNvSpPr txBox="1"/>
          <p:nvPr/>
        </p:nvSpPr>
        <p:spPr>
          <a:xfrm>
            <a:off x="6515934" y="2312362"/>
            <a:ext cx="1252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outils et process internes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5670E37-E8E1-E5D2-A620-F29ADCC919D5}"/>
              </a:ext>
            </a:extLst>
          </p:cNvPr>
          <p:cNvSpPr txBox="1"/>
          <p:nvPr/>
        </p:nvSpPr>
        <p:spPr>
          <a:xfrm>
            <a:off x="6270658" y="4693364"/>
            <a:ext cx="155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71%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entreprise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39BCD00-6F51-5BF4-152E-811C943D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94" y="4667154"/>
            <a:ext cx="646151" cy="64615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4735649-A828-CC4B-B432-427891603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674" y="2444534"/>
            <a:ext cx="547027" cy="54702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68EC2D1-5FB4-9A56-9BC3-8763E2254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176" y="3786085"/>
            <a:ext cx="469783" cy="4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15068"/>
            <a:ext cx="10515600" cy="961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L’ALTERNANCE, UNE SATISFACTION TOUJOURS A UN TRES HAUT NIVEAU :</a:t>
            </a:r>
            <a:br>
              <a:rPr lang="fr-FR" sz="2800" b="1"/>
            </a:br>
            <a:r>
              <a:rPr lang="fr-FR" sz="2800" b="1"/>
              <a:t>l</a:t>
            </a:r>
            <a:r>
              <a:rPr lang="fr-FR" sz="2800"/>
              <a:t>es étudiants ont désormais un niveau de satisfaction supérieur aux employeurs</a:t>
            </a:r>
            <a:br>
              <a:rPr lang="fr-FR" sz="1100"/>
            </a:br>
            <a:endParaRPr lang="fr-FR" sz="280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5999" y="1860040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0" y="1860040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1615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37648"/>
            <a:ext cx="10409237" cy="669499"/>
          </a:xfrm>
        </p:spPr>
        <p:txBody>
          <a:bodyPr>
            <a:noAutofit/>
          </a:bodyPr>
          <a:lstStyle/>
          <a:p>
            <a:r>
              <a:rPr lang="fr-FR" sz="2100" b="0" cap="all"/>
              <a:t>Malgré SON Caractère obligatoire, PLUS D’UN alternant SUR 5 N’A PAS DE TUTEUR AU SEIN DE SON entreprise d’accueil, chiffre qui ne diminue pas d’une année à l’autre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610786"/>
              </p:ext>
            </p:extLst>
          </p:nvPr>
        </p:nvGraphicFramePr>
        <p:xfrm>
          <a:off x="256736" y="2079979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535" y="1309664"/>
            <a:ext cx="1178401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ou aviez-vous lors de cette période d’alternance 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0579C7-7EEE-48B8-BBE2-C2ACD06E6E38}"/>
              </a:ext>
            </a:extLst>
          </p:cNvPr>
          <p:cNvSpPr txBox="1"/>
          <p:nvPr/>
        </p:nvSpPr>
        <p:spPr>
          <a:xfrm>
            <a:off x="407988" y="1891352"/>
            <a:ext cx="5711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professeur référent au sein de votre école/établissement</a:t>
            </a: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AFD8E234-5318-487A-9209-F3987F5EF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5486282"/>
              </p:ext>
            </p:extLst>
          </p:nvPr>
        </p:nvGraphicFramePr>
        <p:xfrm>
          <a:off x="6299993" y="2168351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5B3E16D0-BBED-4174-ADEF-71D63A15B4F0}"/>
              </a:ext>
            </a:extLst>
          </p:cNvPr>
          <p:cNvSpPr txBox="1"/>
          <p:nvPr/>
        </p:nvSpPr>
        <p:spPr>
          <a:xfrm>
            <a:off x="6132513" y="1891352"/>
            <a:ext cx="5711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tuteur au sein de votre entreprise d’accueil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5C6651-0F6E-49B8-8FA1-30519FDE72D4}"/>
              </a:ext>
            </a:extLst>
          </p:cNvPr>
          <p:cNvSpPr txBox="1"/>
          <p:nvPr/>
        </p:nvSpPr>
        <p:spPr>
          <a:xfrm>
            <a:off x="407988" y="3200275"/>
            <a:ext cx="1605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93%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Hôtellerie-Restauration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91%</a:t>
            </a:r>
          </a:p>
          <a:p>
            <a:pPr algn="ctr"/>
            <a:r>
              <a:rPr lang="fr-FR" sz="1000" err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+250 salariés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87%</a:t>
            </a:r>
          </a:p>
        </p:txBody>
      </p:sp>
      <p:sp>
        <p:nvSpPr>
          <p:cNvPr id="20" name="ZoneTexte 1">
            <a:extLst>
              <a:ext uri="{FF2B5EF4-FFF2-40B4-BE49-F238E27FC236}">
                <a16:creationId xmlns:a16="http://schemas.microsoft.com/office/drawing/2014/main" id="{8861C563-A58B-4D55-B67D-76D9C540719B}"/>
              </a:ext>
            </a:extLst>
          </p:cNvPr>
          <p:cNvSpPr txBox="1"/>
          <p:nvPr/>
        </p:nvSpPr>
        <p:spPr>
          <a:xfrm>
            <a:off x="4261430" y="3163667"/>
            <a:ext cx="1605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moins d’1 an: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43%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 </a:t>
            </a:r>
          </a:p>
          <a:p>
            <a:pPr algn="ctr"/>
            <a:r>
              <a:rPr lang="fr-FR" sz="1000" err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de -10 salariés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6127EB3-2EC5-4170-B1FD-FB470AF71AB8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09D6BD2-5E85-4DF1-BE02-F161D18F573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0EBAB6E-4B7E-4471-BB1C-F99E3692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563ED0D-5B30-44E4-8B5D-84864909CDC3}"/>
              </a:ext>
            </a:extLst>
          </p:cNvPr>
          <p:cNvSpPr txBox="1"/>
          <p:nvPr/>
        </p:nvSpPr>
        <p:spPr>
          <a:xfrm>
            <a:off x="1188294" y="288621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6C916B-B31C-4AC3-8D4B-09EC9DC72AA8}"/>
              </a:ext>
            </a:extLst>
          </p:cNvPr>
          <p:cNvSpPr txBox="1"/>
          <p:nvPr/>
        </p:nvSpPr>
        <p:spPr>
          <a:xfrm>
            <a:off x="7605101" y="282392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(=)</a:t>
            </a:r>
          </a:p>
        </p:txBody>
      </p:sp>
    </p:spTree>
    <p:extLst>
      <p:ext uri="{BB962C8B-B14F-4D97-AF65-F5344CB8AC3E}">
        <p14:creationId xmlns:p14="http://schemas.microsoft.com/office/powerpoint/2010/main" val="1894946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56" y="237648"/>
            <a:ext cx="10470520" cy="669499"/>
          </a:xfrm>
        </p:spPr>
        <p:txBody>
          <a:bodyPr>
            <a:noAutofit/>
          </a:bodyPr>
          <a:lstStyle/>
          <a:p>
            <a:r>
              <a:rPr lang="fr-FR" sz="2100" b="0" cap="all"/>
              <a:t>Quand il y en a un, L’accompagnement DES TUTEURS est de mieux en mieux perçu par les alternants, PLUS ENCORE pour les alternants en contrat de professionnalisation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30855" y="1383646"/>
            <a:ext cx="558877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été suffisamment accompagné par votre tuteur en entreprise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ceux qui ont ou qui avaient un tuteur en entreprise (390)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641990"/>
              </p:ext>
            </p:extLst>
          </p:nvPr>
        </p:nvGraphicFramePr>
        <p:xfrm>
          <a:off x="188913" y="2238260"/>
          <a:ext cx="5724525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499730" y="2406190"/>
            <a:ext cx="1329070" cy="830997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6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12%</a:t>
            </a:r>
            <a:endParaRPr lang="fr-FR" sz="16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4460965" y="2433605"/>
            <a:ext cx="1565037" cy="830997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88%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73010C-5D8E-4C86-A9C8-BECAB36E26B2}"/>
              </a:ext>
            </a:extLst>
          </p:cNvPr>
          <p:cNvSpPr/>
          <p:nvPr/>
        </p:nvSpPr>
        <p:spPr>
          <a:xfrm>
            <a:off x="6391014" y="138857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Pourquoi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qui ne s’estiment pas assez accompagnés (65) – question ouverte codifiée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AE885744-839D-4221-A50E-53EE95719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520"/>
              </p:ext>
            </p:extLst>
          </p:nvPr>
        </p:nvGraphicFramePr>
        <p:xfrm>
          <a:off x="6676504" y="2315090"/>
          <a:ext cx="4716445" cy="193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82260">
                <a:tc>
                  <a:txBody>
                    <a:bodyPr/>
                    <a:lstStyle/>
                    <a:p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Indisponibilité du tuteur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5121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d'implication du tuteur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25%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62457"/>
                  </a:ext>
                </a:extLst>
              </a:tr>
              <a:tr h="25121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d'accompagnement (pas de conseil, pas d'aide, pas assez pédagogue…)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19%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1616"/>
                  </a:ext>
                </a:extLst>
              </a:tr>
              <a:tr h="25121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Incompétence du tuteur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866863"/>
                  </a:ext>
                </a:extLst>
              </a:tr>
              <a:tr h="364614">
                <a:tc>
                  <a:txBody>
                    <a:bodyPr/>
                    <a:lstStyle/>
                    <a:p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communication ou d’interaction avec le tuteur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76525"/>
                  </a:ext>
                </a:extLst>
              </a:tr>
              <a:tr h="403137">
                <a:tc>
                  <a:txBody>
                    <a:bodyPr/>
                    <a:lstStyle/>
                    <a:p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Entreprise à la recherche de la main d'œuvre à moindre coût (pour pallier un manque de personnel)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111886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44BE955-D2B0-480C-8216-6FD9EEC2B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548607"/>
              </p:ext>
            </p:extLst>
          </p:nvPr>
        </p:nvGraphicFramePr>
        <p:xfrm>
          <a:off x="6676503" y="4676593"/>
          <a:ext cx="4716445" cy="223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23789">
                <a:tc>
                  <a:txBody>
                    <a:bodyPr/>
                    <a:lstStyle/>
                    <a:p>
                      <a:r>
                        <a:rPr lang="fr-FR" sz="1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 SAIT PAS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3416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B8B60E7-0C08-4091-A467-796DB0CE0008}"/>
              </a:ext>
            </a:extLst>
          </p:cNvPr>
          <p:cNvSpPr txBox="1"/>
          <p:nvPr/>
        </p:nvSpPr>
        <p:spPr>
          <a:xfrm>
            <a:off x="4460965" y="3249790"/>
            <a:ext cx="1565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99%</a:t>
            </a:r>
            <a:endParaRPr lang="fr-FR" sz="100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A2B4B0B-A032-4124-A189-85052CE1AD72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2EFD6E8-37CE-4EBF-8BC5-EEA317E1DC33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6AA7E71-196A-4E53-9DBB-C50B58C70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E6EEFB73-D711-4BB6-8B9C-B6DC846C9201}"/>
              </a:ext>
            </a:extLst>
          </p:cNvPr>
          <p:cNvSpPr txBox="1"/>
          <p:nvPr/>
        </p:nvSpPr>
        <p:spPr>
          <a:xfrm>
            <a:off x="5347561" y="297557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BF289883-5391-D0B9-3E25-D744D85E7581}"/>
              </a:ext>
            </a:extLst>
          </p:cNvPr>
          <p:cNvSpPr txBox="1"/>
          <p:nvPr/>
        </p:nvSpPr>
        <p:spPr>
          <a:xfrm>
            <a:off x="499730" y="3249790"/>
            <a:ext cx="132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Insatisfait de l’alternance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endParaRPr lang="fr-FR" sz="100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25%</a:t>
            </a:r>
            <a:endParaRPr lang="fr-FR" sz="100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C62466E-1F3A-E2E8-CAD2-FFB0288BA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4709972"/>
              </p:ext>
            </p:extLst>
          </p:nvPr>
        </p:nvGraphicFramePr>
        <p:xfrm>
          <a:off x="4667651" y="4080787"/>
          <a:ext cx="1359820" cy="106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92356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5" y="237648"/>
            <a:ext cx="10651239" cy="669499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fr-FR" sz="2300" b="0" cap="all">
                <a:latin typeface="Lato Black"/>
                <a:ea typeface="Lato Black"/>
                <a:cs typeface="Lato Black"/>
              </a:rPr>
              <a:t>Parallèlement à cela, La formation des tuteurs Ne constitue pas une pratique habituelle dans les entreprises, notamment au sein des plus petites entreprises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220304"/>
              </p:ext>
            </p:extLst>
          </p:nvPr>
        </p:nvGraphicFramePr>
        <p:xfrm>
          <a:off x="517247" y="1992803"/>
          <a:ext cx="421433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75995" y="1396743"/>
            <a:ext cx="4214336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all" spc="0" normalizeH="0" baseline="0" noProof="0">
                <a:ln w="0"/>
                <a:solidFill>
                  <a:srgbClr val="753C6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votre entreprise prévoit-elle une formation particulière au tutorat pour les salariés tuteurs ?</a:t>
            </a:r>
          </a:p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>
                <a:ln w="0"/>
                <a:solidFill>
                  <a:srgbClr val="753C6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A00B7F3-7FF8-425A-A509-C73370A924D4}"/>
              </a:ext>
            </a:extLst>
          </p:cNvPr>
          <p:cNvCxnSpPr>
            <a:cxnSpLocks/>
          </p:cNvCxnSpPr>
          <p:nvPr/>
        </p:nvCxnSpPr>
        <p:spPr>
          <a:xfrm>
            <a:off x="4367634" y="3059928"/>
            <a:ext cx="615341" cy="0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3F992EB-6B3F-4755-91E1-9C64BD08D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538996"/>
              </p:ext>
            </p:extLst>
          </p:nvPr>
        </p:nvGraphicFramePr>
        <p:xfrm>
          <a:off x="5369561" y="1905137"/>
          <a:ext cx="6081295" cy="962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317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0978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92962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le suivi, l'accompagnement, la pédagogie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54%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2674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Sur l'accompagnement et le management d'un alternant / sur le tutorat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29%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2674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Sur la pédagogie (comment transmettre les connaissances) et le coaching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1586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Sur le suivi ou l'évaluation d'un alternant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B940A719-B97D-4D4B-8EC9-F9AFE25A8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072383"/>
              </p:ext>
            </p:extLst>
          </p:nvPr>
        </p:nvGraphicFramePr>
        <p:xfrm>
          <a:off x="5369555" y="5339374"/>
          <a:ext cx="6081300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316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0984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et accompagnement </a:t>
                      </a:r>
                      <a:r>
                        <a:rPr lang="fr-FR" sz="1100" i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(sans précision)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B497B8F1-56A0-41DD-981F-02872D845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58178"/>
              </p:ext>
            </p:extLst>
          </p:nvPr>
        </p:nvGraphicFramePr>
        <p:xfrm>
          <a:off x="5369562" y="2959584"/>
          <a:ext cx="6081294" cy="962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9841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2145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95188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Modalités de formation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2480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externe (assurée par une agence extérieure)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856125"/>
                  </a:ext>
                </a:extLst>
              </a:tr>
              <a:tr h="22480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en ligne, à distance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17506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interne (assurée par un ancien tuteur expérimenté)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D564C75-C90A-4C74-84C8-1D0497B7B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127335"/>
              </p:ext>
            </p:extLst>
          </p:nvPr>
        </p:nvGraphicFramePr>
        <p:xfrm>
          <a:off x="5879286" y="5721070"/>
          <a:ext cx="5061838" cy="76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347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11249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80043"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Appréciation globale de la formation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054900"/>
                  </a:ext>
                </a:extLst>
              </a:tr>
              <a:tr h="265839"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14150"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AUCUN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3416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9AB7637-AA17-43C0-96C9-EA92D8A9B541}"/>
              </a:ext>
            </a:extLst>
          </p:cNvPr>
          <p:cNvSpPr/>
          <p:nvPr/>
        </p:nvSpPr>
        <p:spPr>
          <a:xfrm>
            <a:off x="5265057" y="1321109"/>
            <a:ext cx="713287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all" spc="0" normalizeH="0" baseline="0" noProof="0">
                <a:ln w="0"/>
                <a:solidFill>
                  <a:srgbClr val="753C6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Expliquez-nous en quoi consiste cette formation ?</a:t>
            </a:r>
          </a:p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>
                <a:ln w="0"/>
                <a:solidFill>
                  <a:srgbClr val="753C6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qui proposent une formation aux tuteurs (200) – question ouverte codifiée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A643ACF9-6A97-4435-86AC-35C051717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58257"/>
              </p:ext>
            </p:extLst>
          </p:nvPr>
        </p:nvGraphicFramePr>
        <p:xfrm>
          <a:off x="5369561" y="4014030"/>
          <a:ext cx="6081294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792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40502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r>
                        <a:rPr lang="fr-FR" sz="1100" i="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le contenu du travail, sur les bases du métier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F90487D-9380-4F8C-8C8C-DDCDAA4D2027}"/>
              </a:ext>
            </a:extLst>
          </p:cNvPr>
          <p:cNvSpPr txBox="1"/>
          <p:nvPr/>
        </p:nvSpPr>
        <p:spPr>
          <a:xfrm>
            <a:off x="2511922" y="3071450"/>
            <a:ext cx="2002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28%</a:t>
            </a:r>
            <a:endParaRPr lang="fr-FR" sz="1000" b="1">
              <a:solidFill>
                <a:srgbClr val="00B050"/>
              </a:solidFill>
              <a:highlight>
                <a:srgbClr val="FFFF00"/>
              </a:highlight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</a:t>
            </a:r>
            <a:endParaRPr kumimoji="0" lang="fr-FR" sz="100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F51683-7883-4220-A4B4-3C2B1738C442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DA9242E-B1B3-41F0-A4E6-71C6D27C5160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AC387B-6F63-4854-85FF-3E7E983B3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926E4D5-D9AA-4C4A-B493-005686E71615}"/>
              </a:ext>
            </a:extLst>
          </p:cNvPr>
          <p:cNvSpPr txBox="1"/>
          <p:nvPr/>
        </p:nvSpPr>
        <p:spPr>
          <a:xfrm>
            <a:off x="3482580" y="275962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ja-JP" sz="1100" b="0" i="1" u="none" strike="noStrike" kern="1200" cap="none" spc="0" normalizeH="0" baseline="0" noProof="0">
                <a:ln>
                  <a:noFill/>
                </a:ln>
                <a:solidFill>
                  <a:srgbClr val="FFB51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6FD255-ED9A-48A8-8F70-C45654C9C7AC}"/>
              </a:ext>
            </a:extLst>
          </p:cNvPr>
          <p:cNvSpPr/>
          <p:nvPr/>
        </p:nvSpPr>
        <p:spPr>
          <a:xfrm>
            <a:off x="10715986" y="1905137"/>
            <a:ext cx="472612" cy="745699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10BD61-59EB-283F-D74F-222BBB391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75149"/>
              </p:ext>
            </p:extLst>
          </p:nvPr>
        </p:nvGraphicFramePr>
        <p:xfrm>
          <a:off x="5369560" y="4395728"/>
          <a:ext cx="6081295" cy="851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317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0978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22437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l'accueil et l'intégration de l'alternant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l'accueil et l'intégration d'un alternant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l'organisation et le fonctionnement de l'entreprise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704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63" y="233758"/>
            <a:ext cx="10600340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Au final, ce suivi renforcé permet à 9 alternants sur 10 de se sentir pleinement intégrés à LEUR entreprise, PERCEPTION VARIABLE SELON SON SECTEUR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39611" y="1308229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Aviez-vous ou avez-vous le sentiment d’être pleinement intégré à l’entreprise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314552"/>
              </p:ext>
            </p:extLst>
          </p:nvPr>
        </p:nvGraphicFramePr>
        <p:xfrm>
          <a:off x="2636764" y="1898322"/>
          <a:ext cx="6991497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572372" y="2250828"/>
            <a:ext cx="2725737" cy="584775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6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10%</a:t>
            </a:r>
            <a:endParaRPr lang="fr-FR" sz="16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9237663" y="2250828"/>
            <a:ext cx="27257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D861F5-E397-425E-A8A8-1128AA28DE67}"/>
              </a:ext>
            </a:extLst>
          </p:cNvPr>
          <p:cNvSpPr txBox="1"/>
          <p:nvPr/>
        </p:nvSpPr>
        <p:spPr>
          <a:xfrm>
            <a:off x="9237663" y="2877438"/>
            <a:ext cx="2725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Information-Communication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+ 2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Hommes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96%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A98281-4458-4664-A193-5C3A96E1313D}"/>
              </a:ext>
            </a:extLst>
          </p:cNvPr>
          <p:cNvSpPr txBox="1"/>
          <p:nvPr/>
        </p:nvSpPr>
        <p:spPr>
          <a:xfrm>
            <a:off x="572372" y="2877438"/>
            <a:ext cx="2725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7FEDA94-0491-412E-9F21-0427228013DF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7ED7C8A-2323-4798-B21C-803D2235135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39050F8-9761-42A0-BF3A-A40D0F9AC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E54A137D-1923-4518-A391-A0C4B918EFEA}"/>
              </a:ext>
            </a:extLst>
          </p:cNvPr>
          <p:cNvSpPr txBox="1"/>
          <p:nvPr/>
        </p:nvSpPr>
        <p:spPr>
          <a:xfrm>
            <a:off x="10667380" y="255434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96A53F5D-0BAD-87CB-1A2E-3F45AAA47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814008"/>
              </p:ext>
            </p:extLst>
          </p:nvPr>
        </p:nvGraphicFramePr>
        <p:xfrm>
          <a:off x="9999983" y="3794358"/>
          <a:ext cx="1591695" cy="129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64170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LES RUPTURES DE CONTRAT :</a:t>
            </a:r>
            <a:br>
              <a:rPr lang="fr-FR" sz="2800" b="1"/>
            </a:br>
            <a:r>
              <a:rPr lang="fr-FR" sz="2800"/>
              <a:t>un niveau de rupture stable dans le temps malgré une explosion du nombre d’alternants 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5999" y="2193415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0" y="2193415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17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113"/>
            <a:ext cx="11084183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près d’un tiers des entreprises a déjà mis fin à des contrats en cours d’alternance. Les étudiants semblent, de leur côté, moins touchés qu’auparavant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544159"/>
              </p:ext>
            </p:extLst>
          </p:nvPr>
        </p:nvGraphicFramePr>
        <p:xfrm>
          <a:off x="587374" y="2105254"/>
          <a:ext cx="543635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1124701" y="1304924"/>
            <a:ext cx="4785906" cy="6694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Votre entreprise a-t-elle déjà mis fin à des contrats en cours d’alternance (rupture de contrat)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FCFDEC-55F4-497B-856D-ECA0EE43A049}"/>
              </a:ext>
            </a:extLst>
          </p:cNvPr>
          <p:cNvSpPr txBox="1"/>
          <p:nvPr/>
        </p:nvSpPr>
        <p:spPr>
          <a:xfrm>
            <a:off x="3959442" y="2813822"/>
            <a:ext cx="1651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err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50 à 249 salariés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– restauration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  <a:endParaRPr lang="fr-FR" sz="100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E32246-A764-4B58-B10B-AD6042EED612}"/>
              </a:ext>
            </a:extLst>
          </p:cNvPr>
          <p:cNvGrpSpPr/>
          <p:nvPr/>
        </p:nvGrpSpPr>
        <p:grpSpPr>
          <a:xfrm>
            <a:off x="653360" y="1413727"/>
            <a:ext cx="471341" cy="42737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43758CD-616C-4921-8CAC-97502526A881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C6960F-5DA0-48D9-B398-AD928F2D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361F214-711C-4544-978E-6DA5FBBBC3D1}"/>
              </a:ext>
            </a:extLst>
          </p:cNvPr>
          <p:cNvGrpSpPr/>
          <p:nvPr/>
        </p:nvGrpSpPr>
        <p:grpSpPr>
          <a:xfrm>
            <a:off x="6381948" y="1369659"/>
            <a:ext cx="485905" cy="471438"/>
            <a:chOff x="11172338" y="160329"/>
            <a:chExt cx="720000" cy="72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414570D-8027-4478-862D-9D984DA588AA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137D678-E0D7-4521-A460-55C8143B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5C19177-822B-4D2D-8454-CDDB5AC5F61F}"/>
              </a:ext>
            </a:extLst>
          </p:cNvPr>
          <p:cNvSpPr/>
          <p:nvPr/>
        </p:nvSpPr>
        <p:spPr>
          <a:xfrm>
            <a:off x="6889709" y="1343337"/>
            <a:ext cx="515774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procédé à une rupture de contrat en cours d’alternance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6CC2D795-4924-42B2-95F1-BD0142DEEC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4782952"/>
              </p:ext>
            </p:extLst>
          </p:nvPr>
        </p:nvGraphicFramePr>
        <p:xfrm>
          <a:off x="6168273" y="2105254"/>
          <a:ext cx="5879183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F30E4530-8743-4B2F-B7BA-7A8850A9E9AF}"/>
              </a:ext>
            </a:extLst>
          </p:cNvPr>
          <p:cNvSpPr txBox="1"/>
          <p:nvPr/>
        </p:nvSpPr>
        <p:spPr>
          <a:xfrm>
            <a:off x="10228181" y="2813822"/>
            <a:ext cx="161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CAP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27%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1an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19%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CD1F3A-89DC-4D58-BD65-314865A9D45D}"/>
              </a:ext>
            </a:extLst>
          </p:cNvPr>
          <p:cNvSpPr txBox="1"/>
          <p:nvPr/>
        </p:nvSpPr>
        <p:spPr>
          <a:xfrm>
            <a:off x="6635750" y="2813822"/>
            <a:ext cx="1670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pro.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+2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longue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AA327D3-1125-4AD7-8056-642A6B4F8FE8}"/>
              </a:ext>
            </a:extLst>
          </p:cNvPr>
          <p:cNvSpPr txBox="1"/>
          <p:nvPr/>
        </p:nvSpPr>
        <p:spPr>
          <a:xfrm>
            <a:off x="5632860" y="5776209"/>
            <a:ext cx="1256849" cy="5539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A15F89"/>
                </a:solidFill>
                <a:latin typeface="Verdana"/>
                <a:cs typeface="Verdana"/>
              </a:rPr>
              <a:t>Rappel taux de rupture CDI : </a:t>
            </a:r>
            <a:r>
              <a:rPr lang="fr-FR" sz="1000" b="1">
                <a:solidFill>
                  <a:srgbClr val="A15F89"/>
                </a:solidFill>
                <a:latin typeface="Verdana"/>
                <a:cs typeface="Verdana"/>
              </a:rPr>
              <a:t>16% </a:t>
            </a:r>
            <a:endParaRPr lang="fr-FR" sz="1000" i="1">
              <a:solidFill>
                <a:srgbClr val="A15F89"/>
              </a:solidFill>
              <a:latin typeface="Verdana"/>
              <a:cs typeface="Verdana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4AAF53-4A76-9D82-F199-9FDCC7EFD7A3}"/>
              </a:ext>
            </a:extLst>
          </p:cNvPr>
          <p:cNvSpPr txBox="1"/>
          <p:nvPr/>
        </p:nvSpPr>
        <p:spPr>
          <a:xfrm>
            <a:off x="4785532" y="245368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A79C33-2A44-42EF-EF86-F5978F95A998}"/>
              </a:ext>
            </a:extLst>
          </p:cNvPr>
          <p:cNvSpPr txBox="1"/>
          <p:nvPr/>
        </p:nvSpPr>
        <p:spPr>
          <a:xfrm>
            <a:off x="11031476" y="243313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(-6)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7B3E6A-F1AA-AF7D-C4F8-2CDC6B1DB979}"/>
              </a:ext>
            </a:extLst>
          </p:cNvPr>
          <p:cNvSpPr txBox="1"/>
          <p:nvPr/>
        </p:nvSpPr>
        <p:spPr>
          <a:xfrm>
            <a:off x="967537" y="2810122"/>
            <a:ext cx="178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err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de moins de 10 salariés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20589296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113"/>
            <a:ext cx="11295848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Plus de 40% des ruptures de contrats se sont produites avant la fin de la période d’essai pour les entreprises, 3 sur 10 du côté des alternants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E32246-A764-4B58-B10B-AD6042EED612}"/>
              </a:ext>
            </a:extLst>
          </p:cNvPr>
          <p:cNvGrpSpPr/>
          <p:nvPr/>
        </p:nvGrpSpPr>
        <p:grpSpPr>
          <a:xfrm>
            <a:off x="653360" y="1413727"/>
            <a:ext cx="471341" cy="42737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43758CD-616C-4921-8CAC-97502526A881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C6960F-5DA0-48D9-B398-AD928F2D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361F214-711C-4544-978E-6DA5FBBBC3D1}"/>
              </a:ext>
            </a:extLst>
          </p:cNvPr>
          <p:cNvGrpSpPr/>
          <p:nvPr/>
        </p:nvGrpSpPr>
        <p:grpSpPr>
          <a:xfrm>
            <a:off x="6381948" y="1369659"/>
            <a:ext cx="485905" cy="471438"/>
            <a:chOff x="11172338" y="160329"/>
            <a:chExt cx="720000" cy="72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414570D-8027-4478-862D-9D984DA588AA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137D678-E0D7-4521-A460-55C8143B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B8C370D-9DC1-4EAC-9D92-24E166D68F64}"/>
              </a:ext>
            </a:extLst>
          </p:cNvPr>
          <p:cNvSpPr/>
          <p:nvPr/>
        </p:nvSpPr>
        <p:spPr>
          <a:xfrm>
            <a:off x="1191054" y="1369659"/>
            <a:ext cx="4728483" cy="77196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 quel moment de l’alternance la rupture s’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eST-elle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produite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ayant déjà rompu un contrat (243)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2B1AD3-2AA9-4690-8BF2-03D7165164B3}"/>
              </a:ext>
            </a:extLst>
          </p:cNvPr>
          <p:cNvSpPr/>
          <p:nvPr/>
        </p:nvSpPr>
        <p:spPr>
          <a:xfrm>
            <a:off x="6889709" y="1387707"/>
            <a:ext cx="5177965" cy="73586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 moment de l’alternance la rupture s’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eSt-elle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produite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déjà procédé à une rupture de contrat (60)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9C2534E3-D2FD-4790-92D9-2ADD7AFA2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37580"/>
              </p:ext>
            </p:extLst>
          </p:nvPr>
        </p:nvGraphicFramePr>
        <p:xfrm>
          <a:off x="524175" y="1984453"/>
          <a:ext cx="5580062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Graphique 24">
            <a:extLst>
              <a:ext uri="{FF2B5EF4-FFF2-40B4-BE49-F238E27FC236}">
                <a16:creationId xmlns:a16="http://schemas.microsoft.com/office/drawing/2014/main" id="{AD126AD3-6439-42CB-93DE-063BA23E20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562748"/>
              </p:ext>
            </p:extLst>
          </p:nvPr>
        </p:nvGraphicFramePr>
        <p:xfrm>
          <a:off x="6096000" y="1984453"/>
          <a:ext cx="6050150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EA7BC2CE-7F4A-4F5A-A639-C7DA4F3A2CFC}"/>
              </a:ext>
            </a:extLst>
          </p:cNvPr>
          <p:cNvSpPr txBox="1"/>
          <p:nvPr/>
        </p:nvSpPr>
        <p:spPr>
          <a:xfrm>
            <a:off x="5632860" y="2366376"/>
            <a:ext cx="125684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A15F89"/>
                </a:solidFill>
                <a:latin typeface="Verdana"/>
                <a:cs typeface="Verdana"/>
              </a:rPr>
              <a:t>Rappel rupture CDI pendant la période d’essai : </a:t>
            </a:r>
            <a:r>
              <a:rPr lang="fr-FR" sz="1000" b="1">
                <a:solidFill>
                  <a:srgbClr val="A15F89"/>
                </a:solidFill>
                <a:latin typeface="Verdana"/>
                <a:cs typeface="Verdana"/>
              </a:rPr>
              <a:t>20% </a:t>
            </a:r>
            <a:endParaRPr lang="fr-FR" sz="1000" i="1">
              <a:solidFill>
                <a:srgbClr val="A15F89"/>
              </a:solidFill>
              <a:latin typeface="Verdana"/>
              <a:cs typeface="Verdan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957AEA-8B36-ABF3-07EC-643EF9736D2D}"/>
              </a:ext>
            </a:extLst>
          </p:cNvPr>
          <p:cNvSpPr txBox="1"/>
          <p:nvPr/>
        </p:nvSpPr>
        <p:spPr>
          <a:xfrm>
            <a:off x="4256824" y="360926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(+9)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43385F-6702-A420-D452-3E29AD1C6D9E}"/>
              </a:ext>
            </a:extLst>
          </p:cNvPr>
          <p:cNvSpPr txBox="1"/>
          <p:nvPr/>
        </p:nvSpPr>
        <p:spPr>
          <a:xfrm>
            <a:off x="1814614" y="432173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2C9202-2343-7F69-5310-DAED9519C490}"/>
              </a:ext>
            </a:extLst>
          </p:cNvPr>
          <p:cNvSpPr txBox="1"/>
          <p:nvPr/>
        </p:nvSpPr>
        <p:spPr>
          <a:xfrm>
            <a:off x="9987064" y="326852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(-10)</a:t>
            </a:r>
          </a:p>
        </p:txBody>
      </p:sp>
    </p:spTree>
    <p:extLst>
      <p:ext uri="{BB962C8B-B14F-4D97-AF65-F5344CB8AC3E}">
        <p14:creationId xmlns:p14="http://schemas.microsoft.com/office/powerpoint/2010/main" val="22589182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113"/>
            <a:ext cx="11295848" cy="669499"/>
          </a:xfrm>
        </p:spPr>
        <p:txBody>
          <a:bodyPr>
            <a:normAutofit/>
          </a:bodyPr>
          <a:lstStyle/>
          <a:p>
            <a:r>
              <a:rPr lang="fr-FR" sz="2300" b="0" cap="all" dirty="0"/>
              <a:t>LA décision de rupture est le plus souvent d’un commun accord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E32246-A764-4B58-B10B-AD6042EED612}"/>
              </a:ext>
            </a:extLst>
          </p:cNvPr>
          <p:cNvGrpSpPr/>
          <p:nvPr/>
        </p:nvGrpSpPr>
        <p:grpSpPr>
          <a:xfrm>
            <a:off x="653360" y="1413727"/>
            <a:ext cx="471341" cy="42737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43758CD-616C-4921-8CAC-97502526A881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C6960F-5DA0-48D9-B398-AD928F2D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361F214-711C-4544-978E-6DA5FBBBC3D1}"/>
              </a:ext>
            </a:extLst>
          </p:cNvPr>
          <p:cNvGrpSpPr/>
          <p:nvPr/>
        </p:nvGrpSpPr>
        <p:grpSpPr>
          <a:xfrm>
            <a:off x="6381948" y="1369659"/>
            <a:ext cx="485905" cy="471438"/>
            <a:chOff x="11172338" y="160329"/>
            <a:chExt cx="720000" cy="72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414570D-8027-4478-862D-9D984DA588AA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137D678-E0D7-4521-A460-55C8143B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B6A2E30-AC8F-4DC3-942C-685574507349}"/>
              </a:ext>
            </a:extLst>
          </p:cNvPr>
          <p:cNvSpPr/>
          <p:nvPr/>
        </p:nvSpPr>
        <p:spPr>
          <a:xfrm>
            <a:off x="1191055" y="1406239"/>
            <a:ext cx="4832674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l’initiative de quelle partie cette rupture a-t-elle été décidée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ayant déjà rompu un contrat (243)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81A60-A4E8-409A-BD13-28A425C4AFC0}"/>
              </a:ext>
            </a:extLst>
          </p:cNvPr>
          <p:cNvSpPr/>
          <p:nvPr/>
        </p:nvSpPr>
        <p:spPr>
          <a:xfrm>
            <a:off x="6889709" y="1406239"/>
            <a:ext cx="530229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l’initiative de quelle partie cette rupture a-t-elle été décidée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déjà procédé à une rupture de contrat (60)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D0A2674F-EF9E-421E-A4AF-22E87B99C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942230"/>
              </p:ext>
            </p:extLst>
          </p:nvPr>
        </p:nvGraphicFramePr>
        <p:xfrm>
          <a:off x="1" y="2002299"/>
          <a:ext cx="607421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Graphique 23">
            <a:extLst>
              <a:ext uri="{FF2B5EF4-FFF2-40B4-BE49-F238E27FC236}">
                <a16:creationId xmlns:a16="http://schemas.microsoft.com/office/drawing/2014/main" id="{D7622E37-0EAC-485C-A209-70A9C7CFA1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116819"/>
              </p:ext>
            </p:extLst>
          </p:nvPr>
        </p:nvGraphicFramePr>
        <p:xfrm>
          <a:off x="6096000" y="1984453"/>
          <a:ext cx="607421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E02CE49-634C-3467-B39B-5AC7A37C65DA}"/>
              </a:ext>
            </a:extLst>
          </p:cNvPr>
          <p:cNvSpPr txBox="1"/>
          <p:nvPr/>
        </p:nvSpPr>
        <p:spPr>
          <a:xfrm>
            <a:off x="10177962" y="369858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7B3937-615C-A546-CCE3-567CCA95E8E0}"/>
              </a:ext>
            </a:extLst>
          </p:cNvPr>
          <p:cNvSpPr txBox="1"/>
          <p:nvPr/>
        </p:nvSpPr>
        <p:spPr>
          <a:xfrm>
            <a:off x="7598592" y="316694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(+15)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B8A3-D33D-C4BD-0456-DD0BB6C4BF55}"/>
              </a:ext>
            </a:extLst>
          </p:cNvPr>
          <p:cNvSpPr txBox="1"/>
          <p:nvPr/>
        </p:nvSpPr>
        <p:spPr>
          <a:xfrm>
            <a:off x="8573952" y="519015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(-11)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83DEDB-91F5-7BB0-C7AF-ADF17C68B1A4}"/>
              </a:ext>
            </a:extLst>
          </p:cNvPr>
          <p:cNvSpPr txBox="1"/>
          <p:nvPr/>
        </p:nvSpPr>
        <p:spPr>
          <a:xfrm>
            <a:off x="4101652" y="369858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C8F94E-F3C3-8273-7FBA-A37EEA141ED0}"/>
              </a:ext>
            </a:extLst>
          </p:cNvPr>
          <p:cNvSpPr txBox="1"/>
          <p:nvPr/>
        </p:nvSpPr>
        <p:spPr>
          <a:xfrm>
            <a:off x="3178180" y="519015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(-16)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32C65A-05EA-599F-1466-5463DFCBF9F8}"/>
              </a:ext>
            </a:extLst>
          </p:cNvPr>
          <p:cNvSpPr txBox="1"/>
          <p:nvPr/>
        </p:nvSpPr>
        <p:spPr>
          <a:xfrm>
            <a:off x="1315902" y="381083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(+11)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3340C5-7739-B0ED-AC76-629E663B20F7}"/>
              </a:ext>
            </a:extLst>
          </p:cNvPr>
          <p:cNvSpPr txBox="1"/>
          <p:nvPr/>
        </p:nvSpPr>
        <p:spPr>
          <a:xfrm>
            <a:off x="3962703" y="2183579"/>
            <a:ext cx="190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Alternants dans les 5 dernières années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43%</a:t>
            </a: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E6E9BD-A04E-61D9-30ED-979F3B9A5FD9}"/>
              </a:ext>
            </a:extLst>
          </p:cNvPr>
          <p:cNvSpPr txBox="1"/>
          <p:nvPr/>
        </p:nvSpPr>
        <p:spPr>
          <a:xfrm>
            <a:off x="2087664" y="5597610"/>
            <a:ext cx="1907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C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: </a:t>
            </a:r>
            <a:r>
              <a:rPr lang="fr-FR" sz="1000" b="1">
                <a:solidFill>
                  <a:srgbClr val="FFC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23%</a:t>
            </a:r>
            <a:r>
              <a:rPr lang="fr-FR" sz="1000">
                <a:solidFill>
                  <a:srgbClr val="FFC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991B14B-07FC-EF7E-C48F-E560AF68D482}"/>
              </a:ext>
            </a:extLst>
          </p:cNvPr>
          <p:cNvSpPr txBox="1"/>
          <p:nvPr/>
        </p:nvSpPr>
        <p:spPr>
          <a:xfrm>
            <a:off x="225662" y="2181007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à 249 salariés : </a:t>
            </a:r>
            <a:r>
              <a:rPr lang="fr-FR" sz="1000" b="1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</a:t>
            </a:r>
          </a:p>
          <a:p>
            <a:pPr algn="ctr"/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 actuellement : </a:t>
            </a:r>
            <a:r>
              <a:rPr lang="fr-FR" sz="1000" b="1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823C68-5F48-1416-1372-90A34C60033F}"/>
              </a:ext>
            </a:extLst>
          </p:cNvPr>
          <p:cNvSpPr txBox="1"/>
          <p:nvPr/>
        </p:nvSpPr>
        <p:spPr>
          <a:xfrm>
            <a:off x="9916155" y="2181007"/>
            <a:ext cx="2159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en alternance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</a:p>
          <a:p>
            <a:pPr algn="ctr"/>
            <a:r>
              <a:rPr lang="fr-FR" sz="10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10-49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59%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d’apprentissage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45%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31170BD-2614-1B3F-FD33-8603861C9FAB}"/>
              </a:ext>
            </a:extLst>
          </p:cNvPr>
          <p:cNvSpPr txBox="1"/>
          <p:nvPr/>
        </p:nvSpPr>
        <p:spPr>
          <a:xfrm>
            <a:off x="6546679" y="2181007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longue : </a:t>
            </a:r>
            <a:r>
              <a:rPr lang="fr-FR" sz="1000" b="1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43%</a:t>
            </a:r>
            <a:endParaRPr lang="fr-FR" sz="1000">
              <a:solidFill>
                <a:srgbClr val="1573A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d’apprentissage : </a:t>
            </a:r>
            <a:r>
              <a:rPr lang="fr-FR" sz="1000" b="1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</p:spTree>
    <p:extLst>
      <p:ext uri="{BB962C8B-B14F-4D97-AF65-F5344CB8AC3E}">
        <p14:creationId xmlns:p14="http://schemas.microsoft.com/office/powerpoint/2010/main" val="4080020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686886"/>
              </p:ext>
            </p:extLst>
          </p:nvPr>
        </p:nvGraphicFramePr>
        <p:xfrm>
          <a:off x="2105731" y="1915657"/>
          <a:ext cx="9930468" cy="452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70" y="183766"/>
            <a:ext cx="10244805" cy="669499"/>
          </a:xfrm>
        </p:spPr>
        <p:txBody>
          <a:bodyPr>
            <a:noAutofit/>
          </a:bodyPr>
          <a:lstStyle/>
          <a:p>
            <a:r>
              <a:rPr lang="fr-FR" sz="2000" b="0" cap="all"/>
              <a:t>Le comportement ou la mauvaise réalisation de ses tâches par l’alternant sont de loin les deux raisons principales évoquées par les entreprises expliquant les ruptures de contrats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7970" y="1312591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Quelle(s) est/sont selon vous les principales raisons de cette rupture de contrat d’alternance ? *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ayant été à l’initiative de rupture de contrat d’alternance (198)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8988113" y="6029904"/>
            <a:ext cx="32038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</a:rPr>
              <a:t>*Total supérieur à 100% car plusieurs réponses étaient possibles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D04B889-1590-467F-BDB7-0D2D1E5182A7}"/>
              </a:ext>
            </a:extLst>
          </p:cNvPr>
          <p:cNvCxnSpPr>
            <a:cxnSpLocks/>
          </p:cNvCxnSpPr>
          <p:nvPr/>
        </p:nvCxnSpPr>
        <p:spPr>
          <a:xfrm>
            <a:off x="271950" y="3652721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B1AA60F-48CB-4A20-BFE4-E36B95629EAD}"/>
              </a:ext>
            </a:extLst>
          </p:cNvPr>
          <p:cNvSpPr txBox="1"/>
          <p:nvPr/>
        </p:nvSpPr>
        <p:spPr>
          <a:xfrm>
            <a:off x="30126" y="2770980"/>
            <a:ext cx="19718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fait de l’entreprise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82%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C7144E-D64F-450D-880C-B4E0327E083B}"/>
              </a:ext>
            </a:extLst>
          </p:cNvPr>
          <p:cNvSpPr txBox="1"/>
          <p:nvPr/>
        </p:nvSpPr>
        <p:spPr>
          <a:xfrm>
            <a:off x="112611" y="4524622"/>
            <a:ext cx="18069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fait de l’alternant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47%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9193AFB-E1E1-44EC-9513-59C76043C82F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7090F1D-BEE0-40D8-B398-0A4D0D79AB71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19F95D4-D1DC-4F8D-B8B4-9C84B5F47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5F54122-A566-4A2D-B276-9FEB58E5B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90" y="2172508"/>
            <a:ext cx="646151" cy="6461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EAE0A7-76B7-4C58-BFFC-80B232351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4" y="3911816"/>
            <a:ext cx="546223" cy="54622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FE12884-BEDE-930E-4C90-858E7A78ACC3}"/>
              </a:ext>
            </a:extLst>
          </p:cNvPr>
          <p:cNvSpPr txBox="1"/>
          <p:nvPr/>
        </p:nvSpPr>
        <p:spPr>
          <a:xfrm>
            <a:off x="1087395" y="301400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FB3CAE-2393-2202-30D7-FC0B64D59071}"/>
              </a:ext>
            </a:extLst>
          </p:cNvPr>
          <p:cNvSpPr txBox="1"/>
          <p:nvPr/>
        </p:nvSpPr>
        <p:spPr>
          <a:xfrm>
            <a:off x="1087395" y="477517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(+9)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5EF575-EACC-9EB6-2E9A-F367A1B3D113}"/>
              </a:ext>
            </a:extLst>
          </p:cNvPr>
          <p:cNvSpPr txBox="1"/>
          <p:nvPr/>
        </p:nvSpPr>
        <p:spPr>
          <a:xfrm>
            <a:off x="8648892" y="220252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A1A737-672E-E6B1-0326-5517B3E11AF9}"/>
              </a:ext>
            </a:extLst>
          </p:cNvPr>
          <p:cNvSpPr txBox="1"/>
          <p:nvPr/>
        </p:nvSpPr>
        <p:spPr>
          <a:xfrm>
            <a:off x="6571172" y="327298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CFC51B-772A-F458-EB18-56B36B9A3B98}"/>
              </a:ext>
            </a:extLst>
          </p:cNvPr>
          <p:cNvSpPr txBox="1"/>
          <p:nvPr/>
        </p:nvSpPr>
        <p:spPr>
          <a:xfrm>
            <a:off x="6868937" y="486461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93F939-F41E-DA30-10B3-78BC60764693}"/>
              </a:ext>
            </a:extLst>
          </p:cNvPr>
          <p:cNvSpPr txBox="1"/>
          <p:nvPr/>
        </p:nvSpPr>
        <p:spPr>
          <a:xfrm>
            <a:off x="62086" y="3238036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86%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A3D9F4-3F50-232A-2990-F27B7AFC41EF}"/>
              </a:ext>
            </a:extLst>
          </p:cNvPr>
          <p:cNvSpPr txBox="1"/>
          <p:nvPr/>
        </p:nvSpPr>
        <p:spPr>
          <a:xfrm>
            <a:off x="6331836" y="2471209"/>
            <a:ext cx="2325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D73B23-D699-64CF-02AF-80328C38C3C2}"/>
              </a:ext>
            </a:extLst>
          </p:cNvPr>
          <p:cNvSpPr txBox="1"/>
          <p:nvPr/>
        </p:nvSpPr>
        <p:spPr>
          <a:xfrm>
            <a:off x="6331836" y="2982969"/>
            <a:ext cx="2325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67%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; Commerce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E55BCBD-BC01-8C05-0730-72992C07E5FA}"/>
              </a:ext>
            </a:extLst>
          </p:cNvPr>
          <p:cNvSpPr txBox="1"/>
          <p:nvPr/>
        </p:nvSpPr>
        <p:spPr>
          <a:xfrm>
            <a:off x="62086" y="5083648"/>
            <a:ext cx="1907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A45DE1-AA4D-07EE-F70D-E6A6CC23A284}"/>
              </a:ext>
            </a:extLst>
          </p:cNvPr>
          <p:cNvSpPr txBox="1"/>
          <p:nvPr/>
        </p:nvSpPr>
        <p:spPr>
          <a:xfrm>
            <a:off x="6323378" y="5125410"/>
            <a:ext cx="2325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8069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862795"/>
              </p:ext>
            </p:extLst>
          </p:nvPr>
        </p:nvGraphicFramePr>
        <p:xfrm>
          <a:off x="1550837" y="1910437"/>
          <a:ext cx="10641163" cy="452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09" y="183766"/>
            <a:ext cx="10519506" cy="873042"/>
          </a:xfrm>
        </p:spPr>
        <p:txBody>
          <a:bodyPr>
            <a:noAutofit/>
          </a:bodyPr>
          <a:lstStyle/>
          <a:p>
            <a:r>
              <a:rPr lang="fr-FR" sz="1900" b="0" cap="all"/>
              <a:t>le souhait de ne plus rester dans l’entreprise est la raison principale évoquée par la moitié des alternants touchés par des ruptures de contrats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8709" y="1314377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Quelle(s) 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/sont selon vous les principales raisons de cette rupture de contrat d’alternance ? *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déjà procédé à une rupture de contrat (60)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8988113" y="6029904"/>
            <a:ext cx="32038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</a:rPr>
              <a:t>*Total supérieur à 100% car plusieurs réponses étaient possibles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D04B889-1590-467F-BDB7-0D2D1E5182A7}"/>
              </a:ext>
            </a:extLst>
          </p:cNvPr>
          <p:cNvCxnSpPr>
            <a:cxnSpLocks/>
          </p:cNvCxnSpPr>
          <p:nvPr/>
        </p:nvCxnSpPr>
        <p:spPr>
          <a:xfrm>
            <a:off x="271950" y="4522668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B1AA60F-48CB-4A20-BFE4-E36B95629EAD}"/>
              </a:ext>
            </a:extLst>
          </p:cNvPr>
          <p:cNvSpPr txBox="1"/>
          <p:nvPr/>
        </p:nvSpPr>
        <p:spPr>
          <a:xfrm>
            <a:off x="341158" y="5197190"/>
            <a:ext cx="11320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fait de l’entreprise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C7144E-D64F-450D-880C-B4E0327E083B}"/>
              </a:ext>
            </a:extLst>
          </p:cNvPr>
          <p:cNvSpPr txBox="1"/>
          <p:nvPr/>
        </p:nvSpPr>
        <p:spPr>
          <a:xfrm>
            <a:off x="233126" y="2688709"/>
            <a:ext cx="13481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fait de l’alternant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85250E-9E6A-4569-8161-B1E72289C87E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25E0AB4-279D-40DE-B6FB-E86975B13DF7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9F796C0-5FFD-4971-993F-A08828F4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66C92E30-2632-4CF2-8EE7-1DE74C5ABF44}"/>
              </a:ext>
            </a:extLst>
          </p:cNvPr>
          <p:cNvSpPr txBox="1"/>
          <p:nvPr/>
        </p:nvSpPr>
        <p:spPr>
          <a:xfrm>
            <a:off x="9624568" y="2998995"/>
            <a:ext cx="1348163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Conditions de travail ou d’études en deçà des attentes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9435183-BD57-4698-BED8-4B0900E46979}"/>
              </a:ext>
            </a:extLst>
          </p:cNvPr>
          <p:cNvCxnSpPr>
            <a:cxnSpLocks/>
          </p:cNvCxnSpPr>
          <p:nvPr/>
        </p:nvCxnSpPr>
        <p:spPr>
          <a:xfrm>
            <a:off x="9442270" y="2494115"/>
            <a:ext cx="0" cy="1973110"/>
          </a:xfrm>
          <a:prstGeom prst="line">
            <a:avLst/>
          </a:prstGeom>
          <a:ln>
            <a:solidFill>
              <a:srgbClr val="753C6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5E6DFF27-BE6F-4B76-82F0-D4CDE8A69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32" y="4581477"/>
            <a:ext cx="646151" cy="6461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0A46CA-D465-43F8-85A3-6D95EE15F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96" y="2099151"/>
            <a:ext cx="546223" cy="5462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2C3A12D-7B04-DB92-FC0C-00AFB77CB3E5}"/>
              </a:ext>
            </a:extLst>
          </p:cNvPr>
          <p:cNvSpPr txBox="1"/>
          <p:nvPr/>
        </p:nvSpPr>
        <p:spPr>
          <a:xfrm>
            <a:off x="10350523" y="374012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6E1EDD-0CB2-7B99-7E66-A43DEFF0DC9F}"/>
              </a:ext>
            </a:extLst>
          </p:cNvPr>
          <p:cNvSpPr txBox="1"/>
          <p:nvPr/>
        </p:nvSpPr>
        <p:spPr>
          <a:xfrm>
            <a:off x="913295" y="310274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69F1BE-6DF4-87EE-F731-795B130D6E9B}"/>
              </a:ext>
            </a:extLst>
          </p:cNvPr>
          <p:cNvSpPr txBox="1"/>
          <p:nvPr/>
        </p:nvSpPr>
        <p:spPr>
          <a:xfrm>
            <a:off x="952144" y="560179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(+17)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B634AE-631A-7F80-96E1-BC749C16D09B}"/>
              </a:ext>
            </a:extLst>
          </p:cNvPr>
          <p:cNvSpPr txBox="1"/>
          <p:nvPr/>
        </p:nvSpPr>
        <p:spPr>
          <a:xfrm>
            <a:off x="8536792" y="208651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(+10)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AE8EC3-D2D3-706F-9802-9DADE036B164}"/>
              </a:ext>
            </a:extLst>
          </p:cNvPr>
          <p:cNvSpPr txBox="1"/>
          <p:nvPr/>
        </p:nvSpPr>
        <p:spPr>
          <a:xfrm>
            <a:off x="7014628" y="245924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4EF88E-448D-33C4-DE93-4917D4955823}"/>
              </a:ext>
            </a:extLst>
          </p:cNvPr>
          <p:cNvSpPr txBox="1"/>
          <p:nvPr/>
        </p:nvSpPr>
        <p:spPr>
          <a:xfrm>
            <a:off x="6653373" y="352635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87E1C0-A395-D2AE-6AFF-A56A578834A6}"/>
              </a:ext>
            </a:extLst>
          </p:cNvPr>
          <p:cNvSpPr txBox="1"/>
          <p:nvPr/>
        </p:nvSpPr>
        <p:spPr>
          <a:xfrm>
            <a:off x="6871418" y="280173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E9C027-1989-64CF-EEC9-98529CFB9D47}"/>
              </a:ext>
            </a:extLst>
          </p:cNvPr>
          <p:cNvSpPr txBox="1"/>
          <p:nvPr/>
        </p:nvSpPr>
        <p:spPr>
          <a:xfrm>
            <a:off x="7331815" y="459778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04CEED5-F51A-E72D-D19A-313A7612A184}"/>
              </a:ext>
            </a:extLst>
          </p:cNvPr>
          <p:cNvSpPr txBox="1"/>
          <p:nvPr/>
        </p:nvSpPr>
        <p:spPr>
          <a:xfrm>
            <a:off x="7026639" y="493450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5591359-F725-F06E-34BC-2F73672069D4}"/>
              </a:ext>
            </a:extLst>
          </p:cNvPr>
          <p:cNvSpPr txBox="1"/>
          <p:nvPr/>
        </p:nvSpPr>
        <p:spPr>
          <a:xfrm>
            <a:off x="6871418" y="528527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E951CF5-B873-C164-E84D-30474BECD08A}"/>
              </a:ext>
            </a:extLst>
          </p:cNvPr>
          <p:cNvSpPr txBox="1"/>
          <p:nvPr/>
        </p:nvSpPr>
        <p:spPr>
          <a:xfrm>
            <a:off x="6726362" y="564699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EE8974-D311-64F9-E82E-14D83C7A9028}"/>
              </a:ext>
            </a:extLst>
          </p:cNvPr>
          <p:cNvSpPr txBox="1"/>
          <p:nvPr/>
        </p:nvSpPr>
        <p:spPr>
          <a:xfrm>
            <a:off x="-46772" y="3362970"/>
            <a:ext cx="1907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Enseignent supérieur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A22100-0C4D-EA65-D549-581EE763A822}"/>
              </a:ext>
            </a:extLst>
          </p:cNvPr>
          <p:cNvSpPr txBox="1"/>
          <p:nvPr/>
        </p:nvSpPr>
        <p:spPr>
          <a:xfrm>
            <a:off x="9344670" y="4023343"/>
            <a:ext cx="1907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5251892-C563-702C-BB98-9C60FF20E204}"/>
              </a:ext>
            </a:extLst>
          </p:cNvPr>
          <p:cNvSpPr txBox="1"/>
          <p:nvPr/>
        </p:nvSpPr>
        <p:spPr>
          <a:xfrm>
            <a:off x="-46772" y="5866591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-1 an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1-49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8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87" y="244702"/>
            <a:ext cx="11495135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Le niveau de satisfaction des alternants est au plus haut depuis 3 ans. La satisfaction des étudiants de niveau bac+2 a notamment beaucoup progressé en un 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099078" y="1358031"/>
            <a:ext cx="4812025" cy="7783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manière générale, Diriez-vous que vous êtes satisfait du recours à l’alternance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83D2D-1ADB-483F-B375-F5A40BBEC772}"/>
              </a:ext>
            </a:extLst>
          </p:cNvPr>
          <p:cNvSpPr/>
          <p:nvPr/>
        </p:nvSpPr>
        <p:spPr>
          <a:xfrm>
            <a:off x="6900421" y="1309819"/>
            <a:ext cx="529672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Globalement, êtes-vous satisfait de votre période d’alternance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55B2A2-0A45-42D0-94F4-655C7B121DBB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6469D4A-F142-4313-8054-0AC496CBCA4B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E7B0BF8-B134-474B-8579-FB0C660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F50676-2BF4-4745-8D31-10ECE788A1BD}"/>
              </a:ext>
            </a:extLst>
          </p:cNvPr>
          <p:cNvGrpSpPr/>
          <p:nvPr/>
        </p:nvGrpSpPr>
        <p:grpSpPr>
          <a:xfrm>
            <a:off x="6190807" y="1351409"/>
            <a:ext cx="572388" cy="596060"/>
            <a:chOff x="11172338" y="160329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76432E8-CF6F-4909-882F-3C4E4BF0E45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65F5E9C-0878-4D0D-90EB-AA6BCA28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26" name="Graphique 25">
            <a:extLst>
              <a:ext uri="{FF2B5EF4-FFF2-40B4-BE49-F238E27FC236}">
                <a16:creationId xmlns:a16="http://schemas.microsoft.com/office/drawing/2014/main" id="{1B0D3507-E991-7F1D-EFA0-29266B196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178733"/>
              </p:ext>
            </p:extLst>
          </p:nvPr>
        </p:nvGraphicFramePr>
        <p:xfrm>
          <a:off x="6756005" y="2226087"/>
          <a:ext cx="4606509" cy="3819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55DDF4F3-42A0-3090-B118-3395C113732E}"/>
              </a:ext>
            </a:extLst>
          </p:cNvPr>
          <p:cNvSpPr txBox="1"/>
          <p:nvPr/>
        </p:nvSpPr>
        <p:spPr>
          <a:xfrm>
            <a:off x="6489638" y="2210749"/>
            <a:ext cx="1602314" cy="738664"/>
          </a:xfrm>
          <a:prstGeom prst="rect">
            <a:avLst/>
          </a:prstGeom>
          <a:noFill/>
          <a:ln w="12700">
            <a:solidFill>
              <a:srgbClr val="F90004">
                <a:lumMod val="40000"/>
                <a:lumOff val="60000"/>
              </a:srgb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fr-FR" sz="1400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>
              <a:defRPr/>
            </a:pPr>
            <a:r>
              <a:rPr lang="fr-FR" sz="1400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 satisfait</a:t>
            </a:r>
          </a:p>
          <a:p>
            <a:pPr algn="ctr" defTabSz="914377">
              <a:defRPr/>
            </a:pPr>
            <a:r>
              <a:rPr lang="fr-FR" sz="1400" b="1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9%</a:t>
            </a:r>
            <a:endParaRPr lang="fr-FR" sz="1400" b="1" kern="0">
              <a:solidFill>
                <a:srgbClr val="F90004">
                  <a:lumMod val="40000"/>
                  <a:lumOff val="60000"/>
                </a:srgb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93F5F5C-9316-FBE8-F19D-AD0368289E59}"/>
              </a:ext>
            </a:extLst>
          </p:cNvPr>
          <p:cNvSpPr txBox="1"/>
          <p:nvPr/>
        </p:nvSpPr>
        <p:spPr>
          <a:xfrm>
            <a:off x="10402590" y="2221945"/>
            <a:ext cx="1602314" cy="738664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Satisfait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91%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A9E4C2C-C267-4F76-99A0-89740B6CA5C5}"/>
              </a:ext>
            </a:extLst>
          </p:cNvPr>
          <p:cNvSpPr txBox="1"/>
          <p:nvPr/>
        </p:nvSpPr>
        <p:spPr>
          <a:xfrm>
            <a:off x="10260347" y="2983588"/>
            <a:ext cx="18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3ans et plus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Information-</a:t>
            </a:r>
            <a:r>
              <a:rPr lang="fr-FR" sz="1000" err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+2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4718FD8-3D3F-ACF4-0756-2AACD0AC8A7A}"/>
              </a:ext>
            </a:extLst>
          </p:cNvPr>
          <p:cNvSpPr txBox="1"/>
          <p:nvPr/>
        </p:nvSpPr>
        <p:spPr>
          <a:xfrm>
            <a:off x="11335010" y="2692583"/>
            <a:ext cx="5830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graphicFrame>
        <p:nvGraphicFramePr>
          <p:cNvPr id="41" name="Graphique 40">
            <a:extLst>
              <a:ext uri="{FF2B5EF4-FFF2-40B4-BE49-F238E27FC236}">
                <a16:creationId xmlns:a16="http://schemas.microsoft.com/office/drawing/2014/main" id="{F67CCEB8-8903-3457-CA9C-0AA80CA12B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758265"/>
              </p:ext>
            </p:extLst>
          </p:nvPr>
        </p:nvGraphicFramePr>
        <p:xfrm>
          <a:off x="6267286" y="5014519"/>
          <a:ext cx="1359820" cy="106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5" name="Graphique 44">
            <a:extLst>
              <a:ext uri="{FF2B5EF4-FFF2-40B4-BE49-F238E27FC236}">
                <a16:creationId xmlns:a16="http://schemas.microsoft.com/office/drawing/2014/main" id="{F61E13B7-1CBE-DCB2-21D6-8CBDC707E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6767600"/>
              </p:ext>
            </p:extLst>
          </p:nvPr>
        </p:nvGraphicFramePr>
        <p:xfrm>
          <a:off x="928852" y="2226087"/>
          <a:ext cx="4606509" cy="3819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5ED8563D-FCE1-9651-EDBF-762B463CE2C6}"/>
              </a:ext>
            </a:extLst>
          </p:cNvPr>
          <p:cNvSpPr txBox="1"/>
          <p:nvPr/>
        </p:nvSpPr>
        <p:spPr>
          <a:xfrm>
            <a:off x="488641" y="2207278"/>
            <a:ext cx="1602314" cy="738664"/>
          </a:xfrm>
          <a:prstGeom prst="rect">
            <a:avLst/>
          </a:prstGeom>
          <a:noFill/>
          <a:ln w="12700">
            <a:solidFill>
              <a:srgbClr val="F90004">
                <a:lumMod val="40000"/>
                <a:lumOff val="60000"/>
              </a:srgb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fr-FR" sz="1400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>
              <a:defRPr/>
            </a:pPr>
            <a:r>
              <a:rPr lang="fr-FR" sz="1400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 satisfait</a:t>
            </a:r>
          </a:p>
          <a:p>
            <a:pPr algn="ctr" defTabSz="914377">
              <a:defRPr/>
            </a:pPr>
            <a:r>
              <a:rPr lang="fr-FR" sz="1400" b="1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10%</a:t>
            </a:r>
            <a:endParaRPr lang="fr-FR" sz="1400" b="1" kern="0">
              <a:solidFill>
                <a:srgbClr val="F90004">
                  <a:lumMod val="40000"/>
                  <a:lumOff val="60000"/>
                </a:srgb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E9EFE55-28ED-5439-3A19-AF166F7A40E9}"/>
              </a:ext>
            </a:extLst>
          </p:cNvPr>
          <p:cNvSpPr txBox="1"/>
          <p:nvPr/>
        </p:nvSpPr>
        <p:spPr>
          <a:xfrm>
            <a:off x="4374327" y="2207278"/>
            <a:ext cx="1602314" cy="738664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Satisfait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48" name="Graphique 47">
            <a:extLst>
              <a:ext uri="{FF2B5EF4-FFF2-40B4-BE49-F238E27FC236}">
                <a16:creationId xmlns:a16="http://schemas.microsoft.com/office/drawing/2014/main" id="{3ED948D7-4F74-CFD6-18E9-DDD73F246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488959"/>
              </p:ext>
            </p:extLst>
          </p:nvPr>
        </p:nvGraphicFramePr>
        <p:xfrm>
          <a:off x="125207" y="5014302"/>
          <a:ext cx="1360800" cy="106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DEEC0153-994E-3462-BD03-D0E5850B258D}"/>
              </a:ext>
            </a:extLst>
          </p:cNvPr>
          <p:cNvSpPr txBox="1"/>
          <p:nvPr/>
        </p:nvSpPr>
        <p:spPr>
          <a:xfrm>
            <a:off x="4252316" y="2945942"/>
            <a:ext cx="18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Interlocuteur en charge d’alternant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Soutien aux entreprises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312842-B201-F1AE-A306-DD2F9584359A}"/>
              </a:ext>
            </a:extLst>
          </p:cNvPr>
          <p:cNvSpPr txBox="1"/>
          <p:nvPr/>
        </p:nvSpPr>
        <p:spPr>
          <a:xfrm>
            <a:off x="162294" y="2945942"/>
            <a:ext cx="2221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– Restauration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31%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N’a plus recours à l’alternance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 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84EA56-E276-8A82-944B-56DB0E5D9C97}"/>
              </a:ext>
            </a:extLst>
          </p:cNvPr>
          <p:cNvSpPr txBox="1"/>
          <p:nvPr/>
        </p:nvSpPr>
        <p:spPr>
          <a:xfrm>
            <a:off x="6347394" y="2983588"/>
            <a:ext cx="18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 de services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20%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pro.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14%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FD8629-D631-7B04-5D41-B67FB12390DD}"/>
              </a:ext>
            </a:extLst>
          </p:cNvPr>
          <p:cNvSpPr txBox="1"/>
          <p:nvPr/>
        </p:nvSpPr>
        <p:spPr>
          <a:xfrm>
            <a:off x="5325930" y="2674928"/>
            <a:ext cx="5830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</p:spTree>
    <p:extLst>
      <p:ext uri="{BB962C8B-B14F-4D97-AF65-F5344CB8AC3E}">
        <p14:creationId xmlns:p14="http://schemas.microsoft.com/office/powerpoint/2010/main" val="3724518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6" y="246113"/>
            <a:ext cx="11048998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MOINS D’une ENTREPRISE SUR 2 connait le Médiateur de l’apprentissage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623854"/>
              </p:ext>
            </p:extLst>
          </p:nvPr>
        </p:nvGraphicFramePr>
        <p:xfrm>
          <a:off x="515938" y="1910412"/>
          <a:ext cx="5580062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1076325" y="1314352"/>
            <a:ext cx="491797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Connaissez-vous le médiateur de l’apprentissage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8EE39385-29D8-46C1-8166-02216FBDF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603827"/>
              </p:ext>
            </p:extLst>
          </p:nvPr>
        </p:nvGraphicFramePr>
        <p:xfrm>
          <a:off x="6188175" y="1877354"/>
          <a:ext cx="5580062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A936D56-BEDE-498C-A46F-30847687559C}"/>
              </a:ext>
            </a:extLst>
          </p:cNvPr>
          <p:cNvSpPr/>
          <p:nvPr/>
        </p:nvSpPr>
        <p:spPr>
          <a:xfrm>
            <a:off x="6865937" y="1314352"/>
            <a:ext cx="491797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eu recours au médiateur de l’apprentissage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déjà procédé à une rupture de contrat (60)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A7A36AD-57BC-42AB-A679-FFE5A649EB11}"/>
              </a:ext>
            </a:extLst>
          </p:cNvPr>
          <p:cNvGrpSpPr/>
          <p:nvPr/>
        </p:nvGrpSpPr>
        <p:grpSpPr>
          <a:xfrm>
            <a:off x="653360" y="1413727"/>
            <a:ext cx="471341" cy="427370"/>
            <a:chOff x="11198994" y="146287"/>
            <a:chExt cx="720000" cy="720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BE844FA-C837-474A-9322-1FE67D76DC60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B3B9A7B-D175-4032-B41F-B7824380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E4EEE34-5727-4724-A152-277599D3CF72}"/>
              </a:ext>
            </a:extLst>
          </p:cNvPr>
          <p:cNvGrpSpPr/>
          <p:nvPr/>
        </p:nvGrpSpPr>
        <p:grpSpPr>
          <a:xfrm>
            <a:off x="6381948" y="1369659"/>
            <a:ext cx="485905" cy="471438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0C47EEA-BE6E-455D-A22D-B6E4709C7E5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3B3E6AF-C263-4B8D-A903-F5471C10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939E5FD7-DB28-2E9B-2B93-9FBC368B0542}"/>
              </a:ext>
            </a:extLst>
          </p:cNvPr>
          <p:cNvSpPr txBox="1"/>
          <p:nvPr/>
        </p:nvSpPr>
        <p:spPr>
          <a:xfrm>
            <a:off x="10692312" y="256647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(=)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F5FA3A-1FE6-AC88-9075-D5EB82AF1861}"/>
              </a:ext>
            </a:extLst>
          </p:cNvPr>
          <p:cNvSpPr txBox="1"/>
          <p:nvPr/>
        </p:nvSpPr>
        <p:spPr>
          <a:xfrm>
            <a:off x="3374816" y="2816366"/>
            <a:ext cx="204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charge d’alternant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Tuteur contrat pro.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AF302A-2BB1-E864-150C-44B6CB398B8C}"/>
              </a:ext>
            </a:extLst>
          </p:cNvPr>
          <p:cNvSpPr txBox="1"/>
          <p:nvPr/>
        </p:nvSpPr>
        <p:spPr>
          <a:xfrm>
            <a:off x="407989" y="2842466"/>
            <a:ext cx="2045652" cy="250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 / Construction: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4508CE-55F3-78E6-8625-ED1F54AB7C87}"/>
              </a:ext>
            </a:extLst>
          </p:cNvPr>
          <p:cNvSpPr txBox="1"/>
          <p:nvPr/>
        </p:nvSpPr>
        <p:spPr>
          <a:xfrm>
            <a:off x="9738333" y="2958371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Âge 25 ans et plus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Province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  <a:endParaRPr lang="fr-FR" sz="100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56CAE9-EC14-FB3E-C178-2932D116F975}"/>
              </a:ext>
            </a:extLst>
          </p:cNvPr>
          <p:cNvSpPr txBox="1"/>
          <p:nvPr/>
        </p:nvSpPr>
        <p:spPr>
          <a:xfrm>
            <a:off x="6172498" y="2953147"/>
            <a:ext cx="1907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 au cours des 5 dernières années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81%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Femme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3CA7FD-7B35-492C-B081-CF57FB5C5EED}"/>
              </a:ext>
            </a:extLst>
          </p:cNvPr>
          <p:cNvSpPr txBox="1"/>
          <p:nvPr/>
        </p:nvSpPr>
        <p:spPr>
          <a:xfrm>
            <a:off x="407989" y="2250828"/>
            <a:ext cx="2045652" cy="523220"/>
          </a:xfrm>
          <a:prstGeom prst="rect">
            <a:avLst/>
          </a:prstGeom>
          <a:noFill/>
          <a:ln w="12700">
            <a:solidFill>
              <a:srgbClr val="F19BB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400" b="1" i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54%</a:t>
            </a:r>
            <a:endParaRPr lang="fr-FR" sz="1400" b="1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3EB24F6-73EB-42F1-111E-BBE27876320A}"/>
              </a:ext>
            </a:extLst>
          </p:cNvPr>
          <p:cNvSpPr txBox="1"/>
          <p:nvPr/>
        </p:nvSpPr>
        <p:spPr>
          <a:xfrm>
            <a:off x="3374816" y="2250828"/>
            <a:ext cx="2045652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46%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F7C5F-2F88-EC5D-F3C3-4C96E45C747F}"/>
              </a:ext>
            </a:extLst>
          </p:cNvPr>
          <p:cNvSpPr txBox="1"/>
          <p:nvPr/>
        </p:nvSpPr>
        <p:spPr>
          <a:xfrm>
            <a:off x="7277199" y="5743332"/>
            <a:ext cx="4261037" cy="59606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9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Rappel : 5% des apprentis qui ont une charge de travail trop importante en ont parlé avec le médiateur de l’apprentissage.  </a:t>
            </a:r>
          </a:p>
        </p:txBody>
      </p:sp>
    </p:spTree>
    <p:extLst>
      <p:ext uri="{BB962C8B-B14F-4D97-AF65-F5344CB8AC3E}">
        <p14:creationId xmlns:p14="http://schemas.microsoft.com/office/powerpoint/2010/main" val="37203420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L’OUVERTURE INTERNATIONALE :</a:t>
            </a:r>
            <a:br>
              <a:rPr lang="fr-FR" sz="2800" b="1"/>
            </a:br>
            <a:r>
              <a:rPr lang="fr-FR" sz="2800"/>
              <a:t>Une méconnaissance encore importante qui empêche le développement du dispositif  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5772730" y="2193415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496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09" y="258196"/>
            <a:ext cx="10434665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L’opportunité d’un échange Erasmus+ aurait été apprécié par beaucoup d’étudiants en alternance. Dans les faits, beaucoup d’étudiants ne connaissent pas cette possibilité.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8709" y="1375454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ea typeface="Verdana" charset="0"/>
              </a:rPr>
              <a:t>Avez-vous fait ou auriez-vous souhaité réaliser votre alternance à l’INTERNATIONAL dans le cadre du programme européen Erasmus+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ea typeface="Verdana" charset="0"/>
                <a:cs typeface="Verdana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8835098"/>
              </p:ext>
            </p:extLst>
          </p:nvPr>
        </p:nvGraphicFramePr>
        <p:xfrm>
          <a:off x="800100" y="1898322"/>
          <a:ext cx="10687050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C03574E1-9BE2-42A3-82A4-1F05CEC4797F}"/>
              </a:ext>
            </a:extLst>
          </p:cNvPr>
          <p:cNvSpPr txBox="1"/>
          <p:nvPr/>
        </p:nvSpPr>
        <p:spPr>
          <a:xfrm>
            <a:off x="9237663" y="2250828"/>
            <a:ext cx="27257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40%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363DD8-A42C-4750-95D1-B3B27A415C11}"/>
              </a:ext>
            </a:extLst>
          </p:cNvPr>
          <p:cNvSpPr txBox="1"/>
          <p:nvPr/>
        </p:nvSpPr>
        <p:spPr>
          <a:xfrm>
            <a:off x="9530668" y="2885810"/>
            <a:ext cx="2139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59%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 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+ 5 ou plus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2 ans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47%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874BC4D-4531-429A-A83F-25C4E42B1652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DE6E014-42DF-4AA5-8AF8-09340F6C0698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768619E-80D6-4EFA-B7B7-A1444999D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2705027-B79E-3516-90F0-17DEF831436C}"/>
              </a:ext>
            </a:extLst>
          </p:cNvPr>
          <p:cNvSpPr txBox="1"/>
          <p:nvPr/>
        </p:nvSpPr>
        <p:spPr>
          <a:xfrm>
            <a:off x="10664423" y="255609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32A342D-F283-0BCC-1D1C-DDFD38272B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889357"/>
              </p:ext>
            </p:extLst>
          </p:nvPr>
        </p:nvGraphicFramePr>
        <p:xfrm>
          <a:off x="9804683" y="4218783"/>
          <a:ext cx="1591695" cy="129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81295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B9D4468-7D6A-4670-9E69-DB5A93EFF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565048"/>
              </p:ext>
            </p:extLst>
          </p:nvPr>
        </p:nvGraphicFramePr>
        <p:xfrm>
          <a:off x="525112" y="2206726"/>
          <a:ext cx="9549856" cy="409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b="0" cap="all"/>
              <a:t>Les entreprises se déclarent satisfaites du dispositif de l’alternance avec une réserve concernant les compétences techniques des jeunes recrues pour 1 entreprise sur 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111" y="130749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Diriez-vous que vous êtes satisfait du recours à l’alternance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2" name="Tableau 1">
            <a:extLst>
              <a:ext uri="{FF2B5EF4-FFF2-40B4-BE49-F238E27FC236}">
                <a16:creationId xmlns:a16="http://schemas.microsoft.com/office/drawing/2014/main" id="{6D3C6C5A-2664-46E4-A6BB-8D5304C67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18452"/>
              </p:ext>
            </p:extLst>
          </p:nvPr>
        </p:nvGraphicFramePr>
        <p:xfrm>
          <a:off x="9244362" y="2329340"/>
          <a:ext cx="565415" cy="3557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88927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88927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88%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88927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87%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88927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79%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5295E5D-5CFE-4D6E-B829-1E61057E62FF}"/>
              </a:ext>
            </a:extLst>
          </p:cNvPr>
          <p:cNvSpPr txBox="1"/>
          <p:nvPr/>
        </p:nvSpPr>
        <p:spPr>
          <a:xfrm>
            <a:off x="8641244" y="1867284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Satisfait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FBB79F6-BA8C-4F7F-9E52-72FC40F2B0E2}"/>
              </a:ext>
            </a:extLst>
          </p:cNvPr>
          <p:cNvSpPr txBox="1"/>
          <p:nvPr/>
        </p:nvSpPr>
        <p:spPr>
          <a:xfrm>
            <a:off x="10009802" y="5242339"/>
            <a:ext cx="20263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Maître d’apprentissage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85%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66991FD-E116-48E2-9D3D-EE9D64805929}"/>
              </a:ext>
            </a:extLst>
          </p:cNvPr>
          <p:cNvSpPr txBox="1"/>
          <p:nvPr/>
        </p:nvSpPr>
        <p:spPr>
          <a:xfrm>
            <a:off x="10010375" y="3334323"/>
            <a:ext cx="2221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charge d’alternant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Alternants actuellement en entreprise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94%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F46F11F-AF8C-47B7-825A-ED27BDADDDC1}"/>
              </a:ext>
            </a:extLst>
          </p:cNvPr>
          <p:cNvSpPr txBox="1"/>
          <p:nvPr/>
        </p:nvSpPr>
        <p:spPr>
          <a:xfrm>
            <a:off x="9970205" y="2575306"/>
            <a:ext cx="22217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4CC1273-976D-43D1-BEB7-1DF736FCB471}"/>
              </a:ext>
            </a:extLst>
          </p:cNvPr>
          <p:cNvSpPr txBox="1"/>
          <p:nvPr/>
        </p:nvSpPr>
        <p:spPr>
          <a:xfrm>
            <a:off x="9986769" y="4376338"/>
            <a:ext cx="2205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94%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BF60ADC-B03D-1E54-19A6-5C9C632F4C40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46F0DC5-F909-4259-28BB-2550D5D25696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D998876-84AD-B3A1-0A7F-C19D441CC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790525B-06FB-A9CD-28A3-03D33E9EA31A}"/>
              </a:ext>
            </a:extLst>
          </p:cNvPr>
          <p:cNvSpPr/>
          <p:nvPr/>
        </p:nvSpPr>
        <p:spPr>
          <a:xfrm>
            <a:off x="7781925" y="5133975"/>
            <a:ext cx="1257861" cy="523220"/>
          </a:xfrm>
          <a:prstGeom prst="rect">
            <a:avLst/>
          </a:prstGeom>
          <a:noFill/>
          <a:ln w="19050">
            <a:solidFill>
              <a:srgbClr val="C23F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516C8F-647E-AA1F-0037-F64DBA35BF5E}"/>
              </a:ext>
            </a:extLst>
          </p:cNvPr>
          <p:cNvSpPr/>
          <p:nvPr/>
        </p:nvSpPr>
        <p:spPr>
          <a:xfrm>
            <a:off x="3895725" y="2575306"/>
            <a:ext cx="657225" cy="415498"/>
          </a:xfrm>
          <a:prstGeom prst="rect">
            <a:avLst/>
          </a:prstGeom>
          <a:noFill/>
          <a:ln w="19050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9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87965"/>
            <a:ext cx="11245839" cy="669499"/>
          </a:xfrm>
        </p:spPr>
        <p:txBody>
          <a:bodyPr>
            <a:noAutofit/>
          </a:bodyPr>
          <a:lstStyle/>
          <a:p>
            <a:r>
              <a:rPr lang="fr-FR" sz="2000" b="0" cap="all" dirty="0"/>
              <a:t>Le niveau de recommandation de l’alternance A franchi un palier historique à la hausse aussi bien pour les entreprises et les alternants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140643" y="1385677"/>
            <a:ext cx="404095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recommanderiez-vous l’alternance à d’autres entreprises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5ED762DD-01E9-4E92-A672-31AE57580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536462"/>
              </p:ext>
            </p:extLst>
          </p:nvPr>
        </p:nvGraphicFramePr>
        <p:xfrm>
          <a:off x="2032000" y="2349288"/>
          <a:ext cx="8128000" cy="164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7304B57F-53F8-4B0B-88B1-6F3815F66F7A}"/>
              </a:ext>
            </a:extLst>
          </p:cNvPr>
          <p:cNvSpPr/>
          <p:nvPr/>
        </p:nvSpPr>
        <p:spPr>
          <a:xfrm rot="16200000">
            <a:off x="6845986" y="-417233"/>
            <a:ext cx="251852" cy="6125696"/>
          </a:xfrm>
          <a:prstGeom prst="rightBrace">
            <a:avLst/>
          </a:prstGeom>
          <a:ln w="9525" cmpd="sng">
            <a:solidFill>
              <a:srgbClr val="2A477C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D801C1D-6CC7-4AF4-9127-F348AC441AAE}"/>
              </a:ext>
            </a:extLst>
          </p:cNvPr>
          <p:cNvSpPr txBox="1"/>
          <p:nvPr/>
        </p:nvSpPr>
        <p:spPr>
          <a:xfrm>
            <a:off x="5286375" y="1924996"/>
            <a:ext cx="4191000" cy="523220"/>
          </a:xfrm>
          <a:prstGeom prst="rect">
            <a:avLst/>
          </a:prstGeom>
          <a:noFill/>
          <a:ln w="12700">
            <a:solidFill>
              <a:srgbClr val="FFCA5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Note supérieure ou égale à 8</a:t>
            </a:r>
          </a:p>
          <a:p>
            <a:pPr algn="ctr" defTabSz="914377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  <a:endParaRPr lang="fr-FR" sz="14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12C2F8-4262-46A0-A124-6BD3A306F24F}"/>
              </a:ext>
            </a:extLst>
          </p:cNvPr>
          <p:cNvSpPr txBox="1"/>
          <p:nvPr/>
        </p:nvSpPr>
        <p:spPr>
          <a:xfrm>
            <a:off x="2531070" y="2138132"/>
            <a:ext cx="222885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206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       Moyenne : </a:t>
            </a:r>
            <a:r>
              <a:rPr lang="fr-FR" sz="1200" b="1">
                <a:solidFill>
                  <a:srgbClr val="00206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331337-DE8C-4E2E-BB57-903E1F5FE864}"/>
              </a:ext>
            </a:extLst>
          </p:cNvPr>
          <p:cNvSpPr/>
          <p:nvPr/>
        </p:nvSpPr>
        <p:spPr>
          <a:xfrm>
            <a:off x="6822348" y="1309131"/>
            <a:ext cx="5020210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Recommanderiez-vous l’alternance à votre entourage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8A8C780A-6FA7-4AA7-BE5D-F2801ADF6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1087333"/>
              </p:ext>
            </p:extLst>
          </p:nvPr>
        </p:nvGraphicFramePr>
        <p:xfrm>
          <a:off x="2032000" y="4641399"/>
          <a:ext cx="8128000" cy="1663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F71A29F9-C176-4EC0-A608-28F5666D31BF}"/>
              </a:ext>
            </a:extLst>
          </p:cNvPr>
          <p:cNvSpPr/>
          <p:nvPr/>
        </p:nvSpPr>
        <p:spPr>
          <a:xfrm rot="16200000">
            <a:off x="6890409" y="1933215"/>
            <a:ext cx="163007" cy="6125696"/>
          </a:xfrm>
          <a:prstGeom prst="rightBrace">
            <a:avLst/>
          </a:prstGeom>
          <a:ln w="9525" cmpd="sng">
            <a:solidFill>
              <a:srgbClr val="2A477C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9A29752-B0B5-4B57-AB6E-11F1FA3BC6DF}"/>
              </a:ext>
            </a:extLst>
          </p:cNvPr>
          <p:cNvSpPr txBox="1"/>
          <p:nvPr/>
        </p:nvSpPr>
        <p:spPr>
          <a:xfrm>
            <a:off x="5364460" y="4234945"/>
            <a:ext cx="4191000" cy="523220"/>
          </a:xfrm>
          <a:prstGeom prst="rect">
            <a:avLst/>
          </a:prstGeom>
          <a:noFill/>
          <a:ln w="12700">
            <a:solidFill>
              <a:srgbClr val="FFCA5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Note supérieure ou égale à 8</a:t>
            </a:r>
          </a:p>
          <a:p>
            <a:pPr algn="ctr" defTabSz="914377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  <a:endParaRPr lang="fr-FR" sz="14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E0DCFBF-6184-4121-9C30-1C9C67E6F6ED}"/>
              </a:ext>
            </a:extLst>
          </p:cNvPr>
          <p:cNvSpPr txBox="1"/>
          <p:nvPr/>
        </p:nvSpPr>
        <p:spPr>
          <a:xfrm>
            <a:off x="2531070" y="4344199"/>
            <a:ext cx="222885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206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       Moyenne : </a:t>
            </a:r>
            <a:r>
              <a:rPr lang="fr-FR" sz="1200" b="1">
                <a:solidFill>
                  <a:srgbClr val="00206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8,4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E7A0997-F0D5-4DB8-BD0C-5CEF5739E344}"/>
              </a:ext>
            </a:extLst>
          </p:cNvPr>
          <p:cNvCxnSpPr/>
          <p:nvPr/>
        </p:nvCxnSpPr>
        <p:spPr>
          <a:xfrm>
            <a:off x="203994" y="3994412"/>
            <a:ext cx="11784012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223F6EB-957E-4000-A13F-2AF2555584EC}"/>
              </a:ext>
            </a:extLst>
          </p:cNvPr>
          <p:cNvGrpSpPr/>
          <p:nvPr/>
        </p:nvGrpSpPr>
        <p:grpSpPr>
          <a:xfrm>
            <a:off x="580312" y="1417192"/>
            <a:ext cx="491531" cy="460280"/>
            <a:chOff x="11198994" y="146287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35A678F-A4E6-4F15-ACE6-7B260FCAC934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05372AE-3AD2-4BBB-81E9-A23869FAF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04EA42C-1151-44CA-9F89-30179085F9C1}"/>
              </a:ext>
            </a:extLst>
          </p:cNvPr>
          <p:cNvGrpSpPr/>
          <p:nvPr/>
        </p:nvGrpSpPr>
        <p:grpSpPr>
          <a:xfrm>
            <a:off x="819013" y="2158010"/>
            <a:ext cx="720000" cy="720000"/>
            <a:chOff x="11198994" y="146287"/>
            <a:chExt cx="720000" cy="72000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77CD8AE-38AC-42C8-92AA-F2E275D341B5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EE5A25F-E8AE-46CF-BF57-27959FE1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10444D7-176C-4728-A0D7-623180A243F0}"/>
              </a:ext>
            </a:extLst>
          </p:cNvPr>
          <p:cNvGrpSpPr/>
          <p:nvPr/>
        </p:nvGrpSpPr>
        <p:grpSpPr>
          <a:xfrm>
            <a:off x="6334812" y="1385677"/>
            <a:ext cx="455150" cy="418332"/>
            <a:chOff x="11172338" y="160329"/>
            <a:chExt cx="720000" cy="720000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F1E4C87-EE4B-4D40-92CB-B2918259046D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6EA78D0-72A7-4112-939F-CBBB7F0FF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EC3E4B5-2051-44E9-A61C-BCD3487C17B5}"/>
              </a:ext>
            </a:extLst>
          </p:cNvPr>
          <p:cNvGrpSpPr/>
          <p:nvPr/>
        </p:nvGrpSpPr>
        <p:grpSpPr>
          <a:xfrm>
            <a:off x="830151" y="4375442"/>
            <a:ext cx="720000" cy="720000"/>
            <a:chOff x="11172338" y="160329"/>
            <a:chExt cx="720000" cy="72000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D8FA28D9-9394-4C03-ACB5-160DE3473AB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0F244D1A-6577-4334-8572-A1BEE90A2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785C8749-BC5E-45A1-98D4-BEA2DD45856D}"/>
              </a:ext>
            </a:extLst>
          </p:cNvPr>
          <p:cNvSpPr txBox="1"/>
          <p:nvPr/>
        </p:nvSpPr>
        <p:spPr>
          <a:xfrm>
            <a:off x="7477629" y="217466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(+13)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5509D78-123E-4706-99BB-8BC6673D6148}"/>
              </a:ext>
            </a:extLst>
          </p:cNvPr>
          <p:cNvSpPr txBox="1"/>
          <p:nvPr/>
        </p:nvSpPr>
        <p:spPr>
          <a:xfrm>
            <a:off x="3964108" y="213953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(+0,4)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2D4BB60-EBD7-4088-B09C-F35E798F2F2A}"/>
              </a:ext>
            </a:extLst>
          </p:cNvPr>
          <p:cNvSpPr txBox="1"/>
          <p:nvPr/>
        </p:nvSpPr>
        <p:spPr>
          <a:xfrm>
            <a:off x="3964108" y="435448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(+0,4)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9A6E808-5C87-48A6-AC61-4F5C4831B4C6}"/>
              </a:ext>
            </a:extLst>
          </p:cNvPr>
          <p:cNvSpPr txBox="1"/>
          <p:nvPr/>
        </p:nvSpPr>
        <p:spPr>
          <a:xfrm>
            <a:off x="7591929" y="451766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(+11)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6C15B5F-E347-46C9-9555-533FF42676FE}"/>
              </a:ext>
            </a:extLst>
          </p:cNvPr>
          <p:cNvSpPr txBox="1"/>
          <p:nvPr/>
        </p:nvSpPr>
        <p:spPr>
          <a:xfrm>
            <a:off x="10222878" y="4881721"/>
            <a:ext cx="1905026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en cours :</a:t>
            </a:r>
          </a:p>
          <a:p>
            <a:pPr algn="ctr"/>
            <a:r>
              <a:rPr lang="fr-FR" sz="1100" b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8,1 </a:t>
            </a:r>
            <a:r>
              <a:rPr lang="fr-FR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(vs </a:t>
            </a:r>
            <a:r>
              <a:rPr lang="fr-FR" sz="110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8,6</a:t>
            </a:r>
            <a:r>
              <a:rPr lang="fr-FR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alternance au cours des 5 dernières années)</a:t>
            </a:r>
          </a:p>
          <a:p>
            <a:pPr algn="ctr"/>
            <a:endParaRPr lang="fr-FR" sz="1100" i="1">
              <a:solidFill>
                <a:srgbClr val="936684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Bac+2 : </a:t>
            </a:r>
            <a:r>
              <a:rPr lang="fr-FR" sz="110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8,8</a:t>
            </a:r>
          </a:p>
          <a:p>
            <a:pPr algn="ctr"/>
            <a:r>
              <a:rPr lang="fr-FR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+5 : </a:t>
            </a:r>
            <a:r>
              <a:rPr lang="fr-FR" sz="110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8,9 </a:t>
            </a:r>
            <a:endParaRPr lang="fr-FR" sz="1100" i="1">
              <a:solidFill>
                <a:srgbClr val="936684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9361E4-7384-4D58-B3C9-8B9460A351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3781" y="1804009"/>
            <a:ext cx="523220" cy="523220"/>
          </a:xfrm>
          <a:prstGeom prst="rect">
            <a:avLst/>
          </a:prstGeom>
        </p:spPr>
      </p:pic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B874E292-D280-30C7-4338-02FC04733C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9522945"/>
              </p:ext>
            </p:extLst>
          </p:nvPr>
        </p:nvGraphicFramePr>
        <p:xfrm>
          <a:off x="490538" y="2929367"/>
          <a:ext cx="1366018" cy="1023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86732604-F4FF-FEE8-5914-F52E37B1C9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2334705"/>
              </p:ext>
            </p:extLst>
          </p:nvPr>
        </p:nvGraphicFramePr>
        <p:xfrm>
          <a:off x="490538" y="5207525"/>
          <a:ext cx="1366018" cy="1023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E806D93-0974-7AA0-61AA-58444D166FB0}"/>
              </a:ext>
            </a:extLst>
          </p:cNvPr>
          <p:cNvSpPr txBox="1"/>
          <p:nvPr/>
        </p:nvSpPr>
        <p:spPr>
          <a:xfrm>
            <a:off x="10222878" y="2467144"/>
            <a:ext cx="1905026" cy="1223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 alternants actuellement dans l’entreprise :</a:t>
            </a:r>
          </a:p>
          <a:p>
            <a:pPr algn="ctr"/>
            <a:r>
              <a:rPr lang="fr-FR" sz="1050" b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8,5 </a:t>
            </a:r>
            <a:r>
              <a:rPr lang="fr-FR" sz="105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(vs </a:t>
            </a:r>
            <a:r>
              <a:rPr lang="fr-FR" sz="105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7,9</a:t>
            </a:r>
            <a:r>
              <a:rPr lang="fr-FR" sz="105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alternants  accueillis par le passé)</a:t>
            </a:r>
          </a:p>
          <a:p>
            <a:pPr algn="ctr"/>
            <a:endParaRPr lang="fr-FR" sz="1050" i="1">
              <a:solidFill>
                <a:srgbClr val="936684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5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 interlocuteur maître d’apprentissage </a:t>
            </a:r>
            <a:r>
              <a:rPr lang="fr-FR" sz="105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</a:t>
            </a:r>
            <a:r>
              <a:rPr lang="fr-FR" sz="105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8,6 </a:t>
            </a:r>
            <a:endParaRPr lang="fr-FR" sz="1050" i="1">
              <a:solidFill>
                <a:srgbClr val="936684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86CCB-1817-4876-447C-7097C5D0350B}"/>
              </a:ext>
            </a:extLst>
          </p:cNvPr>
          <p:cNvSpPr/>
          <p:nvPr/>
        </p:nvSpPr>
        <p:spPr>
          <a:xfrm>
            <a:off x="7721600" y="4517685"/>
            <a:ext cx="434472" cy="237266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A46FCF-7639-5795-DC0A-6AB12ED0804D}"/>
              </a:ext>
            </a:extLst>
          </p:cNvPr>
          <p:cNvSpPr/>
          <p:nvPr/>
        </p:nvSpPr>
        <p:spPr>
          <a:xfrm>
            <a:off x="7614227" y="2186511"/>
            <a:ext cx="434472" cy="237266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04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9" y="258196"/>
            <a:ext cx="11149709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La quasi-totalité des entreprises pensent que la période d’alternance favorise l’acquisition de compétences, un sentiment partagé par les alternants qui s’estiment mieux formés à l’issue de cette période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099078" y="1358031"/>
            <a:ext cx="4812025" cy="7783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Pensez-vous que la période d’alternance favorise l’acquisition de compétences pour une meilleure insertion sur le marché du travail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6486485"/>
              </p:ext>
            </p:extLst>
          </p:nvPr>
        </p:nvGraphicFramePr>
        <p:xfrm>
          <a:off x="417906" y="2187362"/>
          <a:ext cx="5555531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494106" y="2276580"/>
            <a:ext cx="1754187" cy="738664"/>
          </a:xfrm>
          <a:prstGeom prst="rect">
            <a:avLst/>
          </a:prstGeom>
          <a:noFill/>
          <a:ln w="12700">
            <a:solidFill>
              <a:srgbClr val="FF979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 satisfait</a:t>
            </a:r>
          </a:p>
          <a:p>
            <a:pPr algn="ctr" defTabSz="914377"/>
            <a:r>
              <a:rPr lang="fr-FR" sz="1400" b="1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2%</a:t>
            </a:r>
            <a:endParaRPr lang="fr-FR" sz="1400" b="1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4432448" y="2276580"/>
            <a:ext cx="1598244" cy="738664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Satisfait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5BE360-DBC1-4EBE-98A4-A6B8994613A2}"/>
              </a:ext>
            </a:extLst>
          </p:cNvPr>
          <p:cNvSpPr txBox="1"/>
          <p:nvPr/>
        </p:nvSpPr>
        <p:spPr>
          <a:xfrm>
            <a:off x="437966" y="3066217"/>
            <a:ext cx="1715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</a:t>
            </a:r>
            <a:r>
              <a:rPr lang="fr-FR" sz="1050" b="1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83D2D-1ADB-483F-B375-F5A40BBEC772}"/>
              </a:ext>
            </a:extLst>
          </p:cNvPr>
          <p:cNvSpPr/>
          <p:nvPr/>
        </p:nvSpPr>
        <p:spPr>
          <a:xfrm>
            <a:off x="6900421" y="1309819"/>
            <a:ext cx="529672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 estimez-vous mieux formé(e) à l’issue de votre période d’alternance en entreprise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2B5DC6E4-A5EF-4952-A844-B7AFC9F01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6931197"/>
              </p:ext>
            </p:extLst>
          </p:nvPr>
        </p:nvGraphicFramePr>
        <p:xfrm>
          <a:off x="5459730" y="2196597"/>
          <a:ext cx="658978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45BA42C0-D45C-44E8-AC33-E4AE35AE6A49}"/>
              </a:ext>
            </a:extLst>
          </p:cNvPr>
          <p:cNvSpPr txBox="1"/>
          <p:nvPr/>
        </p:nvSpPr>
        <p:spPr>
          <a:xfrm>
            <a:off x="6540436" y="2276580"/>
            <a:ext cx="1458912" cy="738664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 satisfait</a:t>
            </a:r>
          </a:p>
          <a:p>
            <a:pPr algn="ctr" defTabSz="914377"/>
            <a:r>
              <a:rPr lang="fr-FR" sz="14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9%</a:t>
            </a:r>
            <a:endParaRPr lang="fr-FR" sz="14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CBEE2BF-A5D2-4154-8833-8AF84532811F}"/>
              </a:ext>
            </a:extLst>
          </p:cNvPr>
          <p:cNvSpPr txBox="1"/>
          <p:nvPr/>
        </p:nvSpPr>
        <p:spPr>
          <a:xfrm>
            <a:off x="10309757" y="2276580"/>
            <a:ext cx="1666875" cy="738664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Satisfait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91%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4986EFC-3F1A-4B50-ABC9-4DB1FC77C4D6}"/>
              </a:ext>
            </a:extLst>
          </p:cNvPr>
          <p:cNvSpPr txBox="1"/>
          <p:nvPr/>
        </p:nvSpPr>
        <p:spPr>
          <a:xfrm>
            <a:off x="10296422" y="3066217"/>
            <a:ext cx="17602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3 ans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94%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55B2A2-0A45-42D0-94F4-655C7B121DBB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6469D4A-F142-4313-8054-0AC496CBCA4B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E7B0BF8-B134-474B-8579-FB0C660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F50676-2BF4-4745-8D31-10ECE788A1BD}"/>
              </a:ext>
            </a:extLst>
          </p:cNvPr>
          <p:cNvGrpSpPr/>
          <p:nvPr/>
        </p:nvGrpSpPr>
        <p:grpSpPr>
          <a:xfrm>
            <a:off x="6190807" y="1351409"/>
            <a:ext cx="572388" cy="596060"/>
            <a:chOff x="11172338" y="160329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76432E8-CF6F-4909-882F-3C4E4BF0E45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65F5E9C-0878-4D0D-90EB-AA6BCA28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37D2925-73D9-5CDE-0C12-D70EAA7ACB4A}"/>
              </a:ext>
            </a:extLst>
          </p:cNvPr>
          <p:cNvSpPr txBox="1"/>
          <p:nvPr/>
        </p:nvSpPr>
        <p:spPr>
          <a:xfrm>
            <a:off x="6469792" y="3066217"/>
            <a:ext cx="160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Pro : </a:t>
            </a:r>
            <a:r>
              <a:rPr lang="fr-FR" sz="1050" b="1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29074065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4">
      <a:dk1>
        <a:srgbClr val="FFFFFF"/>
      </a:dk1>
      <a:lt1>
        <a:srgbClr val="404040"/>
      </a:lt1>
      <a:dk2>
        <a:srgbClr val="FFFFFF"/>
      </a:dk2>
      <a:lt2>
        <a:srgbClr val="000000"/>
      </a:lt2>
      <a:accent1>
        <a:srgbClr val="F90004"/>
      </a:accent1>
      <a:accent2>
        <a:srgbClr val="EC2606"/>
      </a:accent2>
      <a:accent3>
        <a:srgbClr val="FD5608"/>
      </a:accent3>
      <a:accent4>
        <a:srgbClr val="C61C47"/>
      </a:accent4>
      <a:accent5>
        <a:srgbClr val="7BC9EE"/>
      </a:accent5>
      <a:accent6>
        <a:srgbClr val="AFD52C"/>
      </a:accent6>
      <a:hlink>
        <a:srgbClr val="404040"/>
      </a:hlink>
      <a:folHlink>
        <a:srgbClr val="191919"/>
      </a:folHlink>
    </a:clrScheme>
    <a:fontScheme name="Personnalisé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gradFill flip="none" rotWithShape="1">
            <a:gsLst>
              <a:gs pos="100000">
                <a:srgbClr val="FB6B00"/>
              </a:gs>
              <a:gs pos="82000">
                <a:srgbClr val="FB6B00"/>
              </a:gs>
              <a:gs pos="62000">
                <a:srgbClr val="FB6500"/>
              </a:gs>
              <a:gs pos="40000">
                <a:srgbClr val="F84A04"/>
              </a:gs>
              <a:gs pos="19000">
                <a:schemeClr val="accent3"/>
              </a:gs>
              <a:gs pos="0">
                <a:srgbClr val="EF2E0A"/>
              </a:gs>
            </a:gsLst>
            <a:lin ang="0" scaled="1"/>
            <a:tileRect/>
          </a:gra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tx2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>
        <a:norm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800" kern="1200" dirty="0" err="1">
            <a:solidFill>
              <a:srgbClr val="753C62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-New-BVA_new.potx" id="{84097280-521E-4D6C-B2FD-D0F6E6BAA259}" vid="{B93D3014-4736-4586-ABC7-D13E4D17F690}"/>
    </a:ext>
  </a:extLst>
</a:theme>
</file>

<file path=ppt/theme/theme2.xml><?xml version="1.0" encoding="utf-8"?>
<a:theme xmlns:a="http://schemas.openxmlformats.org/drawingml/2006/main" name="1_Thème Office">
  <a:themeElements>
    <a:clrScheme name="Observatoire">
      <a:dk1>
        <a:srgbClr val="753C62"/>
      </a:dk1>
      <a:lt1>
        <a:sysClr val="window" lastClr="FFFFFF"/>
      </a:lt1>
      <a:dk2>
        <a:srgbClr val="A9516A"/>
      </a:dk2>
      <a:lt2>
        <a:srgbClr val="FFFFFF"/>
      </a:lt2>
      <a:accent1>
        <a:srgbClr val="6A558D"/>
      </a:accent1>
      <a:accent2>
        <a:srgbClr val="FFB512"/>
      </a:accent2>
      <a:accent3>
        <a:srgbClr val="3E71AF"/>
      </a:accent3>
      <a:accent4>
        <a:srgbClr val="F9F871"/>
      </a:accent4>
      <a:accent5>
        <a:srgbClr val="008BBE"/>
      </a:accent5>
      <a:accent6>
        <a:srgbClr val="D66E67"/>
      </a:accent6>
      <a:hlink>
        <a:srgbClr val="FFEDCB"/>
      </a:hlink>
      <a:folHlink>
        <a:srgbClr val="6A558D"/>
      </a:folHlink>
    </a:clrScheme>
    <a:fontScheme name="Observatoire">
      <a:majorFont>
        <a:latin typeface="Butler"/>
        <a:ea typeface=""/>
        <a:cs typeface=""/>
      </a:majorFont>
      <a:minorFont>
        <a:latin typeface="Lato Medium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gradFill flip="none" rotWithShape="1">
            <a:gsLst>
              <a:gs pos="100000">
                <a:srgbClr val="FB6B00"/>
              </a:gs>
              <a:gs pos="82000">
                <a:srgbClr val="FB6B00"/>
              </a:gs>
              <a:gs pos="62000">
                <a:srgbClr val="FB6500"/>
              </a:gs>
              <a:gs pos="40000">
                <a:srgbClr val="F84A04"/>
              </a:gs>
              <a:gs pos="19000">
                <a:schemeClr val="accent3"/>
              </a:gs>
              <a:gs pos="0">
                <a:srgbClr val="EF2E0A"/>
              </a:gs>
            </a:gsLst>
            <a:lin ang="0" scaled="1"/>
            <a:tileRect/>
          </a:gra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tx2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Verdana"/>
            <a:cs typeface="Verdan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-New-BVA_new.potx" id="{84097280-521E-4D6C-B2FD-D0F6E6BAA259}" vid="{B93D3014-4736-4586-ABC7-D13E4D17F6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1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2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3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4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5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6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8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6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7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8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9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4BCEB21-81BA-4058-8224-D7F175A70EF9}">
  <we:reference id="wa104380602" version="3.6.0.0" store="en-US" storeType="OMEX"/>
  <we:alternateReferences>
    <we:reference id="WA104380602" version="3.6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0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 w h d _ c 7 9 < / d 2 : V a l u e > < / d 2 : K e y V a l u e O f s t r i n g a n y T y p e > < d 2 : K e y V a l u e O f s t r i n g a n y T y p e > < d 2 : K e y > V a l u e < / d 2 : K e y > < d 2 : V a l u e   i : t y p e = " d 1 : s t r i n g " > S T   O u i 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 w h d _ c 3 5 9 < / d 2 : V a l u e > < / d 2 : K e y V a l u e O f s t r i n g a n y T y p e > < d 2 : K e y V a l u e O f s t r i n g a n y T y p e > < d 2 : K e y > V a l u e < / d 2 : K e y > < d 2 : V a l u e   i : t y p e = " d 1 : s t r i n g " > O u i ,   j  a i   r � a l i s �   o u   j e   r � a l i s e   m o n   a l t e r n a n c e   d a n s   u n   p a y s   e u r o p � e n 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 w h d _ c 3 6 0 < / d 2 : V a l u e > < / d 2 : K e y V a l u e O f s t r i n g a n y T y p e > < d 2 : K e y V a l u e O f s t r i n g a n y T y p e > < d 2 : K e y > V a l u e < / d 2 : K e y > < d 2 : V a l u e   i : t y p e = " d 1 : s t r i n g " > O u i ,   j  a u r a i s   s o u h a i t �   m a i s   j e   n e   l  a i   p a s  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 w h d _ c 1 8 0 < / d 2 : V a l u e > < / d 2 : K e y V a l u e O f s t r i n g a n y T y p e > < d 2 : K e y V a l u e O f s t r i n g a n y T y p e > < d 2 : K e y > V a l u e < / d 2 : K e y > < d 2 : V a l u e   i : t y p e = " d 1 : s t r i n g " > S T   N o n 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 w h d _ c 3 6 1 < / d 2 : V a l u e > < / d 2 : K e y V a l u e O f s t r i n g a n y T y p e > < d 2 : K e y V a l u e O f s t r i n g a n y T y p e > < d 2 : K e y > V a l u e < / d 2 : K e y > < d 2 : V a l u e   i : t y p e = " d 1 : s t r i n g " > N o n ,   j e   n  a v a i s   p a s   c o n n a i s s a n c e   d e   c e t t e   p o s s i b i l i t � 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 w h d _ c 3 6 2 < / d 2 : V a l u e > < / d 2 : K e y V a l u e O f s t r i n g a n y T y p e > < d 2 : K e y V a l u e O f s t r i n g a n y T y p e > < d 2 : K e y > V a l u e < / d 2 : K e y > < d 2 : V a l u e   i : t y p e = " d 1 : s t r i n g " > N o n ,   j e   n e   l e   s o u h a i t e   p a s   o u   n e   l e   s o u h a i t a i s   p a s 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 w h d _ b 7 8 < / d 2 : V a l u e > < / d 2 : K e y V a l u e O f s t r i n g a n y T y p e > < d 2 : K e y V a l u e O f s t r i n g a n y T y p e > < d 2 : K e y > V a l u e < / d 2 : K e y > < d 2 : V a l u e   i : t y p e = " d 1 : s t r i n g " > -   O u i ,   e n   c o n t r a t   d  a p p r e n t i s s a g e 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 w h d _ b 7 9 < / d 2 : V a l u e > < / d 2 : K e y V a l u e O f s t r i n g a n y T y p e > < d 2 : K e y V a l u e O f s t r i n g a n y T y p e > < d 2 : K e y > V a l u e < / d 2 : K e y > < d 2 : V a l u e   i : t y p e = " d 1 : s t r i n g " > -   O u i ,   e n   c o n t r a t 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 w h d _ b 8 1 < / d 2 : V a l u e > < / d 2 : K e y V a l u e O f s t r i n g a n y T y p e > < d 2 : K e y V a l u e O f s t r i n g a n y T y p e > < d 2 : K e y > V a l u e < / d 2 : K e y > < d 2 : V a l u e   i : t y p e = " d 1 : s t r i n g " > -   A c t u e l l e m e n t   j e   s u i s   e n   a l t e r n a n c e 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 w h d _ b 8 2 < / d 2 : V a l u e > < / d 2 : K e y V a l u e O f s t r i n g a n y T y p e > < d 2 : K e y V a l u e O f s t r i n g a n y T y p e > < d 2 : K e y > V a l u e < / d 2 : K e y > < d 2 : V a l u e   i : t y p e = " d 1 : s t r i n g " > -   J e   l  a i   � t �   l  a n n � e   d e r n i � r e 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 w h d _ b 8 3 < / d 2 : V a l u e > < / d 2 : K e y V a l u e O f s t r i n g a n y T y p e > < d 2 : K e y V a l u e O f s t r i n g a n y T y p e > < d 2 : K e y > V a l u e < / d 2 : K e y > < d 2 : V a l u e   i : t y p e = " d 1 : s t r i n g " > -   J e   l  a i   � t �   a u   c o u r s   d e s   c i n q   d e r n i � r e s   a n n � e s 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 w h d _ b 1 4 2 < / d 2 : V a l u e > < / d 2 : K e y V a l u e O f s t r i n g a n y T y p e > < d 2 : K e y V a l u e O f s t r i n g a n y T y p e > < d 2 : K e y > V a l u e < / d 2 : K e y > < d 2 : V a l u e   i : t y p e = " d 1 : s t r i n g " > -   C e r t i f i c a t   d  a p t i t u d e   p r o f e s s i o n n e l   ( C A P ) 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 w h d _ b 1 4 3 < / d 2 : V a l u e > < / d 2 : K e y V a l u e O f s t r i n g a n y T y p e > < d 2 : K e y V a l u e O f s t r i n g a n y T y p e > < d 2 : K e y > V a l u e < / d 2 : K e y > < d 2 : V a l u e   i : t y p e = " d 1 : s t r i n g " > -   B A C   p r o f e s s i o n n e l 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 w h d _ b 1 4 5 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 B A C   +   2   o u   n i v e a u   B A C   +   2   ( D U T ,   B T S ,   D E U G ) 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 w h d _ b 1 4 6 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 3   ( L i c e n c e   p r o f e s s i o n n e l l e ,   B a c h e l o r ) 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 w h d _ b 1 4 7 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 5   o u   p l u s 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 w h d _ b 1 4 9 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 w h d _ b 1 5 0 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 w h d _ b 1 5 7 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 w h d _ b 1 5 8 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 w h d _ b 1 5 9 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 w h d _ b 1 6 0 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 w h d _ b 1 6 1 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 w h d _ b 1 6 5 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 w h d _ b 1 6 6 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 w h d _ b 1 7 1 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 w h d _ b 1 7 2 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 w p t _ u 3 _ q 1 3 2 _ c 7 9 _ b 2 _ x 2 < / d 2 : V a l u e > < / d 2 : K e y V a l u e O f s t r i n g a n y T y p e > < d 2 : K e y V a l u e O f s t r i n g a n y T y p e > < d 2 : K e y > V a l u e < / d 2 : K e y > < d 2 : V a l u e   i : t y p e = " d 1 : d o u b l e " > 0 . 4 7 9 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 w p t _ u 3 _ q 1 3 2 _ c 7 9 _ b 7 8 _ x 2 < / d 2 : V a l u e > < / d 2 : K e y V a l u e O f s t r i n g a n y T y p e > < d 2 : K e y V a l u e O f s t r i n g a n y T y p e > < d 2 : K e y > V a l u e < / d 2 : K e y > < d 2 : V a l u e   i : t y p e = " d 1 : d o u b l e " > 0 . 4 9 8 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 w p t _ u 3 _ q 1 3 2 _ c 7 9 _ b 7 9 _ x 2 < / d 2 : V a l u e > < / d 2 : K e y V a l u e O f s t r i n g a n y T y p e > < d 2 : K e y V a l u e O f s t r i n g a n y T y p e > < d 2 : K e y > V a l u e < / d 2 : K e y > < d 2 : V a l u e   i : t y p e = " d 1 : d o u b l e " > 0 . 4 3 3 < / d 2 : V a l u e > < / d 2 : K e y V a l u e O f s t r i n g a n y T y p e > < d 2 : K e y V a l u e O f s t r i n g a n y T y p e > < d 2 : K e y > F o r m a t t e d V a l u e < / d 2 : K e y > < d 2 : V a l u e   i : t y p e = " d 1 : s t r i n g " > 4 3 % 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 w p t _ u 3 _ q 1 3 2 _ c 7 9 _ b 8 1 _ x 2 < / d 2 : V a l u e > < / d 2 : K e y V a l u e O f s t r i n g a n y T y p e > < d 2 : K e y V a l u e O f s t r i n g a n y T y p e > < d 2 : K e y > V a l u e < / d 2 : K e y > < d 2 : V a l u e   i : t y p e = " d 1 : d o u b l e " > 0 . 6 3 3 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 w p t _ u 3 _ q 1 3 2 _ c 7 9 _ b 8 2 _ x 2 < / d 2 : V a l u e > < / d 2 : K e y V a l u e O f s t r i n g a n y T y p e > < d 2 : K e y V a l u e O f s t r i n g a n y T y p e > < d 2 : K e y > V a l u e < / d 2 : K e y > < d 2 : V a l u e   i : t y p e = " d 1 : d o u b l e " > 0 . 6 1 3 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 w p t _ u 3 _ q 1 3 2 _ c 7 9 _ b 8 3 _ x 2 < / d 2 : V a l u e > < / d 2 : K e y V a l u e O f s t r i n g a n y T y p e > < d 2 : K e y V a l u e O f s t r i n g a n y T y p e > < d 2 : K e y > V a l u e < / d 2 : K e y > < d 2 : V a l u e   i : t y p e = " d 1 : d o u b l e " > 0 . 3 3 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 w p t _ u 3 _ q 1 3 2 _ c 7 9 _ b 1 4 2 _ x 2 < / d 2 : V a l u e > < / d 2 : K e y V a l u e O f s t r i n g a n y T y p e > < d 2 : K e y V a l u e O f s t r i n g a n y T y p e > < d 2 : K e y > V a l u e < / d 2 : K e y > < d 2 : V a l u e   i : t y p e = " d 1 : d o u b l e " > 0 . 3 2 3 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 w p t _ u 3 _ q 1 3 2 _ c 7 9 _ b 1 4 3 _ x 2 < / d 2 : V a l u e > < / d 2 : K e y V a l u e O f s t r i n g a n y T y p e > < d 2 : K e y V a l u e O f s t r i n g a n y T y p e > < d 2 : K e y > V a l u e < / d 2 : K e y > < d 2 : V a l u e   i : t y p e = " d 1 : d o u b l e " > 0 . 5 5 4 9 9 9 9 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 w p t _ u 3 _ q 1 3 2 _ c 7 9 _ b 1 4 5 _ x 2 < / d 2 : V a l u e > < / d 2 : K e y V a l u e O f s t r i n g a n y T y p e > < d 2 : K e y V a l u e O f s t r i n g a n y T y p e > < d 2 : K e y > V a l u e < / d 2 : K e y > < d 2 : V a l u e   i : t y p e = " d 1 : d o u b l e " > 0 . 4 9 7 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 w p t _ u 3 _ q 1 3 2 _ c 7 9 _ b 1 4 6 _ x 2 < / d 2 : V a l u e > < / d 2 : K e y V a l u e O f s t r i n g a n y T y p e > < d 2 : K e y V a l u e O f s t r i n g a n y T y p e > < d 2 : K e y > V a l u e < / d 2 : K e y > < d 2 : V a l u e   i : t y p e = " d 1 : d o u b l e " > 0 . 5 3 9 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 w p t _ u 3 _ q 1 3 2 _ c 7 9 _ b 1 4 7 _ x 2 < / d 2 : V a l u e > < / d 2 : K e y V a l u e O f s t r i n g a n y T y p e > < d 2 : K e y V a l u e O f s t r i n g a n y T y p e > < d 2 : K e y > V a l u e < / d 2 : K e y > < d 2 : V a l u e   i : t y p e = " d 1 : d o u b l e " > 0 . 6 < / d 2 : V a l u e > < / d 2 : K e y V a l u e O f s t r i n g a n y T y p e > < d 2 : K e y V a l u e O f s t r i n g a n y T y p e > < d 2 : K e y > F o r m a t t e d V a l u e < / d 2 : K e y > < d 2 : V a l u e   i : t y p e = " d 1 : s t r i n g " > 6 0 % 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 w p t _ u 3 _ q 1 3 2 _ c 7 9 _ b 1 4 9 _ x 2 < / d 2 : V a l u e > < / d 2 : K e y V a l u e O f s t r i n g a n y T y p e > < d 2 : K e y V a l u e O f s t r i n g a n y T y p e > < d 2 : K e y > V a l u e < / d 2 : K e y > < d 2 : V a l u e   i : t y p e = " d 1 : d o u b l e " > 0 . 7 2 9 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 w p t _ u 3 _ q 1 3 2 _ c 7 9 _ b 1 5 0 _ x 2 < / d 2 : V a l u e > < / d 2 : K e y V a l u e O f s t r i n g a n y T y p e > < d 2 : K e y V a l u e O f s t r i n g a n y T y p e > < d 2 : K e y > V a l u e < / d 2 : K e y > < d 2 : V a l u e   i : t y p e = " d 1 : d o u b l e " > 0 . 4 7 4 9 9 9 9 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 w p t _ u 3 _ q 1 3 2 _ c 7 9 _ b 1 5 7 _ x 2 < / d 2 : V a l u e > < / d 2 : K e y V a l u e O f s t r i n g a n y T y p e > < d 2 : K e y V a l u e O f s t r i n g a n y T y p e > < d 2 : K e y > V a l u e < / d 2 : K e y > < d 2 : V a l u e   i : t y p e = " d 1 : d o u b l e " > 0 . 7 1 4 9 9 9 9 < / d 2 : V a l u e > < / d 2 : K e y V a l u e O f s t r i n g a n y T y p e > < d 2 : K e y V a l u e O f s t r i n g a n y T y p e > < d 2 : K e y > F o r m a t t e d V a l u e < / d 2 : K e y > < d 2 : V a l u e   i : t y p e = " d 1 : s t r i n g " > 7 1 % 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 w p t _ u 3 _ q 1 3 2 _ c 7 9 _ b 1 5 8 _ x 2 < / d 2 : V a l u e > < / d 2 : K e y V a l u e O f s t r i n g a n y T y p e > < d 2 : K e y V a l u e O f s t r i n g a n y T y p e > < d 2 : K e y > V a l u e < / d 2 : K e y > < d 2 : V a l u e   i : t y p e = " d 1 : d o u b l e " > 0 . 4 2 4 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 w p t _ u 3 _ q 1 3 2 _ c 7 9 _ b 1 5 9 _ x 2 < / d 2 : V a l u e > < / d 2 : K e y V a l u e O f s t r i n g a n y T y p e > < d 2 : K e y V a l u e O f s t r i n g a n y T y p e > < d 2 : K e y > V a l u e < / d 2 : K e y > < d 2 : V a l u e   i : t y p e = " d 1 : d o u b l e " > 0 . 3 4 4 9 9 9 9 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 w p t _ u 3 _ q 1 3 2 _ c 7 9 _ b 1 6 0 _ x 2 < / d 2 : V a l u e > < / d 2 : K e y V a l u e O f s t r i n g a n y T y p e > < d 2 : K e y V a l u e O f s t r i n g a n y T y p e > < d 2 : K e y > V a l u e < / d 2 : K e y > < d 2 : V a l u e   i : t y p e = " d 1 : d o u b l e " > 0 . 5 0 5 < / d 2 : V a l u e > < / d 2 : K e y V a l u e O f s t r i n g a n y T y p e > < d 2 : K e y V a l u e O f s t r i n g a n y T y p e > < d 2 : K e y > F o r m a t t e d V a l u e < / d 2 : K e y > < d 2 : V a l u e   i : t y p e = " d 1 : s t r i n g " > 5 1 % 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 w p t _ u 3 _ q 1 3 2 _ c 7 9 _ b 1 6 1 _ x 2 < / d 2 : V a l u e > < / d 2 : K e y V a l u e O f s t r i n g a n y T y p e > < d 2 : K e y V a l u e O f s t r i n g a n y T y p e > < d 2 : K e y > V a l u e < / d 2 : K e y > < d 2 : V a l u e   i : t y p e = " d 1 : d o u b l e " > 0 . 4 5 4 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 w p t _ u 3 _ q 1 3 2 _ c 7 9 _ b 1 6 5 _ x 2 < / d 2 : V a l u e > < / d 2 : K e y V a l u e O f s t r i n g a n y T y p e > < d 2 : K e y V a l u e O f s t r i n g a n y T y p e > < d 2 : K e y > V a l u e < / d 2 : K e y > < d 2 : V a l u e   i : t y p e = " d 1 : d o u b l e " > 0 . 8 2 7 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 w p t _ u 3 _ q 1 3 2 _ c 7 9 _ b 1 6 6 _ x 2 < / d 2 : V a l u e > < / d 2 : K e y V a l u e O f s t r i n g a n y T y p e > < d 2 : K e y V a l u e O f s t r i n g a n y T y p e > < d 2 : K e y > V a l u e < / d 2 : K e y > < d 2 : V a l u e   i : t y p e = " d 1 : d o u b l e " > 0 . 4 9 5 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 w p t _ u 3 _ q 1 3 2 _ c 7 9 _ b 1 7 1 _ x 2 < / d 2 : V a l u e > < / d 2 : K e y V a l u e O f s t r i n g a n y T y p e > < d 2 : K e y V a l u e O f s t r i n g a n y T y p e > < d 2 : K e y > V a l u e < / d 2 : K e y > < d 2 : V a l u e   i : t y p e = " d 1 : d o u b l e " > 0 . 3 4 4 9 9 9 9 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 w p t _ u 3 _ q 1 3 2 _ c 7 9 _ b 1 7 2 _ x 2 < / d 2 : V a l u e > < / d 2 : K e y V a l u e O f s t r i n g a n y T y p e > < d 2 : K e y V a l u e O f s t r i n g a n y T y p e > < d 2 : K e y > V a l u e < / d 2 : K e y > < d 2 : V a l u e   i : t y p e = " d 1 : d o u b l e " > 0 . 5 3 4 9 9 9 9 < / d 2 : V a l u e > < / d 2 : K e y V a l u e O f s t r i n g a n y T y p e > < d 2 : K e y V a l u e O f s t r i n g a n y T y p e > < d 2 : K e y > F o r m a t t e d V a l u e < / d 2 : K e y > < d 2 : V a l u e   i : t y p e = " d 1 : s t r i n g " > 5 3 % 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 w p t _ u 3 _ q 1 3 2 _ c 7 9 _ b 1 7 3 _ x 2 < / d 2 : V a l u e > < / d 2 : K e y V a l u e O f s t r i n g a n y T y p e > < d 2 : K e y V a l u e O f s t r i n g a n y T y p e > < d 2 : K e y > V a l u e < / d 2 : K e y > < d 2 : V a l u e   i : t y p e = " d 1 : d o u b l e " > 0 . 6 0 6 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 w p t _ u 3 _ q 1 3 2 _ c 7 9 _ b 1 7 4 _ x 2 < / d 2 : V a l u e > < / d 2 : K e y V a l u e O f s t r i n g a n y T y p e > < d 2 : K e y V a l u e O f s t r i n g a n y T y p e > < d 2 : K e y > V a l u e < / d 2 : K e y > < d 2 : V a l u e   i : t y p e = " d 1 : d o u b l e " > 0 . 5 0 5 < / d 2 : V a l u e > < / d 2 : K e y V a l u e O f s t r i n g a n y T y p e > < d 2 : K e y V a l u e O f s t r i n g a n y T y p e > < d 2 : K e y > F o r m a t t e d V a l u e < / d 2 : K e y > < d 2 : V a l u e   i : t y p e = " d 1 : s t r i n g " > 5 1 % 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 w p t _ u 3 _ q 1 3 2 _ c 3 5 9 _ b 2 _ x 2 < / d 2 : V a l u e > < / d 2 : K e y V a l u e O f s t r i n g a n y T y p e > < d 2 : K e y V a l u e O f s t r i n g a n y T y p e > < d 2 : K e y > V a l u e < / d 2 : K e y > < d 2 : V a l u e   i : t y p e = " d 1 : d o u b l e " > 0 . 1 6 9 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 w p t _ u 3 _ q 1 3 2 _ c 3 5 9 _ b 7 8 _ x 2 < / d 2 : V a l u e > < / d 2 : K e y V a l u e O f s t r i n g a n y T y p e > < d 2 : K e y V a l u e O f s t r i n g a n y T y p e > < d 2 : K e y > V a l u e < / d 2 : K e y > < d 2 : V a l u e   i : t y p e = " d 1 : d o u b l e " > 0 . 1 7 9 < / d 2 : V a l u e > < / d 2 : K e y V a l u e O f s t r i n g a n y T y p e > < d 2 : K e y V a l u e O f s t r i n g a n y T y p e > < d 2 : K e y > F o r m a t t e d V a l u e < / d 2 : K e y > < d 2 : V a l u e   i : t y p e = " d 1 : s t r i n g " > 1 8 % 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 w p t _ u 3 _ q 1 3 2 _ c 3 5 9 _ b 7 9 _ x 2 < / d 2 : V a l u e > < / d 2 : K e y V a l u e O f s t r i n g a n y T y p e > < d 2 : K e y V a l u e O f s t r i n g a n y T y p e > < d 2 : K e y > V a l u e < / d 2 : K e y > < d 2 : V a l u e   i : t y p e = " d 1 : d o u b l e " > 0 . 1 4 3 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 w p t _ u 3 _ q 1 3 2 _ c 3 5 9 _ b 8 1 _ x 2 < / d 2 : V a l u e > < / d 2 : K e y V a l u e O f s t r i n g a n y T y p e > < d 2 : K e y V a l u e O f s t r i n g a n y T y p e > < d 2 : K e y > V a l u e < / d 2 : K e y > < d 2 : V a l u e   i : t y p e = " d 1 : d o u b l e " > 0 . 3 0 4 9 9 9 9 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 w p t _ u 3 _ q 1 3 2 _ c 3 5 9 _ b 8 2 _ x 2 < / d 2 : V a l u e > < / d 2 : K e y V a l u e O f s t r i n g a n y T y p e > < d 2 : K e y V a l u e O f s t r i n g a n y T y p e > < d 2 : K e y > V a l u e < / d 2 : K e y > < d 2 : V a l u e   i : t y p e = " d 1 : d o u b l e " > 0 . 2 2 3 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 w p t _ u 3 _ q 1 3 2 _ c 3 5 9 _ b 8 3 _ x 2 < / d 2 : V a l u e > < / d 2 : K e y V a l u e O f s t r i n g a n y T y p e > < d 2 : K e y V a l u e O f s t r i n g a n y T y p e > < d 2 : K e y > V a l u e < / d 2 : K e y > < d 2 : V a l u e   i : t y p e = " d 1 : d o u b l e " > 0 . 0 7 3 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 w p t _ u 3 _ q 1 3 2 _ c 3 5 9 _ b 1 4 2 _ x 2 < / d 2 : V a l u e > < / d 2 : K e y V a l u e O f s t r i n g a n y T y p e > < d 2 : K e y V a l u e O f s t r i n g a n y T y p e > < d 2 : K e y > V a l u e < / d 2 : K e y > < d 2 : V a l u e   i : t y p e = " d 1 : d o u b l e " > 0 . 1 5 2 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 w p t _ u 3 _ q 1 3 2 _ c 3 5 9 _ b 1 4 3 _ x 2 < / d 2 : V a l u e > < / d 2 : K e y V a l u e O f s t r i n g a n y T y p e > < d 2 : K e y V a l u e O f s t r i n g a n y T y p e > < d 2 : K e y > V a l u e < / d 2 : K e y > < d 2 : V a l u e   i : t y p e = " d 1 : d o u b l e " > 0 . 1 7 4 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 w p t _ u 3 _ q 1 3 2 _ c 3 5 9 _ b 1 4 5 _ x 2 < / d 2 : V a l u e > < / d 2 : K e y V a l u e O f s t r i n g a n y T y p e > < d 2 : K e y V a l u e O f s t r i n g a n y T y p e > < d 2 : K e y > V a l u e < / d 2 : K e y > < d 2 : V a l u e   i : t y p e = " d 1 : d o u b l e " > 0 . 2 1 3 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 w p t _ u 3 _ q 1 3 2 _ c 3 5 9 _ b 1 4 6 _ x 2 < / d 2 : V a l u e > < / d 2 : K e y V a l u e O f s t r i n g a n y T y p e > < d 2 : K e y V a l u e O f s t r i n g a n y T y p e > < d 2 : K e y > V a l u e < / d 2 : K e y > < d 2 : V a l u e   i : t y p e = " d 1 : d o u b l e " > 0 . 1 6 4 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 w p t _ u 3 _ q 1 3 2 _ c 3 5 9 _ b 1 4 7 _ x 2 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 w p t _ u 3 _ q 1 3 2 _ c 3 5 9 _ b 1 4 9 _ x 2 < / d 2 : V a l u e > < / d 2 : K e y V a l u e O f s t r i n g a n y T y p e > < d 2 : K e y V a l u e O f s t r i n g a n y T y p e > < d 2 : K e y > V a l u e < / d 2 : K e y > < d 2 : V a l u e   i : t y p e = " d 1 : d o u b l e " > 0 . 6 1 2 0 0 0 1 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 w p t _ u 3 _ q 1 3 2 _ c 3 5 9 _ b 1 5 0 _ x 2 < / d 2 : V a l u e > < / d 2 : K e y V a l u e O f s t r i n g a n y T y p e > < d 2 : K e y V a l u e O f s t r i n g a n y T y p e > < d 2 : K e y > V a l u e < / d 2 : K e y > < d 2 : V a l u e   i : t y p e = " d 1 : d o u b l e " > 0 . 1 4 4 9 9 9 9 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 w p t _ u 3 _ q 1 3 2 _ c 3 5 9 _ b 1 5 7 _ x 2 < / d 2 : V a l u e > < / d 2 : K e y V a l u e O f s t r i n g a n y T y p e > < d 2 : K e y V a l u e O f s t r i n g a n y T y p e > < d 2 : K e y > V a l u e < / d 2 : K e y > < d 2 : V a l u e   i : t y p e = " d 1 : d o u b l e " > 0 . 3 2 2 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 w p t _ u 3 _ q 1 3 2 _ c 3 5 9 _ b 1 5 8 _ x 2 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 w p t _ u 3 _ q 1 3 2 _ c 3 5 9 _ b 1 5 9 _ x 2 < / d 2 : V a l u e > < / d 2 : K e y V a l u e O f s t r i n g a n y T y p e > < d 2 : K e y V a l u e O f s t r i n g a n y T y p e > < d 2 : K e y > V a l u e < / d 2 : K e y > < d 2 : V a l u e   i : t y p e = " d 1 : d o u b l e " > 0 . 1 4 1 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 w p t _ u 3 _ q 1 3 2 _ c 3 5 9 _ b 1 6 0 _ x 2 < / d 2 : V a l u e > < / d 2 : K e y V a l u e O f s t r i n g a n y T y p e > < d 2 : K e y V a l u e O f s t r i n g a n y T y p e > < d 2 : K e y > V a l u e < / d 2 : K e y > < d 2 : V a l u e   i : t y p e = " d 1 : d o u b l e " > 0 . 0 5 9 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 w p t _ u 3 _ q 1 3 2 _ c 3 5 9 _ b 1 6 1 _ x 2 < / d 2 : V a l u e > < / d 2 : K e y V a l u e O f s t r i n g a n y T y p e > < d 2 : K e y V a l u e O f s t r i n g a n y T y p e > < d 2 : K e y > V a l u e < / d 2 : K e y > < d 2 : V a l u e   i : t y p e = " d 1 : d o u b l e " > 0 . 1 9 4 9 9 9 9 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 w p t _ u 3 _ q 1 3 2 _ c 3 5 9 _ b 1 6 6 _ x 2 < / d 2 : V a l u e > < / d 2 : K e y V a l u e O f s t r i n g a n y T y p e > < d 2 : K e y V a l u e O f s t r i n g a n y T y p e > < d 2 : K e y > V a l u e < / d 2 : K e y > < d 2 : V a l u e   i : t y p e = " d 1 : d o u b l e " > 0 . 0 9 5 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 w p t _ u 3 _ q 1 3 2 _ c 3 5 9 _ b 1 7 1 _ x 2 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 w p t _ u 3 _ q 1 3 2 _ c 3 5 9 _ b 1 7 2 _ x 2 < / d 2 : V a l u e > < / d 2 : K e y V a l u e O f s t r i n g a n y T y p e > < d 2 : K e y V a l u e O f s t r i n g a n y T y p e > < d 2 : K e y > V a l u e < / d 2 : K e y > < d 2 : V a l u e   i : t y p e = " d 1 : d o u b l e " > 0 . 1 9 1 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 w p t _ u 3 _ q 1 3 2 _ c 3 5 9 _ b 1 7 3 _ x 2 < / d 2 : V a l u e > < / d 2 : K e y V a l u e O f s t r i n g a n y T y p e > < d 2 : K e y V a l u e O f s t r i n g a n y T y p e > < d 2 : K e y > V a l u e < / d 2 : K e y > < d 2 : V a l u e   i : t y p e = " d 1 : d o u b l e " > 0 . 2 1 5 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 w p t _ u 3 _ q 1 3 2 _ c 3 5 9 _ b 1 7 4 _ x 2 < / d 2 : V a l u e > < / d 2 : K e y V a l u e O f s t r i n g a n y T y p e > < d 2 : K e y V a l u e O f s t r i n g a n y T y p e > < d 2 : K e y > V a l u e < / d 2 : K e y > < d 2 : V a l u e   i : t y p e = " d 1 : d o u b l e " > 0 . 1 7 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 w p t _ u 3 _ q 1 3 2 _ c 3 6 0 _ b 2 _ x 2 < / d 2 : V a l u e > < / d 2 : K e y V a l u e O f s t r i n g a n y T y p e > < d 2 : K e y V a l u e O f s t r i n g a n y T y p e > < d 2 : K e y > V a l u e < / d 2 : K e y > < d 2 : V a l u e   i : t y p e = " d 1 : d o u b l e " > 0 . 3 1 1 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 w p t _ u 3 _ q 1 3 2 _ c 3 6 0 _ b 7 8 _ x 2 < / d 2 : V a l u e > < / d 2 : K e y V a l u e O f s t r i n g a n y T y p e > < d 2 : K e y V a l u e O f s t r i n g a n y T y p e > < d 2 : K e y > V a l u e < / d 2 : K e y > < d 2 : V a l u e   i : t y p e = " d 1 : d o u b l e " > 0 . 3 1 9 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 w p t _ u 3 _ q 1 3 2 _ c 3 6 0 _ b 7 9 _ x 2 < / d 2 : V a l u e > < / d 2 : K e y V a l u e O f s t r i n g a n y T y p e > < d 2 : K e y V a l u e O f s t r i n g a n y T y p e > < d 2 : K e y > V a l u e < / d 2 : K e y > < d 2 : V a l u e   i : t y p e = " d 1 : d o u b l e " > 0 . 2 9 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 w p t _ u 3 _ q 1 3 2 _ c 3 6 0 _ b 8 1 _ x 2 < / d 2 : V a l u e > < / d 2 : K e y V a l u e O f s t r i n g a n y T y p e > < d 2 : K e y V a l u e O f s t r i n g a n y T y p e > < d 2 : K e y > V a l u e < / d 2 : K e y > < d 2 : V a l u e   i : t y p e = " d 1 : d o u b l e " > 0 . 3 2 8 0 0 0 1 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 w p t _ u 3 _ q 1 3 2 _ c 3 6 0 _ b 8 2 _ x 2 < / d 2 : V a l u e > < / d 2 : K e y V a l u e O f s t r i n g a n y T y p e > < d 2 : K e y V a l u e O f s t r i n g a n y T y p e > < d 2 : K e y > V a l u e < / d 2 : K e y > < d 2 : V a l u e   i : t y p e = " d 1 : d o u b l e " > 0 . 3 8 9 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 w p t _ u 3 _ q 1 3 2 _ c 3 6 0 _ b 8 3 _ x 2 < / d 2 : V a l u e > < / d 2 : K e y V a l u e O f s t r i n g a n y T y p e > < d 2 : K e y V a l u e O f s t r i n g a n y T y p e > < d 2 : K e y > V a l u e < / d 2 : K e y > < d 2 : V a l u e   i : t y p e = " d 1 : d o u b l e " > 0 . 2 5 7 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 w p t _ u 3 _ q 1 3 2 _ c 3 6 0 _ b 1 4 2 _ x 2 < / d 2 : V a l u e > < / d 2 : K e y V a l u e O f s t r i n g a n y T y p e > < d 2 : K e y V a l u e O f s t r i n g a n y T y p e > < d 2 : K e y > V a l u e < / d 2 : K e y > < d 2 : V a l u e   i : t y p e = " d 1 : d o u b l e " > 0 . 1 7 2 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 w p t _ u 3 _ q 1 3 2 _ c 3 6 0 _ b 1 4 3 _ x 2 < / d 2 : V a l u e > < / d 2 : K e y V a l u e O f s t r i n g a n y T y p e > < d 2 : K e y V a l u e O f s t r i n g a n y T y p e > < d 2 : K e y > V a l u e < / d 2 : K e y > < d 2 : V a l u e   i : t y p e = " d 1 : d o u b l e " > 0 . 3 8 2 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 w p t _ u 3 _ q 1 3 2 _ c 3 6 0 _ b 1 4 5 _ x 2 < / d 2 : V a l u e > < / d 2 : K e y V a l u e O f s t r i n g a n y T y p e > < d 2 : K e y V a l u e O f s t r i n g a n y T y p e > < d 2 : K e y > V a l u e < / d 2 : K e y > < d 2 : V a l u e   i : t y p e = " d 1 : d o u b l e " > 0 . 2 8 5 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 w p t _ u 3 _ q 1 3 2 _ c 3 6 0 _ b 1 4 6 _ x 2 < / d 2 : V a l u e > < / d 2 : K e y V a l u e O f s t r i n g a n y T y p e > < d 2 : K e y V a l u e O f s t r i n g a n y T y p e > < d 2 : K e y > V a l u e < / d 2 : K e y > < d 2 : V a l u e   i : t y p e = " d 1 : d o u b l e " > 0 . 3 7 5 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 w p t _ u 3 _ q 1 3 2 _ c 3 6 0 _ b 1 4 7 _ x 2 < / d 2 : V a l u e > < / d 2 : K e y V a l u e O f s t r i n g a n y T y p e > < d 2 : K e y V a l u e O f s t r i n g a n y T y p e > < d 2 : K e y > V a l u e < / d 2 : K e y > < d 2 : V a l u e   i : t y p e = " d 1 : d o u b l e " > 0 . 4 6 7 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 w p t _ u 3 _ q 1 3 2 _ c 3 6 0 _ b 1 4 9 _ x 2 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 w p t _ u 3 _ q 1 3 2 _ c 3 6 0 _ b 1 5 0 _ x 2 < / d 2 : V a l u e > < / d 2 : K e y V a l u e O f s t r i n g a n y T y p e > < d 2 : K e y V a l u e O f s t r i n g a n y T y p e > < d 2 : K e y > V a l u e < / d 2 : K e y > < d 2 : V a l u e   i : t y p e = " d 1 : d o u b l e " > 0 . 3 3 0 0 0 0 1 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 w p t _ u 3 _ q 1 3 2 _ c 3 6 0 _ b 1 5 7 _ x 2 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 w p t _ u 3 _ q 1 3 2 _ c 3 6 0 _ b 1 5 9 _ x 2 < / d 2 : V a l u e > < / d 2 : K e y V a l u e O f s t r i n g a n y T y p e > < d 2 : K e y V a l u e O f s t r i n g a n y T y p e > < d 2 : K e y > V a l u e < / d 2 : K e y > < d 2 : V a l u e   i : t y p e = " d 1 : d o u b l e " > 0 . 2 0 4 9 9 9 9 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 w p t _ u 3 _ q 1 3 2 _ c 3 6 0 _ b 1 6 0 _ x 2 < / d 2 : V a l u e > < / d 2 : K e y V a l u e O f s t r i n g a n y T y p e > < d 2 : K e y V a l u e O f s t r i n g a n y T y p e > < d 2 : K e y > V a l u e < / d 2 : K e y > < d 2 : V a l u e   i : t y p e = " d 1 : d o u b l e " > 0 . 4 4 5 0 0 0 1 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 w p t _ u 3 _ q 1 3 2 _ c 3 6 0 _ b 1 6 1 _ x 2 < / d 2 : V a l u e > < / d 2 : K e y V a l u e O f s t r i n g a n y T y p e > < d 2 : K e y V a l u e O f s t r i n g a n y T y p e > < d 2 : K e y > V a l u e < / d 2 : K e y > < d 2 : V a l u e   i : t y p e = " d 1 : d o u b l e " > 0 . 2 5 8 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 w p t _ u 3 _ q 1 3 2 _ c 3 6 0 _ b 1 6 5 _ x 2 < / d 2 : V a l u e > < / d 2 : K e y V a l u e O f s t r i n g a n y T y p e > < d 2 : K e y V a l u e O f s t r i n g a n y T y p e > < d 2 : K e y > V a l u e < / d 2 : K e y > < d 2 : V a l u e   i : t y p e = " d 1 : d o u b l e " > 0 . 8 2 7 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 w p t _ u 3 _ q 1 3 2 _ c 3 6 0 _ b 1 6 6 _ x 2 < / d 2 : V a l u e > < / d 2 : K e y V a l u e O f s t r i n g a n y T y p e > < d 2 : K e y V a l u e O f s t r i n g a n y T y p e > < d 2 : K e y > V a l u e < / d 2 : K e y > < d 2 : V a l u e   i : t y p e = " d 1 : d o u b l e " > 0 . 3 9 9 0 0 0 1 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 w p t _ u 3 _ q 1 3 2 _ c 3 6 0 _ b 1 7 1 _ x 2 < / d 2 : V a l u e > < / d 2 : K e y V a l u e O f s t r i n g a n y T y p e > < d 2 : K e y V a l u e O f s t r i n g a n y T y p e > < d 2 : K e y > V a l u e < / d 2 : K e y > < d 2 : V a l u e   i : t y p e = " d 1 : d o u b l e " > 0 . 2 2 3 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 w p t _ u 3 _ q 1 3 2 _ c 3 6 0 _ b 1 7 2 _ x 2 < / d 2 : V a l u e > < / d 2 : K e y V a l u e O f s t r i n g a n y T y p e > < d 2 : K e y V a l u e O f s t r i n g a n y T y p e > < d 2 : K e y > V a l u e < / d 2 : K e y > < d 2 : V a l u e   i : t y p e = " d 1 : d o u b l e " > 0 . 3 4 4 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 w p t _ u 3 _ q 1 3 2 _ c 3 6 0 _ b 1 7 3 _ x 2 < / d 2 : V a l u e > < / d 2 : K e y V a l u e O f s t r i n g a n y T y p e > < d 2 : K e y V a l u e O f s t r i n g a n y T y p e > < d 2 : K e y > V a l u e < / d 2 : K e y > < d 2 : V a l u e   i : t y p e = " d 1 : d o u b l e " > 0 . 3 9 1 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 w p t _ u 3 _ q 1 3 2 _ c 3 6 0 _ b 1 7 4 _ x 2 < / d 2 : V a l u e > < / d 2 : K e y V a l u e O f s t r i n g a n y T y p e > < d 2 : K e y V a l u e O f s t r i n g a n y T y p e > < d 2 : K e y > V a l u e < / d 2 : K e y > < d 2 : V a l u e   i : t y p e = " d 1 : d o u b l e " > 0 . 3 3 5 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 w p t _ u 3 _ q 1 3 2 _ c 1 8 0 _ b 2 _ x 2 < / d 2 : V a l u e > < / d 2 : K e y V a l u e O f s t r i n g a n y T y p e > < d 2 : K e y V a l u e O f s t r i n g a n y T y p e > < d 2 : K e y > V a l u e < / d 2 : K e y > < d 2 : V a l u e   i : t y p e = " d 1 : d o u b l e " > 0 . 5 2 1 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 w p t _ u 3 _ q 1 3 2 _ c 1 8 0 _ b 7 8 _ x 2 < / d 2 : V a l u e > < / d 2 : K e y V a l u e O f s t r i n g a n y T y p e > < d 2 : K e y V a l u e O f s t r i n g a n y T y p e > < d 2 : K e y > V a l u e < / d 2 : K e y > < d 2 : V a l u e   i : t y p e = " d 1 : d o u b l e " > 0 . 5 0 2 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 w p t _ u 3 _ q 1 3 2 _ c 1 8 0 _ b 7 9 _ x 2 < / d 2 : V a l u e > < / d 2 : K e y V a l u e O f s t r i n g a n y T y p e > < d 2 : K e y V a l u e O f s t r i n g a n y T y p e > < d 2 : K e y > V a l u e < / d 2 : K e y > < d 2 : V a l u e   i : t y p e = " d 1 : d o u b l e " > 0 . 5 6 7 < / d 2 : V a l u e > < / d 2 : K e y V a l u e O f s t r i n g a n y T y p e > < d 2 : K e y V a l u e O f s t r i n g a n y T y p e > < d 2 : K e y > F o r m a t t e d V a l u e < / d 2 : K e y > < d 2 : V a l u e   i : t y p e = " d 1 : s t r i n g " > 5 7 % 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 w p t _ u 3 _ q 1 3 2 _ c 1 8 0 _ b 8 1 _ x 2 < / d 2 : V a l u e > < / d 2 : K e y V a l u e O f s t r i n g a n y T y p e > < d 2 : K e y V a l u e O f s t r i n g a n y T y p e > < d 2 : K e y > V a l u e < / d 2 : K e y > < d 2 : V a l u e   i : t y p e = " d 1 : d o u b l e " > 0 . 3 6 7 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 w p t _ u 3 _ q 1 3 2 _ c 1 8 0 _ b 8 2 _ x 2 < / d 2 : V a l u e > < / d 2 : K e y V a l u e O f s t r i n g a n y T y p e > < d 2 : K e y V a l u e O f s t r i n g a n y T y p e > < d 2 : K e y > V a l u e < / d 2 : K e y > < d 2 : V a l u e   i : t y p e = " d 1 : d o u b l e " > 0 . 3 8 7 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 w p t _ u 3 _ q 1 3 2 _ c 1 8 0 _ b 8 3 _ x 2 < / d 2 : V a l u e > < / d 2 : K e y V a l u e O f s t r i n g a n y T y p e > < d 2 : K e y V a l u e O f s t r i n g a n y T y p e > < d 2 : K e y > V a l u e < / d 2 : K e y > < d 2 : V a l u e   i : t y p e = " d 1 : d o u b l e " > 0 . 6 7 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 w p t _ u 3 _ q 1 3 2 _ c 1 8 0 _ b 1 4 2 _ x 2 < / d 2 : V a l u e > < / d 2 : K e y V a l u e O f s t r i n g a n y T y p e > < d 2 : K e y V a l u e O f s t r i n g a n y T y p e > < d 2 : K e y > V a l u e < / d 2 : K e y > < d 2 : V a l u e   i : t y p e = " d 1 : d o u b l e " > 0 . 6 7 7 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 w p t _ u 3 _ q 1 3 2 _ c 1 8 0 _ b 1 4 3 _ x 2 < / d 2 : V a l u e > < / d 2 : K e y V a l u e O f s t r i n g a n y T y p e > < d 2 : K e y V a l u e O f s t r i n g a n y T y p e > < d 2 : K e y > V a l u e < / d 2 : K e y > < d 2 : V a l u e   i : t y p e = " d 1 : d o u b l e " > 0 . 4 4 5 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 w p t _ u 3 _ q 1 3 2 _ c 1 8 0 _ b 1 4 5 _ x 2 < / d 2 : V a l u e > < / d 2 : K e y V a l u e O f s t r i n g a n y T y p e > < d 2 : K e y V a l u e O f s t r i n g a n y T y p e > < d 2 : K e y > V a l u e < / d 2 : K e y > < d 2 : V a l u e   i : t y p e = " d 1 : d o u b l e " > 0 . 5 0 3 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 w p t _ u 3 _ q 1 3 2 _ c 1 8 0 _ b 1 4 6 _ x 2 < / d 2 : V a l u e > < / d 2 : K e y V a l u e O f s t r i n g a n y T y p e > < d 2 : K e y V a l u e O f s t r i n g a n y T y p e > < d 2 : K e y > V a l u e < / d 2 : K e y > < d 2 : V a l u e   i : t y p e = " d 1 : d o u b l e " > 0 . 4 6 1 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 w p t _ u 3 _ q 1 3 2 _ c 1 8 0 _ b 1 4 7 _ x 2 < / d 2 : V a l u e > < / d 2 : K e y V a l u e O f s t r i n g a n y T y p e > < d 2 : K e y V a l u e O f s t r i n g a n y T y p e > < d 2 : K e y > V a l u e < / d 2 : K e y > < d 2 : V a l u e   i : t y p e = " d 1 : d o u b l e " > 0 . 4 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 w p t _ u 3 _ q 1 3 2 _ c 1 8 0 _ b 1 4 9 _ x 2 < / d 2 : V a l u e > < / d 2 : K e y V a l u e O f s t r i n g a n y T y p e > < d 2 : K e y V a l u e O f s t r i n g a n y T y p e > < d 2 : K e y > V a l u e < / d 2 : K e y > < d 2 : V a l u e   i : t y p e = " d 1 : d o u b l e " > 0 . 2 7 1 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 w p t _ u 3 _ q 1 3 2 _ c 1 8 0 _ b 1 5 0 _ x 2 < / d 2 : V a l u e > < / d 2 : K e y V a l u e O f s t r i n g a n y T y p e > < d 2 : K e y V a l u e O f s t r i n g a n y T y p e > < d 2 : K e y > V a l u e < / d 2 : K e y > < d 2 : V a l u e   i : t y p e = " d 1 : d o u b l e " > 0 . 5 2 5 < / d 2 : V a l u e > < / d 2 : K e y V a l u e O f s t r i n g a n y T y p e > < d 2 : K e y V a l u e O f s t r i n g a n y T y p e > < d 2 : K e y > F o r m a t t e d V a l u e < / d 2 : K e y > < d 2 : V a l u e   i : t y p e = " d 1 : s t r i n g " > 5 3 % 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 w p t _ u 3 _ q 1 3 2 _ c 1 8 0 _ b 1 5 7 _ x 2 < / d 2 : V a l u e > < / d 2 : K e y V a l u e O f s t r i n g a n y T y p e > < d 2 : K e y V a l u e O f s t r i n g a n y T y p e > < d 2 : K e y > V a l u e < / d 2 : K e y > < d 2 : V a l u e   i : t y p e = " d 1 : d o u b l e " > 0 . 2 8 5 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 w p t _ u 3 _ q 1 3 2 _ c 1 8 0 _ b 1 5 8 _ x 2 < / d 2 : V a l u e > < / d 2 : K e y V a l u e O f s t r i n g a n y T y p e > < d 2 : K e y V a l u e O f s t r i n g a n y T y p e > < d 2 : K e y > V a l u e < / d 2 : K e y > < d 2 : V a l u e   i : t y p e = " d 1 : d o u b l e " > 0 . 5 7 6 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 w p t _ u 3 _ q 1 3 2 _ c 1 8 0 _ b 1 5 9 _ x 2 < / d 2 : V a l u e > < / d 2 : K e y V a l u e O f s t r i n g a n y T y p e > < d 2 : K e y V a l u e O f s t r i n g a n y T y p e > < d 2 : K e y > V a l u e < / d 2 : K e y > < d 2 : V a l u e   i : t y p e = " d 1 : d o u b l e " > 0 . 6 5 5 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 w p t _ u 3 _ q 1 3 2 _ c 1 8 0 _ b 1 6 0 _ x 2 < / d 2 : V a l u e > < / d 2 : K e y V a l u e O f s t r i n g a n y T y p e > < d 2 : K e y V a l u e O f s t r i n g a n y T y p e > < d 2 : K e y > V a l u e < / d 2 : K e y > < d 2 : V a l u e   i : t y p e = " d 1 : d o u b l e " > 0 . 4 9 4 9 9 9 9 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 w p t _ u 3 _ q 1 3 2 _ c 1 8 0 _ b 1 6 1 _ x 2 < / d 2 : V a l u e > < / d 2 : K e y V a l u e O f s t r i n g a n y T y p e > < d 2 : K e y V a l u e O f s t r i n g a n y T y p e > < d 2 : K e y > V a l u e < / d 2 : K e y > < d 2 : V a l u e   i : t y p e = " d 1 : d o u b l e " > 0 . 5 4 6 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 w p t _ u 3 _ q 1 3 2 _ c 1 8 0 _ b 1 6 5 _ x 2 < / d 2 : V a l u e > < / d 2 : K e y V a l u e O f s t r i n g a n y T y p e > < d 2 : K e y V a l u e O f s t r i n g a n y T y p e > < d 2 : K e y > V a l u e < / d 2 : K e y > < d 2 : V a l u e   i : t y p e = " d 1 : d o u b l e " > 0 . 1 7 3 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 w p t _ u 3 _ q 1 3 2 _ c 1 8 0 _ b 1 6 6 _ x 2 < / d 2 : V a l u e > < / d 2 : K e y V a l u e O f s t r i n g a n y T y p e > < d 2 : K e y V a l u e O f s t r i n g a n y T y p e > < d 2 : K e y > V a l u e < / d 2 : K e y > < d 2 : V a l u e   i : t y p e = " d 1 : d o u b l e " > 0 . 5 0 4 9 9 9 9 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 w p t _ u 3 _ q 1 3 2 _ c 1 8 0 _ b 1 7 1 _ x 2 < / d 2 : V a l u e > < / d 2 : K e y V a l u e O f s t r i n g a n y T y p e > < d 2 : K e y V a l u e O f s t r i n g a n y T y p e > < d 2 : K e y > V a l u e < / d 2 : K e y > < d 2 : V a l u e   i : t y p e = " d 1 : d o u b l e " > 0 . 6 5 5 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 w p t _ u 3 _ q 1 3 2 _ c 1 8 0 _ b 1 7 2 _ x 2 < / d 2 : V a l u e > < / d 2 : K e y V a l u e O f s t r i n g a n y T y p e > < d 2 : K e y V a l u e O f s t r i n g a n y T y p e > < d 2 : K e y > V a l u e < / d 2 : K e y > < d 2 : V a l u e   i : t y p e = " d 1 : d o u b l e " > 0 . 4 6 5 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 w p t _ u 3 _ q 1 3 2 _ c 1 8 0 _ b 1 7 3 _ x 2 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 w p t _ u 3 _ q 1 3 2 _ c 1 8 0 _ b 1 7 4 _ x 2 < / d 2 : V a l u e > < / d 2 : K e y V a l u e O f s t r i n g a n y T y p e > < d 2 : K e y V a l u e O f s t r i n g a n y T y p e > < d 2 : K e y > V a l u e < / d 2 : K e y > < d 2 : V a l u e   i : t y p e = " d 1 : d o u b l e " > 0 . 4 9 4 9 9 9 9 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 w p t _ u 3 _ q 1 3 2 _ c 3 6 1 _ b 2 _ x 2 < / d 2 : V a l u e > < / d 2 : K e y V a l u e O f s t r i n g a n y T y p e > < d 2 : K e y V a l u e O f s t r i n g a n y T y p e > < d 2 : K e y > V a l u e < / d 2 : K e y > < d 2 : V a l u e   i : t y p e = " d 1 : d o u b l e " > 0 . 2 6 1 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 w p t _ u 3 _ q 1 3 2 _ c 3 6 1 _ b 7 8 _ x 2 < / d 2 : V a l u e > < / d 2 : K e y V a l u e O f s t r i n g a n y T y p e > < d 2 : K e y V a l u e O f s t r i n g a n y T y p e > < d 2 : K e y > V a l u e < / d 2 : K e y > < d 2 : V a l u e   i : t y p e = " d 1 : d o u b l e " > 0 . 2 6 4 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 w p t _ u 3 _ q 1 3 2 _ c 3 6 1 _ b 7 9 _ x 2 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 w p t _ u 3 _ q 1 3 2 _ c 3 6 1 _ b 8 1 _ x 2 < / d 2 : V a l u e > < / d 2 : K e y V a l u e O f s t r i n g a n y T y p e > < d 2 : K e y V a l u e O f s t r i n g a n y T y p e > < d 2 : K e y > V a l u e < / d 2 : K e y > < d 2 : V a l u e   i : t y p e = " d 1 : d o u b l e " > 0 . 2 3 6 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 w p t _ u 3 _ q 1 3 2 _ c 3 6 1 _ b 8 2 _ x 2 < / d 2 : V a l u e > < / d 2 : K e y V a l u e O f s t r i n g a n y T y p e > < d 2 : K e y V a l u e O f s t r i n g a n y T y p e > < d 2 : K e y > V a l u e < / d 2 : K e y > < d 2 : V a l u e   i : t y p e = " d 1 : d o u b l e " > 0 . 2 7 7 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 w p t _ u 3 _ q 1 3 2 _ c 3 6 1 _ b 8 3 _ x 2 < / d 2 : V a l u e > < / d 2 : K e y V a l u e O f s t r i n g a n y T y p e > < d 2 : K e y V a l u e O f s t r i n g a n y T y p e > < d 2 : K e y > V a l u e < / d 2 : K e y > < d 2 : V a l u e   i : t y p e = " d 1 : d o u b l e " > 0 . 2 6 4 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 w p t _ u 3 _ q 1 3 2 _ c 3 6 1 _ b 1 4 2 _ x 2 < / d 2 : V a l u e > < / d 2 : K e y V a l u e O f s t r i n g a n y T y p e > < d 2 : K e y V a l u e O f s t r i n g a n y T y p e > < d 2 : K e y > V a l u e < / d 2 : K e y > < d 2 : V a l u e   i : t y p e = " d 1 : d o u b l e " > 0 . 3 1 7 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 w p t _ u 3 _ q 1 3 2 _ c 3 6 1 _ b 1 4 3 _ x 2 < / d 2 : V a l u e > < / d 2 : K e y V a l u e O f s t r i n g a n y T y p e > < d 2 : K e y V a l u e O f s t r i n g a n y T y p e > < d 2 : K e y > V a l u e < / d 2 : K e y > < d 2 : V a l u e   i : t y p e = " d 1 : d o u b l e " > 0 . 2 4 5 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 w p t _ u 3 _ q 1 3 2 _ c 3 6 1 _ b 1 4 5 _ x 2 < / d 2 : V a l u e > < / d 2 : K e y V a l u e O f s t r i n g a n y T y p e > < d 2 : K e y V a l u e O f s t r i n g a n y T y p e > < d 2 : K e y > V a l u e < / d 2 : K e y > < d 2 : V a l u e   i : t y p e = " d 1 : d o u b l e " > 0 . 2 9 1 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 w p t _ u 3 _ q 1 3 2 _ c 3 6 1 _ b 1 4 6 _ x 2 < / d 2 : V a l u e > < / d 2 : K e y V a l u e O f s t r i n g a n y T y p e > < d 2 : K e y V a l u e O f s t r i n g a n y T y p e > < d 2 : K e y > V a l u e < / d 2 : K e y > < d 2 : V a l u e   i : t y p e = " d 1 : d o u b l e " > 0 . 2 2 1 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 w p t _ u 3 _ q 1 3 2 _ c 3 6 1 _ b 1 4 7 _ x 2 < / d 2 : V a l u e > < / d 2 : K e y V a l u e O f s t r i n g a n y T y p e > < d 2 : K e y V a l u e O f s t r i n g a n y T y p e > < d 2 : K e y > V a l u e < / d 2 : K e y > < d 2 : V a l u e   i : t y p e = " d 1 : d o u b l e " > 0 . 1 6 6 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 w p t _ u 3 _ q 1 3 2 _ c 3 6 1 _ b 1 4 9 _ x 2 < / d 2 : V a l u e > < / d 2 : K e y V a l u e O f s t r i n g a n y T y p e > < d 2 : K e y V a l u e O f s t r i n g a n y T y p e > < d 2 : K e y > V a l u e < / d 2 : K e y > < d 2 : V a l u e   i : t y p e = " d 1 : d o u b l e " > 0 . 1 9 6 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 w p t _ u 3 _ q 1 3 2 _ c 3 6 1 _ b 1 5 0 _ x 2 < / d 2 : V a l u e > < / d 2 : K e y V a l u e O f s t r i n g a n y T y p e > < d 2 : K e y V a l u e O f s t r i n g a n y T y p e > < d 2 : K e y > V a l u e < / d 2 : K e y > < d 2 : V a l u e   i : t y p e = " d 1 : d o u b l e " > 0 . 2 6 8 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 w p t _ u 3 _ q 1 3 2 _ c 3 6 1 _ b 1 5 7 _ x 2 < / d 2 : V a l u e > < / d 2 : K e y V a l u e O f s t r i n g a n y T y p e > < d 2 : K e y V a l u e O f s t r i n g a n y T y p e > < d 2 : K e y > V a l u e < / d 2 : K e y > < d 2 : V a l u e   i : t y p e = " d 1 : d o u b l e " > 0 . 1 8 7 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 w p t _ u 3 _ q 1 3 2 _ c 3 6 1 _ b 1 5 8 _ x 2 < / d 2 : V a l u e > < / d 2 : K e y V a l u e O f s t r i n g a n y T y p e > < d 2 : K e y V a l u e O f s t r i n g a n y T y p e > < d 2 : K e y > V a l u e < / d 2 : K e y > < d 2 : V a l u e   i : t y p e = " d 1 : d o u b l e " > 0 . 2 7 6 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 w p t _ u 3 _ q 1 3 2 _ c 3 6 1 _ b 1 5 9 _ x 2 < / d 2 : V a l u e > < / d 2 : K e y V a l u e O f s t r i n g a n y T y p e > < d 2 : K e y V a l u e O f s t r i n g a n y T y p e > < d 2 : K e y > V a l u e < / d 2 : K e y > < d 2 : V a l u e   i : t y p e = " d 1 : d o u b l e " > 0 . 3 5 6 0 0 0 1 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 w p t _ u 3 _ q 1 3 2 _ c 3 6 1 _ b 1 6 0 _ x 2 < / d 2 : V a l u e > < / d 2 : K e y V a l u e O f s t r i n g a n y T y p e > < d 2 : K e y V a l u e O f s t r i n g a n y T y p e > < d 2 : K e y > V a l u e < / d 2 : K e y > < d 2 : V a l u e   i : t y p e = " d 1 : d o u b l e " > 0 . 2 7 4 9 9 9 9 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 w p t _ u 3 _ q 1 3 2 _ c 3 6 1 _ b 1 6 1 _ x 2 < / d 2 : V a l u e > < / d 2 : K e y V a l u e O f s t r i n g a n y T y p e > < d 2 : K e y V a l u e O f s t r i n g a n y T y p e > < d 2 : K e y > V a l u e < / d 2 : K e y > < d 2 : V a l u e   i : t y p e = " d 1 : d o u b l e " > 0 . 1 5 7 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 w p t _ u 3 _ q 1 3 2 _ c 3 6 1 _ b 1 6 5 _ x 2 < / d 2 : V a l u e > < / d 2 : K e y V a l u e O f s t r i n g a n y T y p e > < d 2 : K e y V a l u e O f s t r i n g a n y T y p e > < d 2 : K e y > V a l u e < / d 2 : K e y > < d 2 : V a l u e   i : t y p e = " d 1 : d o u b l e " > 0 . 1 7 3 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 w p t _ u 3 _ q 1 3 2 _ c 3 6 1 _ b 1 6 6 _ x 2 < / d 2 : V a l u e > < / d 2 : K e y V a l u e O f s t r i n g a n y T y p e > < d 2 : K e y V a l u e O f s t r i n g a n y T y p e > < d 2 : K e y > V a l u e < / d 2 : K e y > < d 2 : V a l u e   i : t y p e = " d 1 : d o u b l e " > 0 . 2 3 4 9 9 9 9 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 w p t _ u 3 _ q 1 3 2 _ c 3 6 1 _ b 1 7 1 _ x 2 < / d 2 : V a l u e > < / d 2 : K e y V a l u e O f s t r i n g a n y T y p e > < d 2 : K e y V a l u e O f s t r i n g a n y T y p e > < d 2 : K e y > V a l u e < / d 2 : K e y > < d 2 : V a l u e   i : t y p e = " d 1 : d o u b l e " > 0 . 2 3 6 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 w p t _ u 3 _ q 1 3 2 _ c 3 6 1 _ b 1 7 2 _ x 2 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 w p t _ u 3 _ q 1 3 2 _ c 3 6 1 _ b 1 7 3 _ x 2 < / d 2 : V a l u e > < / d 2 : K e y V a l u e O f s t r i n g a n y T y p e > < d 2 : K e y V a l u e O f s t r i n g a n y T y p e > < d 2 : K e y > V a l u e < / d 2 : K e y > < d 2 : V a l u e   i : t y p e = " d 1 : d o u b l e " > 0 . 2 3 2 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 w p t _ u 3 _ q 1 3 2 _ c 3 6 1 _ b 1 7 4 _ x 2 < / d 2 : V a l u e > < / d 2 : K e y V a l u e O f s t r i n g a n y T y p e > < d 2 : K e y V a l u e O f s t r i n g a n y T y p e > < d 2 : K e y > V a l u e < / d 2 : K e y > < d 2 : V a l u e   i : t y p e = " d 1 : d o u b l e " > 0 . 3 3 3 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 w p t _ u 3 _ q 1 3 2 _ c 3 6 2 _ b 2 _ x 2 < / d 2 : V a l u e > < / d 2 : K e y V a l u e O f s t r i n g a n y T y p e > < d 2 : K e y V a l u e O f s t r i n g a n y T y p e > < d 2 : K e y > V a l u e < / d 2 : K e y > < d 2 : V a l u e   i : t y p e = " d 1 : d o u b l e " > 0 . 2 5 9 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 w p t _ u 3 _ q 1 3 2 _ c 3 6 2 _ b 7 8 _ x 2 < / d 2 : V a l u e > < / d 2 : K e y V a l u e O f s t r i n g a n y T y p e > < d 2 : K e y V a l u e O f s t r i n g a n y T y p e > < d 2 : K e y > V a l u e < / d 2 : K e y > < d 2 : V a l u e   i : t y p e = " d 1 : d o u b l e " > 0 . 2 3 9 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 w p t _ u 3 _ q 1 3 2 _ c 3 6 2 _ b 7 9 _ x 2 < / d 2 : V a l u e > < / d 2 : K e y V a l u e O f s t r i n g a n y T y p e > < d 2 : K e y V a l u e O f s t r i n g a n y T y p e > < d 2 : K e y > V a l u e < / d 2 : K e y > < d 2 : V a l u e   i : t y p e = " d 1 : d o u b l e " > 0 . 3 1 2 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 w p t _ u 3 _ q 1 3 2 _ c 3 6 2 _ b 8 2 _ x 2 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 w p t _ u 3 _ q 1 3 2 _ c 3 6 2 _ b 8 3 _ x 2 < / d 2 : V a l u e > < / d 2 : K e y V a l u e O f s t r i n g a n y T y p e > < d 2 : K e y V a l u e O f s t r i n g a n y T y p e > < d 2 : K e y > V a l u e < / d 2 : K e y > < d 2 : V a l u e   i : t y p e = " d 1 : d o u b l e " > 0 . 4 0 7 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 w p t _ u 3 _ q 1 3 2 _ c 3 6 2 _ b 1 4 2 _ x 2 < / d 2 : V a l u e > < / d 2 : K e y V a l u e O f s t r i n g a n y T y p e > < d 2 : K e y V a l u e O f s t r i n g a n y T y p e > < d 2 : K e y > V a l u e < / d 2 : K e y > < d 2 : V a l u e   i : t y p e = " d 1 : d o u b l e " > 0 . 3 5 9 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 w p t _ u 3 _ q 1 3 2 _ c 3 6 2 _ b 1 4 3 _ x 2 < / d 2 : V a l u e > < / d 2 : K e y V a l u e O f s t r i n g a n y T y p e > < d 2 : K e y V a l u e O f s t r i n g a n y T y p e > < d 2 : K e y > V a l u e < / d 2 : K e y > < d 2 : V a l u e   i : t y p e = " d 1 : d o u b l e " > 0 . 1 9 9 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 w p t _ u 3 _ q 1 3 2 _ c 3 6 2 _ b 1 4 5 _ x 2 < / d 2 : V a l u e > < / d 2 : K e y V a l u e O f s t r i n g a n y T y p e > < d 2 : K e y V a l u e O f s t r i n g a n y T y p e > < d 2 : K e y > V a l u e < / d 2 : K e y > < d 2 : V a l u e   i : t y p e = " d 1 : d o u b l e " > 0 . 2 1 1 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 w p t _ u 3 _ q 1 3 2 _ c 3 6 2 _ b 1 4 6 _ x 2 < / d 2 : V a l u e > < / d 2 : K e y V a l u e O f s t r i n g a n y T y p e > < d 2 : K e y V a l u e O f s t r i n g a n y T y p e > < d 2 : K e y > V a l u e < / d 2 : K e y > < d 2 : V a l u e   i : t y p e = " d 1 : d o u b l e " > 0 . 2 3 9 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 w p t _ u 3 _ q 1 3 2 _ c 3 6 2 _ b 1 4 7 _ x 2 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 w p t _ u 3 _ q 1 3 2 _ c 3 6 2 _ b 1 4 9 _ x 2 < / d 2 : V a l u e > < / d 2 : K e y V a l u e O f s t r i n g a n y T y p e > < d 2 : K e y V a l u e O f s t r i n g a n y T y p e > < d 2 : K e y > V a l u e < / d 2 : K e y > < d 2 : V a l u e   i : t y p e = " d 1 : d o u b l e " > 0 . 0 7 4 9 9 9 9 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 w p t _ u 3 _ q 1 3 2 _ c 3 6 2 _ b 1 5 0 _ x 2 < / d 2 : V a l u e > < / d 2 : K e y V a l u e O f s t r i n g a n y T y p e > < d 2 : K e y V a l u e O f s t r i n g a n y T y p e > < d 2 : K e y > V a l u e < / d 2 : K e y > < d 2 : V a l u e   i : t y p e = " d 1 : d o u b l e " > 0 . 2 5 7 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 w p t _ u 3 _ q 1 3 2 _ c 3 6 2 _ b 1 5 7 _ x 2 < / d 2 : V a l u e > < / d 2 : K e y V a l u e O f s t r i n g a n y T y p e > < d 2 : K e y V a l u e O f s t r i n g a n y T y p e > < d 2 : K e y > V a l u e < / d 2 : K e y > < d 2 : V a l u e   i : t y p e = " d 1 : d o u b l e " > 0 . 0 9 7 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 w p t _ u 3 _ q 1 3 2 _ c 3 6 2 _ b 1 5 8 _ x 2 < / d 2 : V a l u e > < / d 2 : K e y V a l u e O f s t r i n g a n y T y p e > < d 2 : K e y V a l u e O f s t r i n g a n y T y p e > < d 2 : K e y > V a l u e < / d 2 : K e y > < d 2 : V a l u e   i : t y p e = " d 1 : d o u b l e " > 0 . 2 9 9 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 w p t _ u 3 _ q 1 3 2 _ c 3 6 2 _ b 1 5 9 _ x 2 < / d 2 : V a l u e > < / d 2 : K e y V a l u e O f s t r i n g a n y T y p e > < d 2 : K e y V a l u e O f s t r i n g a n y T y p e > < d 2 : K e y > V a l u e < / d 2 : K e y > < d 2 : V a l u e   i : t y p e = " d 1 : d o u b l e " > 0 . 2 9 8 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 w p t _ u 3 _ q 1 3 2 _ c 3 6 2 _ b 1 6 0 _ x 2 < / d 2 : V a l u e > < / d 2 : K e y V a l u e O f s t r i n g a n y T y p e > < d 2 : K e y V a l u e O f s t r i n g a n y T y p e > < d 2 : K e y > V a l u e < / d 2 : K e y > < d 2 : V a l u e   i : t y p e = " d 1 : d o u b l e " > 0 . 2 2 1 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 w p t _ u 3 _ q 1 3 2 _ c 3 6 2 _ b 1 6 1 _ x 2 < / d 2 : V a l u e > < / d 2 : K e y V a l u e O f s t r i n g a n y T y p e > < d 2 : K e y V a l u e O f s t r i n g a n y T y p e > < d 2 : K e y > V a l u e < / d 2 : K e y > < d 2 : V a l u e   i : t y p e = " d 1 : d o u b l e " > 0 . 3 9 0 0 0 0 1 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 w p t _ u 3 _ q 1 3 2 _ c 3 6 2 _ b 1 6 6 _ x 2 < / d 2 : V a l u e > < / d 2 : K e y V a l u e O f s t r i n g a n y T y p e > < d 2 : K e y V a l u e O f s t r i n g a n y T y p e > < d 2 : K e y > V a l u e < / d 2 : K e y > < d 2 : V a l u e   i : t y p e = " d 1 : d o u b l e " > 0 . 2 7 1 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 w p t _ u 3 _ q 1 3 2 _ c 3 6 2 _ b 1 7 1 _ x 2 < / d 2 : V a l u e > < / d 2 : K e y V a l u e O f s t r i n g a n y T y p e > < d 2 : K e y V a l u e O f s t r i n g a n y T y p e > < d 2 : K e y > V a l u e < / d 2 : K e y > < d 2 : V a l u e   i : t y p e = " d 1 : d o u b l e " > 0 . 4 1 8 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 w p t _ u 3 _ q 1 3 2 _ c 3 6 2 _ b 1 7 2 _ x 2 < / d 2 : V a l u e > < / d 2 : K e y V a l u e O f s t r i n g a n y T y p e > < d 2 : K e y V a l u e O f s t r i n g a n y T y p e > < d 2 : K e y > V a l u e < / d 2 : K e y > < d 2 : V a l u e   i : t y p e = " d 1 : d o u b l e " > 0 . 2 1 8 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 w p t _ u 3 _ q 1 3 2 _ c 3 6 2 _ b 1 7 3 _ x 2 < / d 2 : V a l u e > < / d 2 : K e y V a l u e O f s t r i n g a n y T y p e > < d 2 : K e y V a l u e O f s t r i n g a n y T y p e > < d 2 : K e y > V a l u e < / d 2 : K e y > < d 2 : V a l u e   i : t y p e = " d 1 : d o u b l e " > 0 . 1 6 2 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 w p t _ u 3 _ q 1 3 2 _ c 3 6 2 _ b 1 7 4 _ x 2 < / d 2 : V a l u e > < / d 2 : K e y V a l u e O f s t r i n g a n y T y p e > < d 2 : K e y V a l u e O f s t r i n g a n y T y p e > < d 2 : K e y > V a l u e < / d 2 : K e y > < d 2 : V a l u e   i : t y p e = " d 1 : d o u b l e " > 0 . 1 6 2 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 w p t _ u 3 _ q 1 3 2 _ c 1 _ b 7 8 _ x 1 < / d 2 : V a l u e > < / d 2 : K e y V a l u e O f s t r i n g a n y T y p e > < d 2 : K e y V a l u e O f s t r i n g a n y T y p e > < d 2 : K e y > V a l u e < / d 2 : K e y > < d 2 : V a l u e   i : t y p e = " d 1 : d o u b l e " > 3 7 7 < / d 2 : V a l u e > < / d 2 : K e y V a l u e O f s t r i n g a n y T y p e > < d 2 : K e y V a l u e O f s t r i n g a n y T y p e > < d 2 : K e y > F o r m a t t e d V a l u e < / d 2 : K e y > < d 2 : V a l u e   i : t y p e = " d 1 : s t r i n g " > 3 7 7 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 w p t _ u 3 _ q 1 3 2 _ c 1 _ b 7 9 _ x 1 < / d 2 : V a l u e > < / d 2 : K e y V a l u e O f s t r i n g a n y T y p e > < d 2 : K e y V a l u e O f s t r i n g a n y T y p e > < d 2 : K e y > V a l u e < / d 2 : K e y > < d 2 : V a l u e   i : t y p e = " d 1 : d o u b l e " > 1 4 6 < / d 2 : V a l u e > < / d 2 : K e y V a l u e O f s t r i n g a n y T y p e > < d 2 : K e y V a l u e O f s t r i n g a n y T y p e > < d 2 : K e y > F o r m a t t e d V a l u e < / d 2 : K e y > < d 2 : V a l u e   i : t y p e = " d 1 : s t r i n g " > 1 4 6 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 w p t _ u 3 _ q 1 3 2 _ c 1 _ b 8 1 _ x 1 < / d 2 : V a l u e > < / d 2 : K e y V a l u e O f s t r i n g a n y T y p e > < d 2 : K e y V a l u e O f s t r i n g a n y T y p e > < d 2 : K e y > V a l u e < / d 2 : K e y > < d 2 : V a l u e   i : t y p e = " d 1 : d o u b l e " > 1 1 9 < / d 2 : V a l u e > < / d 2 : K e y V a l u e O f s t r i n g a n y T y p e > < d 2 : K e y V a l u e O f s t r i n g a n y T y p e > < d 2 : K e y > F o r m a t t e d V a l u e < / d 2 : K e y > < d 2 : V a l u e   i : t y p e = " d 1 : s t r i n g " > 1 1 9 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 w p t _ u 3 _ q 1 3 2 _ c 1 _ b 8 2 _ x 1 < / d 2 : V a l u e > < / d 2 : K e y V a l u e O f s t r i n g a n y T y p e > < d 2 : K e y V a l u e O f s t r i n g a n y T y p e > < d 2 : K e y > V a l u e < / d 2 : K e y > < d 2 : V a l u e   i : t y p e = " d 1 : d o u b l e " > 1 4 9 < / d 2 : V a l u e > < / d 2 : K e y V a l u e O f s t r i n g a n y T y p e > < d 2 : K e y V a l u e O f s t r i n g a n y T y p e > < d 2 : K e y > F o r m a t t e d V a l u e < / d 2 : K e y > < d 2 : V a l u e   i : t y p e = " d 1 : s t r i n g " > 1 4 9 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 w p t _ u 3 _ q 1 3 2 _ c 1 _ b 8 3 _ x 1 < / d 2 : V a l u e > < / d 2 : K e y V a l u e O f s t r i n g a n y T y p e > < d 2 : K e y V a l u e O f s t r i n g a n y T y p e > < d 2 : K e y > V a l u e < / d 2 : K e y > < d 2 : V a l u e   i : t y p e = " d 1 : d o u b l e " > 2 5 5 < / d 2 : V a l u e > < / d 2 : K e y V a l u e O f s t r i n g a n y T y p e > < d 2 : K e y V a l u e O f s t r i n g a n y T y p e > < d 2 : K e y > F o r m a t t e d V a l u e < / d 2 : K e y > < d 2 : V a l u e   i : t y p e = " d 1 : s t r i n g " > 2 5 5 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 w p t _ u 3 _ q 1 3 2 _ c 1 _ b 1 4 2 _ x 1 < / d 2 : V a l u e > < / d 2 : K e y V a l u e O f s t r i n g a n y T y p e > < d 2 : K e y V a l u e O f s t r i n g a n y T y p e > < d 2 : K e y > V a l u e < / d 2 : K e y > < d 2 : V a l u e   i : t y p e = " d 1 : d o u b l e " > 1 5 2 < / d 2 : V a l u e > < / d 2 : K e y V a l u e O f s t r i n g a n y T y p e > < d 2 : K e y V a l u e O f s t r i n g a n y T y p e > < d 2 : K e y > F o r m a t t e d V a l u e < / d 2 : K e y > < d 2 : V a l u e   i : t y p e = " d 1 : s t r i n g " > 1 5 2 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 w p t _ u 3 _ q 1 3 2 _ c 1 _ b 1 4 3 _ x 1 < / d 2 : V a l u e > < / d 2 : K e y V a l u e O f s t r i n g a n y T y p e > < d 2 : K e y V a l u e O f s t r i n g a n y T y p e > < d 2 : K e y > V a l u e < / d 2 : K e y > < d 2 : V a l u e   i : t y p e = " d 1 : d o u b l e " > 1 0 5 < / d 2 : V a l u e > < / d 2 : K e y V a l u e O f s t r i n g a n y T y p e > < d 2 : K e y V a l u e O f s t r i n g a n y T y p e > < d 2 : K e y > F o r m a t t e d V a l u e < / d 2 : K e y > < d 2 : V a l u e   i : t y p e = " d 1 : s t r i n g " > 1 0 5 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 w p t _ u 3 _ q 1 3 2 _ c 1 _ b 1 4 5 _ x 1 < / d 2 : V a l u e > < / d 2 : K e y V a l u e O f s t r i n g a n y T y p e > < d 2 : K e y V a l u e O f s t r i n g a n y T y p e > < d 2 : K e y > V a l u e < / d 2 : K e y > < d 2 : V a l u e   i : t y p e = " d 1 : d o u b l e " > 1 1 0 < / d 2 : V a l u e > < / d 2 : K e y V a l u e O f s t r i n g a n y T y p e > < d 2 : K e y V a l u e O f s t r i n g a n y T y p e > < d 2 : K e y > F o r m a t t e d V a l u e < / d 2 : K e y > < d 2 : V a l u e   i : t y p e = " d 1 : s t r i n g " > 1 1 0 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 w p t _ u 3 _ q 1 3 2 _ c 1 _ b 1 4 6 _ x 1 < / d 2 : V a l u e > < / d 2 : K e y V a l u e O f s t r i n g a n y T y p e > < d 2 : K e y V a l u e O f s t r i n g a n y T y p e > < d 2 : K e y > V a l u e < / d 2 : K e y > < d 2 : V a l u e   i : t y p e = " d 1 : d o u b l e " > 8 6 < / d 2 : V a l u e > < / d 2 : K e y V a l u e O f s t r i n g a n y T y p e > < d 2 : K e y V a l u e O f s t r i n g a n y T y p e > < d 2 : K e y > F o r m a t t e d V a l u e < / d 2 : K e y > < d 2 : V a l u e   i : t y p e = " d 1 : s t r i n g " > 8 6 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 w p t _ u 3 _ q 1 3 2 _ c 1 _ b 1 4 7 _ x 1 < / d 2 : V a l u e > < / d 2 : K e y V a l u e O f s t r i n g a n y T y p e > < d 2 : K e y V a l u e O f s t r i n g a n y T y p e > < d 2 : K e y > V a l u e < / d 2 : K e y > < d 2 : V a l u e   i : t y p e = " d 1 : d o u b l e " > 7 1 < / d 2 : V a l u e > < / d 2 : K e y V a l u e O f s t r i n g a n y T y p e > < d 2 : K e y V a l u e O f s t r i n g a n y T y p e > < d 2 : K e y > F o r m a t t e d V a l u e < / d 2 : K e y > < d 2 : V a l u e   i : t y p e = " d 1 : s t r i n g " > 7 1 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 w p t _ u 3 _ q 1 3 2 _ c 1 _ b 1 4 9 _ x 1 < / d 2 : V a l u e > < / d 2 : K e y V a l u e O f s t r i n g a n y T y p e > < d 2 : K e y V a l u e O f s t r i n g a n y T y p e > < d 2 : K e y > V a l u e < / d 2 : K e y > < d 2 : V a l u e   i : t y p e = " d 1 : d o u b l e " > 2 1 < / d 2 : V a l u e > < / d 2 : K e y V a l u e O f s t r i n g a n y T y p e > < d 2 : K e y V a l u e O f s t r i n g a n y T y p e > < d 2 : K e y > F o r m a t t e d V a l u e < / d 2 : K e y > < d 2 : V a l u e   i : t y p e = " d 1 : s t r i n g " >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 w p t _ u 3 _ q 1 3 2 _ c 1 _ b 1 5 0 _ x 1 < / d 2 : V a l u e > < / d 2 : K e y V a l u e O f s t r i n g a n y T y p e > < d 2 : K e y V a l u e O f s t r i n g a n y T y p e > < d 2 : K e y > V a l u e < / d 2 : K e y > < d 2 : V a l u e   i : t y p e = " d 1 : d o u b l e " > 8 4 < / d 2 : V a l u e > < / d 2 : K e y V a l u e O f s t r i n g a n y T y p e > < d 2 : K e y V a l u e O f s t r i n g a n y T y p e > < d 2 : K e y > F o r m a t t e d V a l u e < / d 2 : K e y > < d 2 : V a l u e   i : t y p e = " d 1 : s t r i n g " > 8 4 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 w p t _ u 3 _ q 1 3 2 _ c 1 _ b 1 5 7 _ x 1 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 w p t _ u 3 _ q 1 3 2 _ c 1 _ b 1 5 8 _ x 1 < / d 2 : V a l u e > < / d 2 : K e y V a l u e O f s t r i n g a n y T y p e > < d 2 : K e y V a l u e O f s t r i n g a n y T y p e > < d 2 : K e y > V a l u e < / d 2 : K e y > < d 2 : V a l u e   i : t y p e = " d 1 : d o u b l e " > 3 5 6 < / d 2 : V a l u e > < / d 2 : K e y V a l u e O f s t r i n g a n y T y p e > < d 2 : K e y V a l u e O f s t r i n g a n y T y p e > < d 2 : K e y > F o r m a t t e d V a l u e < / d 2 : K e y > < d 2 : V a l u e   i : t y p e = " d 1 : s t r i n g " > 3 5 6 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 w p t _ u 3 _ q 1 3 2 _ c 1 _ b 1 5 9 _ x 1 < / d 2 : V a l u e > < / d 2 : K e y V a l u e O f s t r i n g a n y T y p e > < d 2 : K e y V a l u e O f s t r i n g a n y T y p e > < d 2 : K e y > V a l u e < / d 2 : K e y > < d 2 : V a l u e   i : t y p e = " d 1 : d o u b l e " > 1 1 5 < / d 2 : V a l u e > < / d 2 : K e y V a l u e O f s t r i n g a n y T y p e > < d 2 : K e y V a l u e O f s t r i n g a n y T y p e > < d 2 : K e y > F o r m a t t e d V a l u e < / d 2 : K e y > < d 2 : V a l u e   i : t y p e = " d 1 : s t r i n g " > 1 1 5 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 w p t _ u 3 _ q 1 3 2 _ c 1 _ b 1 6 0 _ x 1 < / d 2 : V a l u e > < / d 2 : K e y V a l u e O f s t r i n g a n y T y p e > < d 2 : K e y V a l u e O f s t r i n g a n y T y p e > < d 2 : K e y > V a l u e < / d 2 : K e y > < d 2 : V a l u e   i : t y p e = " d 1 : d o u b l e " > 3 1 < / d 2 : V a l u e > < / d 2 : K e y V a l u e O f s t r i n g a n y T y p e > < d 2 : K e y V a l u e O f s t r i n g a n y T y p e > < d 2 : K e y > F o r m a t t e d V a l u e < / d 2 : K e y > < d 2 : V a l u e   i : t y p e = " d 1 : s t r i n g " > 3 1 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 w p t _ u 3 _ q 1 3 2 _ c 1 _ b 1 6 5 _ x 1 < / d 2 : V a l u e > < / d 2 : K e y V a l u e O f s t r i n g a n y T y p e > < d 2 : K e y V a l u e O f s t r i n g a n y T y p e > < d 2 : K e y > V a l u e < / d 2 : K e y > < d 2 : V a l u e   i : t y p e = " d 1 : d o u b l e " > 2 < / d 2 : V a l u e > < / d 2 : K e y V a l u e O f s t r i n g a n y T y p e > < d 2 : K e y V a l u e O f s t r i n g a n y T y p e > < d 2 : K e y > F o r m a t t e d V a l u e < / d 2 : K e y > < d 2 : V a l u e   i : t y p e = " d 1 : s t r i n g " >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 w p t _ u 3 _ q 1 3 2 _ c 1 _ b 1 6 6 _ x 1 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 w p t _ u 3 _ q 1 3 2 _ c 1 _ b 1 7 1 _ x 1 < / d 2 : V a l u e > < / d 2 : K e y V a l u e O f s t r i n g a n y T y p e > < d 2 : K e y V a l u e O f s t r i n g a n y T y p e > < d 2 : K e y > V a l u e < / d 2 : K e y > < d 2 : V a l u e   i : t y p e = " d 1 : d o u b l e " > 1 5 6 < / d 2 : V a l u e > < / d 2 : K e y V a l u e O f s t r i n g a n y T y p e > < d 2 : K e y V a l u e O f s t r i n g a n y T y p e > < d 2 : K e y > F o r m a t t e d V a l u e < / d 2 : K e y > < d 2 : V a l u e   i : t y p e = " d 1 : s t r i n g " > 1 5 6 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 w p t _ u 3 _ q 1 3 2 _ c 1 _ b 1 7 2 _ x 1 < / d 2 : V a l u e > < / d 2 : K e y V a l u e O f s t r i n g a n y T y p e > < d 2 : K e y V a l u e O f s t r i n g a n y T y p e > < d 2 : K e y > V a l u e < / d 2 : K e y > < d 2 : V a l u e   i : t y p e = " d 1 : d o u b l e " > 2 0 0 < / d 2 : V a l u e > < / d 2 : K e y V a l u e O f s t r i n g a n y T y p e > < d 2 : K e y V a l u e O f s t r i n g a n y T y p e > < d 2 : K e y > F o r m a t t e d V a l u e < / d 2 : K e y > < d 2 : V a l u e   i : t y p e = " d 1 : s t r i n g " > 2 0 0 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 w p t _ u 3 _ q 1 3 2 _ c 1 _ b 1 7 3 _ x 1 < / d 2 : V a l u e > < / d 2 : K e y V a l u e O f s t r i n g a n y T y p e > < d 2 : K e y V a l u e O f s t r i n g a n y T y p e > < d 2 : K e y > V a l u e < / d 2 : K e y > < d 2 : V a l u e   i : t y p e = " d 1 : d o u b l e " > 5 2 < / d 2 : V a l u e > < / d 2 : K e y V a l u e O f s t r i n g a n y T y p e > < d 2 : K e y V a l u e O f s t r i n g a n y T y p e > < d 2 : K e y > F o r m a t t e d V a l u e < / d 2 : K e y > < d 2 : V a l u e   i : t y p e = " d 1 : s t r i n g " > 5 2 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 w p t _ u 3 _ q 1 3 2 _ c 1 _ b 1 7 4 _ x 1 < / d 2 : V a l u e > < / d 2 : K e y V a l u e O f s t r i n g a n y T y p e > < d 2 : K e y V a l u e O f s t r i n g a n y T y p e > < d 2 : K e y > V a l u e < / d 2 : K e y > < d 2 : V a l u e   i : t y p e = " d 1 : d o u b l e " > 1 1 5 < / d 2 : V a l u e > < / d 2 : K e y V a l u e O f s t r i n g a n y T y p e > < d 2 : K e y V a l u e O f s t r i n g a n y T y p e > < d 2 : K e y > F o r m a t t e d V a l u e < / d 2 : K e y > < d 2 : V a l u e   i : t y p e = " d 1 : s t r i n g " > 1 1 5 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1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 w h d _ c 7 9 < / d 2 : V a l u e > < / d 2 : K e y V a l u e O f s t r i n g a n y T y p e > < d 2 : K e y V a l u e O f s t r i n g a n y T y p e > < d 2 : K e y > V a l u e < / d 2 : K e y > < d 2 : V a l u e   i : t y p e = " d 1 : s t r i n g " > S T   O u i 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 w h d _ c 3 5 9 < / d 2 : V a l u e > < / d 2 : K e y V a l u e O f s t r i n g a n y T y p e > < d 2 : K e y V a l u e O f s t r i n g a n y T y p e > < d 2 : K e y > V a l u e < / d 2 : K e y > < d 2 : V a l u e   i : t y p e = " d 1 : s t r i n g " > O u i ,   j  a i   r � a l i s �   o u   j e   r � a l i s e   m o n   a l t e r n a n c e   d a n s   u n   p a y s   e u r o p � e n 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 w h d _ c 3 6 0 < / d 2 : V a l u e > < / d 2 : K e y V a l u e O f s t r i n g a n y T y p e > < d 2 : K e y V a l u e O f s t r i n g a n y T y p e > < d 2 : K e y > V a l u e < / d 2 : K e y > < d 2 : V a l u e   i : t y p e = " d 1 : s t r i n g " > O u i ,   j  a u r a i s   s o u h a i t �   m a i s   j e   n e   l  a i   p a s  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 w h d _ c 1 8 0 < / d 2 : V a l u e > < / d 2 : K e y V a l u e O f s t r i n g a n y T y p e > < d 2 : K e y V a l u e O f s t r i n g a n y T y p e > < d 2 : K e y > V a l u e < / d 2 : K e y > < d 2 : V a l u e   i : t y p e = " d 1 : s t r i n g " > S T   N o n 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 w h d _ c 3 6 1 < / d 2 : V a l u e > < / d 2 : K e y V a l u e O f s t r i n g a n y T y p e > < d 2 : K e y V a l u e O f s t r i n g a n y T y p e > < d 2 : K e y > V a l u e < / d 2 : K e y > < d 2 : V a l u e   i : t y p e = " d 1 : s t r i n g " > N o n ,   j e   n  a v a i s   p a s   c o n n a i s s a n c e   d e   c e t t e   p o s s i b i l i t � 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 w h d _ c 3 6 2 < / d 2 : V a l u e > < / d 2 : K e y V a l u e O f s t r i n g a n y T y p e > < d 2 : K e y V a l u e O f s t r i n g a n y T y p e > < d 2 : K e y > V a l u e < / d 2 : K e y > < d 2 : V a l u e   i : t y p e = " d 1 : s t r i n g " > N o n ,   j e   n e   l e   s o u h a i t e   p a s   o u   n e   l e   s o u h a i t a i s   p a s 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 w h d _ b 7 8 < / d 2 : V a l u e > < / d 2 : K e y V a l u e O f s t r i n g a n y T y p e > < d 2 : K e y V a l u e O f s t r i n g a n y T y p e > < d 2 : K e y > V a l u e < / d 2 : K e y > < d 2 : V a l u e   i : t y p e = " d 1 : s t r i n g " > -   O u i ,   e n   c o n t r a t   d  a p p r e n t i s s a g e 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 w h d _ b 7 9 < / d 2 : V a l u e > < / d 2 : K e y V a l u e O f s t r i n g a n y T y p e > < d 2 : K e y V a l u e O f s t r i n g a n y T y p e > < d 2 : K e y > V a l u e < / d 2 : K e y > < d 2 : V a l u e   i : t y p e = " d 1 : s t r i n g " > -   O u i ,   e n   c o n t r a t 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 w h d _ b 8 1 < / d 2 : V a l u e > < / d 2 : K e y V a l u e O f s t r i n g a n y T y p e > < d 2 : K e y V a l u e O f s t r i n g a n y T y p e > < d 2 : K e y > V a l u e < / d 2 : K e y > < d 2 : V a l u e   i : t y p e = " d 1 : s t r i n g " > -   A c t u e l l e m e n t   j e   s u i s   e n   a l t e r n a n c e 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 w h d _ b 8 2 < / d 2 : V a l u e > < / d 2 : K e y V a l u e O f s t r i n g a n y T y p e > < d 2 : K e y V a l u e O f s t r i n g a n y T y p e > < d 2 : K e y > V a l u e < / d 2 : K e y > < d 2 : V a l u e   i : t y p e = " d 1 : s t r i n g " > -   J e   l  a i   � t �   l  a n n � e   d e r n i � r e 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 w h d _ b 8 3 < / d 2 : V a l u e > < / d 2 : K e y V a l u e O f s t r i n g a n y T y p e > < d 2 : K e y V a l u e O f s t r i n g a n y T y p e > < d 2 : K e y > V a l u e < / d 2 : K e y > < d 2 : V a l u e   i : t y p e = " d 1 : s t r i n g " > -   J e   l  a i   � t �   a u   c o u r s   d e s   c i n q   d e r n i � r e s   a n n � e s 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 w h d _ b 1 4 2 < / d 2 : V a l u e > < / d 2 : K e y V a l u e O f s t r i n g a n y T y p e > < d 2 : K e y V a l u e O f s t r i n g a n y T y p e > < d 2 : K e y > V a l u e < / d 2 : K e y > < d 2 : V a l u e   i : t y p e = " d 1 : s t r i n g " > -   C e r t i f i c a t   d  a p t i t u d e   p r o f e s s i o n n e l   ( C A P ) 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 w h d _ b 1 4 3 < / d 2 : V a l u e > < / d 2 : K e y V a l u e O f s t r i n g a n y T y p e > < d 2 : K e y V a l u e O f s t r i n g a n y T y p e > < d 2 : K e y > V a l u e < / d 2 : K e y > < d 2 : V a l u e   i : t y p e = " d 1 : s t r i n g " > -   B A C   p r o f e s s i o n n e l 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 w h d _ b 1 4 5 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 B A C   +   2   o u   n i v e a u   B A C   +   2   ( D U T ,   B T S ,   D E U G ) 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 w h d _ b 1 4 6 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 3   ( L i c e n c e   p r o f e s s i o n n e l l e ,   B a c h e l o r ) 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 w h d _ b 1 4 7 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 5   o u   p l u s 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 w h d _ b 1 4 9 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 w h d _ b 1 5 0 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 w h d _ b 1 5 7 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 w h d _ b 1 5 8 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 w h d _ b 1 5 9 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 w h d _ b 1 6 0 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 w h d _ b 1 6 1 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 w h d _ b 1 6 5 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 w h d _ b 1 6 6 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 w h d _ b 1 7 1 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 w h d _ b 1 7 2 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 w p t _ u 3 _ q 1 3 2 _ c 7 9 _ b 2 _ x 2 < / d 2 : V a l u e > < / d 2 : K e y V a l u e O f s t r i n g a n y T y p e > < d 2 : K e y V a l u e O f s t r i n g a n y T y p e > < d 2 : K e y > V a l u e < / d 2 : K e y > < d 2 : V a l u e   i : t y p e = " d 1 : d o u b l e " > 0 . 4 7 9 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 w p t _ u 3 _ q 1 3 2 _ c 7 9 _ b 7 8 _ x 2 < / d 2 : V a l u e > < / d 2 : K e y V a l u e O f s t r i n g a n y T y p e > < d 2 : K e y V a l u e O f s t r i n g a n y T y p e > < d 2 : K e y > V a l u e < / d 2 : K e y > < d 2 : V a l u e   i : t y p e = " d 1 : d o u b l e " > 0 . 4 9 8 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 w p t _ u 3 _ q 1 3 2 _ c 7 9 _ b 7 9 _ x 2 < / d 2 : V a l u e > < / d 2 : K e y V a l u e O f s t r i n g a n y T y p e > < d 2 : K e y V a l u e O f s t r i n g a n y T y p e > < d 2 : K e y > V a l u e < / d 2 : K e y > < d 2 : V a l u e   i : t y p e = " d 1 : d o u b l e " > 0 . 4 3 3 < / d 2 : V a l u e > < / d 2 : K e y V a l u e O f s t r i n g a n y T y p e > < d 2 : K e y V a l u e O f s t r i n g a n y T y p e > < d 2 : K e y > F o r m a t t e d V a l u e < / d 2 : K e y > < d 2 : V a l u e   i : t y p e = " d 1 : s t r i n g " > 4 3 % 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 w p t _ u 3 _ q 1 3 2 _ c 7 9 _ b 8 1 _ x 2 < / d 2 : V a l u e > < / d 2 : K e y V a l u e O f s t r i n g a n y T y p e > < d 2 : K e y V a l u e O f s t r i n g a n y T y p e > < d 2 : K e y > V a l u e < / d 2 : K e y > < d 2 : V a l u e   i : t y p e = " d 1 : d o u b l e " > 0 . 6 3 3 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 w p t _ u 3 _ q 1 3 2 _ c 7 9 _ b 8 2 _ x 2 < / d 2 : V a l u e > < / d 2 : K e y V a l u e O f s t r i n g a n y T y p e > < d 2 : K e y V a l u e O f s t r i n g a n y T y p e > < d 2 : K e y > V a l u e < / d 2 : K e y > < d 2 : V a l u e   i : t y p e = " d 1 : d o u b l e " > 0 . 6 1 3 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 w p t _ u 3 _ q 1 3 2 _ c 7 9 _ b 8 3 _ x 2 < / d 2 : V a l u e > < / d 2 : K e y V a l u e O f s t r i n g a n y T y p e > < d 2 : K e y V a l u e O f s t r i n g a n y T y p e > < d 2 : K e y > V a l u e < / d 2 : K e y > < d 2 : V a l u e   i : t y p e = " d 1 : d o u b l e " > 0 . 3 3 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 w p t _ u 3 _ q 1 3 2 _ c 7 9 _ b 1 4 2 _ x 2 < / d 2 : V a l u e > < / d 2 : K e y V a l u e O f s t r i n g a n y T y p e > < d 2 : K e y V a l u e O f s t r i n g a n y T y p e > < d 2 : K e y > V a l u e < / d 2 : K e y > < d 2 : V a l u e   i : t y p e = " d 1 : d o u b l e " > 0 . 3 2 3 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 w p t _ u 3 _ q 1 3 2 _ c 7 9 _ b 1 4 3 _ x 2 < / d 2 : V a l u e > < / d 2 : K e y V a l u e O f s t r i n g a n y T y p e > < d 2 : K e y V a l u e O f s t r i n g a n y T y p e > < d 2 : K e y > V a l u e < / d 2 : K e y > < d 2 : V a l u e   i : t y p e = " d 1 : d o u b l e " > 0 . 5 5 4 9 9 9 9 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 w p t _ u 3 _ q 1 3 2 _ c 7 9 _ b 1 4 5 _ x 2 < / d 2 : V a l u e > < / d 2 : K e y V a l u e O f s t r i n g a n y T y p e > < d 2 : K e y V a l u e O f s t r i n g a n y T y p e > < d 2 : K e y > V a l u e < / d 2 : K e y > < d 2 : V a l u e   i : t y p e = " d 1 : d o u b l e " > 0 . 4 9 7 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 w p t _ u 3 _ q 1 3 2 _ c 7 9 _ b 1 4 6 _ x 2 < / d 2 : V a l u e > < / d 2 : K e y V a l u e O f s t r i n g a n y T y p e > < d 2 : K e y V a l u e O f s t r i n g a n y T y p e > < d 2 : K e y > V a l u e < / d 2 : K e y > < d 2 : V a l u e   i : t y p e = " d 1 : d o u b l e " > 0 . 5 3 9 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 w p t _ u 3 _ q 1 3 2 _ c 7 9 _ b 1 4 7 _ x 2 < / d 2 : V a l u e > < / d 2 : K e y V a l u e O f s t r i n g a n y T y p e > < d 2 : K e y V a l u e O f s t r i n g a n y T y p e > < d 2 : K e y > V a l u e < / d 2 : K e y > < d 2 : V a l u e   i : t y p e = " d 1 : d o u b l e " > 0 . 6 < / d 2 : V a l u e > < / d 2 : K e y V a l u e O f s t r i n g a n y T y p e > < d 2 : K e y V a l u e O f s t r i n g a n y T y p e > < d 2 : K e y > F o r m a t t e d V a l u e < / d 2 : K e y > < d 2 : V a l u e   i : t y p e = " d 1 : s t r i n g " > 6 0 % 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 w p t _ u 3 _ q 1 3 2 _ c 7 9 _ b 1 4 9 _ x 2 < / d 2 : V a l u e > < / d 2 : K e y V a l u e O f s t r i n g a n y T y p e > < d 2 : K e y V a l u e O f s t r i n g a n y T y p e > < d 2 : K e y > V a l u e < / d 2 : K e y > < d 2 : V a l u e   i : t y p e = " d 1 : d o u b l e " > 0 . 7 2 9 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 w p t _ u 3 _ q 1 3 2 _ c 7 9 _ b 1 5 0 _ x 2 < / d 2 : V a l u e > < / d 2 : K e y V a l u e O f s t r i n g a n y T y p e > < d 2 : K e y V a l u e O f s t r i n g a n y T y p e > < d 2 : K e y > V a l u e < / d 2 : K e y > < d 2 : V a l u e   i : t y p e = " d 1 : d o u b l e " > 0 . 4 7 4 9 9 9 9 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 w p t _ u 3 _ q 1 3 2 _ c 7 9 _ b 1 5 7 _ x 2 < / d 2 : V a l u e > < / d 2 : K e y V a l u e O f s t r i n g a n y T y p e > < d 2 : K e y V a l u e O f s t r i n g a n y T y p e > < d 2 : K e y > V a l u e < / d 2 : K e y > < d 2 : V a l u e   i : t y p e = " d 1 : d o u b l e " > 0 . 7 1 4 9 9 9 9 < / d 2 : V a l u e > < / d 2 : K e y V a l u e O f s t r i n g a n y T y p e > < d 2 : K e y V a l u e O f s t r i n g a n y T y p e > < d 2 : K e y > F o r m a t t e d V a l u e < / d 2 : K e y > < d 2 : V a l u e   i : t y p e = " d 1 : s t r i n g " > 7 1 % 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 w p t _ u 3 _ q 1 3 2 _ c 7 9 _ b 1 5 8 _ x 2 < / d 2 : V a l u e > < / d 2 : K e y V a l u e O f s t r i n g a n y T y p e > < d 2 : K e y V a l u e O f s t r i n g a n y T y p e > < d 2 : K e y > V a l u e < / d 2 : K e y > < d 2 : V a l u e   i : t y p e = " d 1 : d o u b l e " > 0 . 4 2 4 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 w p t _ u 3 _ q 1 3 2 _ c 7 9 _ b 1 5 9 _ x 2 < / d 2 : V a l u e > < / d 2 : K e y V a l u e O f s t r i n g a n y T y p e > < d 2 : K e y V a l u e O f s t r i n g a n y T y p e > < d 2 : K e y > V a l u e < / d 2 : K e y > < d 2 : V a l u e   i : t y p e = " d 1 : d o u b l e " > 0 . 3 4 4 9 9 9 9 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 w p t _ u 3 _ q 1 3 2 _ c 7 9 _ b 1 6 0 _ x 2 < / d 2 : V a l u e > < / d 2 : K e y V a l u e O f s t r i n g a n y T y p e > < d 2 : K e y V a l u e O f s t r i n g a n y T y p e > < d 2 : K e y > V a l u e < / d 2 : K e y > < d 2 : V a l u e   i : t y p e = " d 1 : d o u b l e " > 0 . 5 0 5 < / d 2 : V a l u e > < / d 2 : K e y V a l u e O f s t r i n g a n y T y p e > < d 2 : K e y V a l u e O f s t r i n g a n y T y p e > < d 2 : K e y > F o r m a t t e d V a l u e < / d 2 : K e y > < d 2 : V a l u e   i : t y p e = " d 1 : s t r i n g " > 5 1 % 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 w p t _ u 3 _ q 1 3 2 _ c 7 9 _ b 1 6 1 _ x 2 < / d 2 : V a l u e > < / d 2 : K e y V a l u e O f s t r i n g a n y T y p e > < d 2 : K e y V a l u e O f s t r i n g a n y T y p e > < d 2 : K e y > V a l u e < / d 2 : K e y > < d 2 : V a l u e   i : t y p e = " d 1 : d o u b l e " > 0 . 4 5 4 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 w p t _ u 3 _ q 1 3 2 _ c 7 9 _ b 1 6 5 _ x 2 < / d 2 : V a l u e > < / d 2 : K e y V a l u e O f s t r i n g a n y T y p e > < d 2 : K e y V a l u e O f s t r i n g a n y T y p e > < d 2 : K e y > V a l u e < / d 2 : K e y > < d 2 : V a l u e   i : t y p e = " d 1 : d o u b l e " > 0 . 8 2 7 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 w p t _ u 3 _ q 1 3 2 _ c 7 9 _ b 1 6 6 _ x 2 < / d 2 : V a l u e > < / d 2 : K e y V a l u e O f s t r i n g a n y T y p e > < d 2 : K e y V a l u e O f s t r i n g a n y T y p e > < d 2 : K e y > V a l u e < / d 2 : K e y > < d 2 : V a l u e   i : t y p e = " d 1 : d o u b l e " > 0 . 4 9 5 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 w p t _ u 3 _ q 1 3 2 _ c 7 9 _ b 1 7 1 _ x 2 < / d 2 : V a l u e > < / d 2 : K e y V a l u e O f s t r i n g a n y T y p e > < d 2 : K e y V a l u e O f s t r i n g a n y T y p e > < d 2 : K e y > V a l u e < / d 2 : K e y > < d 2 : V a l u e   i : t y p e = " d 1 : d o u b l e " > 0 . 3 4 4 9 9 9 9 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 w p t _ u 3 _ q 1 3 2 _ c 7 9 _ b 1 7 2 _ x 2 < / d 2 : V a l u e > < / d 2 : K e y V a l u e O f s t r i n g a n y T y p e > < d 2 : K e y V a l u e O f s t r i n g a n y T y p e > < d 2 : K e y > V a l u e < / d 2 : K e y > < d 2 : V a l u e   i : t y p e = " d 1 : d o u b l e " > 0 . 5 3 4 9 9 9 9 < / d 2 : V a l u e > < / d 2 : K e y V a l u e O f s t r i n g a n y T y p e > < d 2 : K e y V a l u e O f s t r i n g a n y T y p e > < d 2 : K e y > F o r m a t t e d V a l u e < / d 2 : K e y > < d 2 : V a l u e   i : t y p e = " d 1 : s t r i n g " > 5 3 % 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 w p t _ u 3 _ q 1 3 2 _ c 7 9 _ b 1 7 3 _ x 2 < / d 2 : V a l u e > < / d 2 : K e y V a l u e O f s t r i n g a n y T y p e > < d 2 : K e y V a l u e O f s t r i n g a n y T y p e > < d 2 : K e y > V a l u e < / d 2 : K e y > < d 2 : V a l u e   i : t y p e = " d 1 : d o u b l e " > 0 . 6 0 6 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 w p t _ u 3 _ q 1 3 2 _ c 7 9 _ b 1 7 4 _ x 2 < / d 2 : V a l u e > < / d 2 : K e y V a l u e O f s t r i n g a n y T y p e > < d 2 : K e y V a l u e O f s t r i n g a n y T y p e > < d 2 : K e y > V a l u e < / d 2 : K e y > < d 2 : V a l u e   i : t y p e = " d 1 : d o u b l e " > 0 . 5 0 5 < / d 2 : V a l u e > < / d 2 : K e y V a l u e O f s t r i n g a n y T y p e > < d 2 : K e y V a l u e O f s t r i n g a n y T y p e > < d 2 : K e y > F o r m a t t e d V a l u e < / d 2 : K e y > < d 2 : V a l u e   i : t y p e = " d 1 : s t r i n g " > 5 1 % 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 w p t _ u 3 _ q 1 3 2 _ c 3 5 9 _ b 2 _ x 2 < / d 2 : V a l u e > < / d 2 : K e y V a l u e O f s t r i n g a n y T y p e > < d 2 : K e y V a l u e O f s t r i n g a n y T y p e > < d 2 : K e y > V a l u e < / d 2 : K e y > < d 2 : V a l u e   i : t y p e = " d 1 : d o u b l e " > 0 . 1 6 9 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 w p t _ u 3 _ q 1 3 2 _ c 3 5 9 _ b 7 8 _ x 2 < / d 2 : V a l u e > < / d 2 : K e y V a l u e O f s t r i n g a n y T y p e > < d 2 : K e y V a l u e O f s t r i n g a n y T y p e > < d 2 : K e y > V a l u e < / d 2 : K e y > < d 2 : V a l u e   i : t y p e = " d 1 : d o u b l e " > 0 . 1 7 9 < / d 2 : V a l u e > < / d 2 : K e y V a l u e O f s t r i n g a n y T y p e > < d 2 : K e y V a l u e O f s t r i n g a n y T y p e > < d 2 : K e y > F o r m a t t e d V a l u e < / d 2 : K e y > < d 2 : V a l u e   i : t y p e = " d 1 : s t r i n g " > 1 8 % 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 w p t _ u 3 _ q 1 3 2 _ c 3 5 9 _ b 7 9 _ x 2 < / d 2 : V a l u e > < / d 2 : K e y V a l u e O f s t r i n g a n y T y p e > < d 2 : K e y V a l u e O f s t r i n g a n y T y p e > < d 2 : K e y > V a l u e < / d 2 : K e y > < d 2 : V a l u e   i : t y p e = " d 1 : d o u b l e " > 0 . 1 4 3 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 w p t _ u 3 _ q 1 3 2 _ c 3 5 9 _ b 8 1 _ x 2 < / d 2 : V a l u e > < / d 2 : K e y V a l u e O f s t r i n g a n y T y p e > < d 2 : K e y V a l u e O f s t r i n g a n y T y p e > < d 2 : K e y > V a l u e < / d 2 : K e y > < d 2 : V a l u e   i : t y p e = " d 1 : d o u b l e " > 0 . 3 0 4 9 9 9 9 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 w p t _ u 3 _ q 1 3 2 _ c 3 5 9 _ b 8 2 _ x 2 < / d 2 : V a l u e > < / d 2 : K e y V a l u e O f s t r i n g a n y T y p e > < d 2 : K e y V a l u e O f s t r i n g a n y T y p e > < d 2 : K e y > V a l u e < / d 2 : K e y > < d 2 : V a l u e   i : t y p e = " d 1 : d o u b l e " > 0 . 2 2 3 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 w p t _ u 3 _ q 1 3 2 _ c 3 5 9 _ b 8 3 _ x 2 < / d 2 : V a l u e > < / d 2 : K e y V a l u e O f s t r i n g a n y T y p e > < d 2 : K e y V a l u e O f s t r i n g a n y T y p e > < d 2 : K e y > V a l u e < / d 2 : K e y > < d 2 : V a l u e   i : t y p e = " d 1 : d o u b l e " > 0 . 0 7 3 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 w p t _ u 3 _ q 1 3 2 _ c 3 5 9 _ b 1 4 2 _ x 2 < / d 2 : V a l u e > < / d 2 : K e y V a l u e O f s t r i n g a n y T y p e > < d 2 : K e y V a l u e O f s t r i n g a n y T y p e > < d 2 : K e y > V a l u e < / d 2 : K e y > < d 2 : V a l u e   i : t y p e = " d 1 : d o u b l e " > 0 . 1 5 2 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 w p t _ u 3 _ q 1 3 2 _ c 3 5 9 _ b 1 4 3 _ x 2 < / d 2 : V a l u e > < / d 2 : K e y V a l u e O f s t r i n g a n y T y p e > < d 2 : K e y V a l u e O f s t r i n g a n y T y p e > < d 2 : K e y > V a l u e < / d 2 : K e y > < d 2 : V a l u e   i : t y p e = " d 1 : d o u b l e " > 0 . 1 7 4 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 w p t _ u 3 _ q 1 3 2 _ c 3 5 9 _ b 1 4 5 _ x 2 < / d 2 : V a l u e > < / d 2 : K e y V a l u e O f s t r i n g a n y T y p e > < d 2 : K e y V a l u e O f s t r i n g a n y T y p e > < d 2 : K e y > V a l u e < / d 2 : K e y > < d 2 : V a l u e   i : t y p e = " d 1 : d o u b l e " > 0 . 2 1 3 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 w p t _ u 3 _ q 1 3 2 _ c 3 5 9 _ b 1 4 6 _ x 2 < / d 2 : V a l u e > < / d 2 : K e y V a l u e O f s t r i n g a n y T y p e > < d 2 : K e y V a l u e O f s t r i n g a n y T y p e > < d 2 : K e y > V a l u e < / d 2 : K e y > < d 2 : V a l u e   i : t y p e = " d 1 : d o u b l e " > 0 . 1 6 4 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 w p t _ u 3 _ q 1 3 2 _ c 3 5 9 _ b 1 4 7 _ x 2 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 w p t _ u 3 _ q 1 3 2 _ c 3 5 9 _ b 1 4 9 _ x 2 < / d 2 : V a l u e > < / d 2 : K e y V a l u e O f s t r i n g a n y T y p e > < d 2 : K e y V a l u e O f s t r i n g a n y T y p e > < d 2 : K e y > V a l u e < / d 2 : K e y > < d 2 : V a l u e   i : t y p e = " d 1 : d o u b l e " > 0 . 6 1 2 0 0 0 1 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 w p t _ u 3 _ q 1 3 2 _ c 3 5 9 _ b 1 5 0 _ x 2 < / d 2 : V a l u e > < / d 2 : K e y V a l u e O f s t r i n g a n y T y p e > < d 2 : K e y V a l u e O f s t r i n g a n y T y p e > < d 2 : K e y > V a l u e < / d 2 : K e y > < d 2 : V a l u e   i : t y p e = " d 1 : d o u b l e " > 0 . 1 4 4 9 9 9 9 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 w p t _ u 3 _ q 1 3 2 _ c 3 5 9 _ b 1 5 7 _ x 2 < / d 2 : V a l u e > < / d 2 : K e y V a l u e O f s t r i n g a n y T y p e > < d 2 : K e y V a l u e O f s t r i n g a n y T y p e > < d 2 : K e y > V a l u e < / d 2 : K e y > < d 2 : V a l u e   i : t y p e = " d 1 : d o u b l e " > 0 . 3 2 2 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 w p t _ u 3 _ q 1 3 2 _ c 3 5 9 _ b 1 5 8 _ x 2 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 w p t _ u 3 _ q 1 3 2 _ c 3 5 9 _ b 1 5 9 _ x 2 < / d 2 : V a l u e > < / d 2 : K e y V a l u e O f s t r i n g a n y T y p e > < d 2 : K e y V a l u e O f s t r i n g a n y T y p e > < d 2 : K e y > V a l u e < / d 2 : K e y > < d 2 : V a l u e   i : t y p e = " d 1 : d o u b l e " > 0 . 1 4 1 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 w p t _ u 3 _ q 1 3 2 _ c 3 5 9 _ b 1 6 0 _ x 2 < / d 2 : V a l u e > < / d 2 : K e y V a l u e O f s t r i n g a n y T y p e > < d 2 : K e y V a l u e O f s t r i n g a n y T y p e > < d 2 : K e y > V a l u e < / d 2 : K e y > < d 2 : V a l u e   i : t y p e = " d 1 : d o u b l e " > 0 . 0 5 9 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 w p t _ u 3 _ q 1 3 2 _ c 3 5 9 _ b 1 6 1 _ x 2 < / d 2 : V a l u e > < / d 2 : K e y V a l u e O f s t r i n g a n y T y p e > < d 2 : K e y V a l u e O f s t r i n g a n y T y p e > < d 2 : K e y > V a l u e < / d 2 : K e y > < d 2 : V a l u e   i : t y p e = " d 1 : d o u b l e " > 0 . 1 9 4 9 9 9 9 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 w p t _ u 3 _ q 1 3 2 _ c 3 5 9 _ b 1 6 6 _ x 2 < / d 2 : V a l u e > < / d 2 : K e y V a l u e O f s t r i n g a n y T y p e > < d 2 : K e y V a l u e O f s t r i n g a n y T y p e > < d 2 : K e y > V a l u e < / d 2 : K e y > < d 2 : V a l u e   i : t y p e = " d 1 : d o u b l e " > 0 . 0 9 5 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 w p t _ u 3 _ q 1 3 2 _ c 3 5 9 _ b 1 7 1 _ x 2 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 w p t _ u 3 _ q 1 3 2 _ c 3 5 9 _ b 1 7 2 _ x 2 < / d 2 : V a l u e > < / d 2 : K e y V a l u e O f s t r i n g a n y T y p e > < d 2 : K e y V a l u e O f s t r i n g a n y T y p e > < d 2 : K e y > V a l u e < / d 2 : K e y > < d 2 : V a l u e   i : t y p e = " d 1 : d o u b l e " > 0 . 1 9 1 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 w p t _ u 3 _ q 1 3 2 _ c 3 5 9 _ b 1 7 3 _ x 2 < / d 2 : V a l u e > < / d 2 : K e y V a l u e O f s t r i n g a n y T y p e > < d 2 : K e y V a l u e O f s t r i n g a n y T y p e > < d 2 : K e y > V a l u e < / d 2 : K e y > < d 2 : V a l u e   i : t y p e = " d 1 : d o u b l e " > 0 . 2 1 5 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 w p t _ u 3 _ q 1 3 2 _ c 3 5 9 _ b 1 7 4 _ x 2 < / d 2 : V a l u e > < / d 2 : K e y V a l u e O f s t r i n g a n y T y p e > < d 2 : K e y V a l u e O f s t r i n g a n y T y p e > < d 2 : K e y > V a l u e < / d 2 : K e y > < d 2 : V a l u e   i : t y p e = " d 1 : d o u b l e " > 0 . 1 7 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 w p t _ u 3 _ q 1 3 2 _ c 3 6 0 _ b 2 _ x 2 < / d 2 : V a l u e > < / d 2 : K e y V a l u e O f s t r i n g a n y T y p e > < d 2 : K e y V a l u e O f s t r i n g a n y T y p e > < d 2 : K e y > V a l u e < / d 2 : K e y > < d 2 : V a l u e   i : t y p e = " d 1 : d o u b l e " > 0 . 3 1 1 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 w p t _ u 3 _ q 1 3 2 _ c 3 6 0 _ b 7 8 _ x 2 < / d 2 : V a l u e > < / d 2 : K e y V a l u e O f s t r i n g a n y T y p e > < d 2 : K e y V a l u e O f s t r i n g a n y T y p e > < d 2 : K e y > V a l u e < / d 2 : K e y > < d 2 : V a l u e   i : t y p e = " d 1 : d o u b l e " > 0 . 3 1 9 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 w p t _ u 3 _ q 1 3 2 _ c 3 6 0 _ b 7 9 _ x 2 < / d 2 : V a l u e > < / d 2 : K e y V a l u e O f s t r i n g a n y T y p e > < d 2 : K e y V a l u e O f s t r i n g a n y T y p e > < d 2 : K e y > V a l u e < / d 2 : K e y > < d 2 : V a l u e   i : t y p e = " d 1 : d o u b l e " > 0 . 2 9 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 w p t _ u 3 _ q 1 3 2 _ c 3 6 0 _ b 8 1 _ x 2 < / d 2 : V a l u e > < / d 2 : K e y V a l u e O f s t r i n g a n y T y p e > < d 2 : K e y V a l u e O f s t r i n g a n y T y p e > < d 2 : K e y > V a l u e < / d 2 : K e y > < d 2 : V a l u e   i : t y p e = " d 1 : d o u b l e " > 0 . 3 2 8 0 0 0 1 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 w p t _ u 3 _ q 1 3 2 _ c 3 6 0 _ b 8 2 _ x 2 < / d 2 : V a l u e > < / d 2 : K e y V a l u e O f s t r i n g a n y T y p e > < d 2 : K e y V a l u e O f s t r i n g a n y T y p e > < d 2 : K e y > V a l u e < / d 2 : K e y > < d 2 : V a l u e   i : t y p e = " d 1 : d o u b l e " > 0 . 3 8 9 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 w p t _ u 3 _ q 1 3 2 _ c 3 6 0 _ b 8 3 _ x 2 < / d 2 : V a l u e > < / d 2 : K e y V a l u e O f s t r i n g a n y T y p e > < d 2 : K e y V a l u e O f s t r i n g a n y T y p e > < d 2 : K e y > V a l u e < / d 2 : K e y > < d 2 : V a l u e   i : t y p e = " d 1 : d o u b l e " > 0 . 2 5 7 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 w p t _ u 3 _ q 1 3 2 _ c 3 6 0 _ b 1 4 2 _ x 2 < / d 2 : V a l u e > < / d 2 : K e y V a l u e O f s t r i n g a n y T y p e > < d 2 : K e y V a l u e O f s t r i n g a n y T y p e > < d 2 : K e y > V a l u e < / d 2 : K e y > < d 2 : V a l u e   i : t y p e = " d 1 : d o u b l e " > 0 . 1 7 2 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 w p t _ u 3 _ q 1 3 2 _ c 3 6 0 _ b 1 4 3 _ x 2 < / d 2 : V a l u e > < / d 2 : K e y V a l u e O f s t r i n g a n y T y p e > < d 2 : K e y V a l u e O f s t r i n g a n y T y p e > < d 2 : K e y > V a l u e < / d 2 : K e y > < d 2 : V a l u e   i : t y p e = " d 1 : d o u b l e " > 0 . 3 8 2 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 w p t _ u 3 _ q 1 3 2 _ c 3 6 0 _ b 1 4 5 _ x 2 < / d 2 : V a l u e > < / d 2 : K e y V a l u e O f s t r i n g a n y T y p e > < d 2 : K e y V a l u e O f s t r i n g a n y T y p e > < d 2 : K e y > V a l u e < / d 2 : K e y > < d 2 : V a l u e   i : t y p e = " d 1 : d o u b l e " > 0 . 2 8 5 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 w p t _ u 3 _ q 1 3 2 _ c 3 6 0 _ b 1 4 6 _ x 2 < / d 2 : V a l u e > < / d 2 : K e y V a l u e O f s t r i n g a n y T y p e > < d 2 : K e y V a l u e O f s t r i n g a n y T y p e > < d 2 : K e y > V a l u e < / d 2 : K e y > < d 2 : V a l u e   i : t y p e = " d 1 : d o u b l e " > 0 . 3 7 5 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 w p t _ u 3 _ q 1 3 2 _ c 3 6 0 _ b 1 4 7 _ x 2 < / d 2 : V a l u e > < / d 2 : K e y V a l u e O f s t r i n g a n y T y p e > < d 2 : K e y V a l u e O f s t r i n g a n y T y p e > < d 2 : K e y > V a l u e < / d 2 : K e y > < d 2 : V a l u e   i : t y p e = " d 1 : d o u b l e " > 0 . 4 6 7 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 w p t _ u 3 _ q 1 3 2 _ c 3 6 0 _ b 1 4 9 _ x 2 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 w p t _ u 3 _ q 1 3 2 _ c 3 6 0 _ b 1 5 0 _ x 2 < / d 2 : V a l u e > < / d 2 : K e y V a l u e O f s t r i n g a n y T y p e > < d 2 : K e y V a l u e O f s t r i n g a n y T y p e > < d 2 : K e y > V a l u e < / d 2 : K e y > < d 2 : V a l u e   i : t y p e = " d 1 : d o u b l e " > 0 . 3 3 0 0 0 0 1 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 w p t _ u 3 _ q 1 3 2 _ c 3 6 0 _ b 1 5 7 _ x 2 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 w p t _ u 3 _ q 1 3 2 _ c 3 6 0 _ b 1 5 9 _ x 2 < / d 2 : V a l u e > < / d 2 : K e y V a l u e O f s t r i n g a n y T y p e > < d 2 : K e y V a l u e O f s t r i n g a n y T y p e > < d 2 : K e y > V a l u e < / d 2 : K e y > < d 2 : V a l u e   i : t y p e = " d 1 : d o u b l e " > 0 . 2 0 4 9 9 9 9 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 w p t _ u 3 _ q 1 3 2 _ c 3 6 0 _ b 1 6 0 _ x 2 < / d 2 : V a l u e > < / d 2 : K e y V a l u e O f s t r i n g a n y T y p e > < d 2 : K e y V a l u e O f s t r i n g a n y T y p e > < d 2 : K e y > V a l u e < / d 2 : K e y > < d 2 : V a l u e   i : t y p e = " d 1 : d o u b l e " > 0 . 4 4 5 0 0 0 1 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 w p t _ u 3 _ q 1 3 2 _ c 3 6 0 _ b 1 6 1 _ x 2 < / d 2 : V a l u e > < / d 2 : K e y V a l u e O f s t r i n g a n y T y p e > < d 2 : K e y V a l u e O f s t r i n g a n y T y p e > < d 2 : K e y > V a l u e < / d 2 : K e y > < d 2 : V a l u e   i : t y p e = " d 1 : d o u b l e " > 0 . 2 5 8 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 w p t _ u 3 _ q 1 3 2 _ c 3 6 0 _ b 1 6 5 _ x 2 < / d 2 : V a l u e > < / d 2 : K e y V a l u e O f s t r i n g a n y T y p e > < d 2 : K e y V a l u e O f s t r i n g a n y T y p e > < d 2 : K e y > V a l u e < / d 2 : K e y > < d 2 : V a l u e   i : t y p e = " d 1 : d o u b l e " > 0 . 8 2 7 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 w p t _ u 3 _ q 1 3 2 _ c 3 6 0 _ b 1 6 6 _ x 2 < / d 2 : V a l u e > < / d 2 : K e y V a l u e O f s t r i n g a n y T y p e > < d 2 : K e y V a l u e O f s t r i n g a n y T y p e > < d 2 : K e y > V a l u e < / d 2 : K e y > < d 2 : V a l u e   i : t y p e = " d 1 : d o u b l e " > 0 . 3 9 9 0 0 0 1 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 w p t _ u 3 _ q 1 3 2 _ c 3 6 0 _ b 1 7 1 _ x 2 < / d 2 : V a l u e > < / d 2 : K e y V a l u e O f s t r i n g a n y T y p e > < d 2 : K e y V a l u e O f s t r i n g a n y T y p e > < d 2 : K e y > V a l u e < / d 2 : K e y > < d 2 : V a l u e   i : t y p e = " d 1 : d o u b l e " > 0 . 2 2 3 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 w p t _ u 3 _ q 1 3 2 _ c 3 6 0 _ b 1 7 2 _ x 2 < / d 2 : V a l u e > < / d 2 : K e y V a l u e O f s t r i n g a n y T y p e > < d 2 : K e y V a l u e O f s t r i n g a n y T y p e > < d 2 : K e y > V a l u e < / d 2 : K e y > < d 2 : V a l u e   i : t y p e = " d 1 : d o u b l e " > 0 . 3 4 4 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 w p t _ u 3 _ q 1 3 2 _ c 3 6 0 _ b 1 7 3 _ x 2 < / d 2 : V a l u e > < / d 2 : K e y V a l u e O f s t r i n g a n y T y p e > < d 2 : K e y V a l u e O f s t r i n g a n y T y p e > < d 2 : K e y > V a l u e < / d 2 : K e y > < d 2 : V a l u e   i : t y p e = " d 1 : d o u b l e " > 0 . 3 9 1 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 w p t _ u 3 _ q 1 3 2 _ c 3 6 0 _ b 1 7 4 _ x 2 < / d 2 : V a l u e > < / d 2 : K e y V a l u e O f s t r i n g a n y T y p e > < d 2 : K e y V a l u e O f s t r i n g a n y T y p e > < d 2 : K e y > V a l u e < / d 2 : K e y > < d 2 : V a l u e   i : t y p e = " d 1 : d o u b l e " > 0 . 3 3 5 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 w p t _ u 3 _ q 1 3 2 _ c 1 8 0 _ b 2 _ x 2 < / d 2 : V a l u e > < / d 2 : K e y V a l u e O f s t r i n g a n y T y p e > < d 2 : K e y V a l u e O f s t r i n g a n y T y p e > < d 2 : K e y > V a l u e < / d 2 : K e y > < d 2 : V a l u e   i : t y p e = " d 1 : d o u b l e " > 0 . 5 2 1 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 w p t _ u 3 _ q 1 3 2 _ c 1 8 0 _ b 7 8 _ x 2 < / d 2 : V a l u e > < / d 2 : K e y V a l u e O f s t r i n g a n y T y p e > < d 2 : K e y V a l u e O f s t r i n g a n y T y p e > < d 2 : K e y > V a l u e < / d 2 : K e y > < d 2 : V a l u e   i : t y p e = " d 1 : d o u b l e " > 0 . 5 0 2 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 w p t _ u 3 _ q 1 3 2 _ c 1 8 0 _ b 7 9 _ x 2 < / d 2 : V a l u e > < / d 2 : K e y V a l u e O f s t r i n g a n y T y p e > < d 2 : K e y V a l u e O f s t r i n g a n y T y p e > < d 2 : K e y > V a l u e < / d 2 : K e y > < d 2 : V a l u e   i : t y p e = " d 1 : d o u b l e " > 0 . 5 6 7 < / d 2 : V a l u e > < / d 2 : K e y V a l u e O f s t r i n g a n y T y p e > < d 2 : K e y V a l u e O f s t r i n g a n y T y p e > < d 2 : K e y > F o r m a t t e d V a l u e < / d 2 : K e y > < d 2 : V a l u e   i : t y p e = " d 1 : s t r i n g " > 5 7 % 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 w p t _ u 3 _ q 1 3 2 _ c 1 8 0 _ b 8 1 _ x 2 < / d 2 : V a l u e > < / d 2 : K e y V a l u e O f s t r i n g a n y T y p e > < d 2 : K e y V a l u e O f s t r i n g a n y T y p e > < d 2 : K e y > V a l u e < / d 2 : K e y > < d 2 : V a l u e   i : t y p e = " d 1 : d o u b l e " > 0 . 3 6 7 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 w p t _ u 3 _ q 1 3 2 _ c 1 8 0 _ b 8 2 _ x 2 < / d 2 : V a l u e > < / d 2 : K e y V a l u e O f s t r i n g a n y T y p e > < d 2 : K e y V a l u e O f s t r i n g a n y T y p e > < d 2 : K e y > V a l u e < / d 2 : K e y > < d 2 : V a l u e   i : t y p e = " d 1 : d o u b l e " > 0 . 3 8 7 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 w p t _ u 3 _ q 1 3 2 _ c 1 8 0 _ b 8 3 _ x 2 < / d 2 : V a l u e > < / d 2 : K e y V a l u e O f s t r i n g a n y T y p e > < d 2 : K e y V a l u e O f s t r i n g a n y T y p e > < d 2 : K e y > V a l u e < / d 2 : K e y > < d 2 : V a l u e   i : t y p e = " d 1 : d o u b l e " > 0 . 6 7 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 w p t _ u 3 _ q 1 3 2 _ c 1 8 0 _ b 1 4 2 _ x 2 < / d 2 : V a l u e > < / d 2 : K e y V a l u e O f s t r i n g a n y T y p e > < d 2 : K e y V a l u e O f s t r i n g a n y T y p e > < d 2 : K e y > V a l u e < / d 2 : K e y > < d 2 : V a l u e   i : t y p e = " d 1 : d o u b l e " > 0 . 6 7 7 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 w p t _ u 3 _ q 1 3 2 _ c 1 8 0 _ b 1 4 3 _ x 2 < / d 2 : V a l u e > < / d 2 : K e y V a l u e O f s t r i n g a n y T y p e > < d 2 : K e y V a l u e O f s t r i n g a n y T y p e > < d 2 : K e y > V a l u e < / d 2 : K e y > < d 2 : V a l u e   i : t y p e = " d 1 : d o u b l e " > 0 . 4 4 5 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 w p t _ u 3 _ q 1 3 2 _ c 1 8 0 _ b 1 4 5 _ x 2 < / d 2 : V a l u e > < / d 2 : K e y V a l u e O f s t r i n g a n y T y p e > < d 2 : K e y V a l u e O f s t r i n g a n y T y p e > < d 2 : K e y > V a l u e < / d 2 : K e y > < d 2 : V a l u e   i : t y p e = " d 1 : d o u b l e " > 0 . 5 0 3 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 w p t _ u 3 _ q 1 3 2 _ c 1 8 0 _ b 1 4 6 _ x 2 < / d 2 : V a l u e > < / d 2 : K e y V a l u e O f s t r i n g a n y T y p e > < d 2 : K e y V a l u e O f s t r i n g a n y T y p e > < d 2 : K e y > V a l u e < / d 2 : K e y > < d 2 : V a l u e   i : t y p e = " d 1 : d o u b l e " > 0 . 4 6 1 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 w p t _ u 3 _ q 1 3 2 _ c 1 8 0 _ b 1 4 7 _ x 2 < / d 2 : V a l u e > < / d 2 : K e y V a l u e O f s t r i n g a n y T y p e > < d 2 : K e y V a l u e O f s t r i n g a n y T y p e > < d 2 : K e y > V a l u e < / d 2 : K e y > < d 2 : V a l u e   i : t y p e = " d 1 : d o u b l e " > 0 . 4 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 w p t _ u 3 _ q 1 3 2 _ c 1 8 0 _ b 1 4 9 _ x 2 < / d 2 : V a l u e > < / d 2 : K e y V a l u e O f s t r i n g a n y T y p e > < d 2 : K e y V a l u e O f s t r i n g a n y T y p e > < d 2 : K e y > V a l u e < / d 2 : K e y > < d 2 : V a l u e   i : t y p e = " d 1 : d o u b l e " > 0 . 2 7 1 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 w p t _ u 3 _ q 1 3 2 _ c 1 8 0 _ b 1 5 0 _ x 2 < / d 2 : V a l u e > < / d 2 : K e y V a l u e O f s t r i n g a n y T y p e > < d 2 : K e y V a l u e O f s t r i n g a n y T y p e > < d 2 : K e y > V a l u e < / d 2 : K e y > < d 2 : V a l u e   i : t y p e = " d 1 : d o u b l e " > 0 . 5 2 5 < / d 2 : V a l u e > < / d 2 : K e y V a l u e O f s t r i n g a n y T y p e > < d 2 : K e y V a l u e O f s t r i n g a n y T y p e > < d 2 : K e y > F o r m a t t e d V a l u e < / d 2 : K e y > < d 2 : V a l u e   i : t y p e = " d 1 : s t r i n g " > 5 3 % 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 w p t _ u 3 _ q 1 3 2 _ c 1 8 0 _ b 1 5 7 _ x 2 < / d 2 : V a l u e > < / d 2 : K e y V a l u e O f s t r i n g a n y T y p e > < d 2 : K e y V a l u e O f s t r i n g a n y T y p e > < d 2 : K e y > V a l u e < / d 2 : K e y > < d 2 : V a l u e   i : t y p e = " d 1 : d o u b l e " > 0 . 2 8 5 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 w p t _ u 3 _ q 1 3 2 _ c 1 8 0 _ b 1 5 8 _ x 2 < / d 2 : V a l u e > < / d 2 : K e y V a l u e O f s t r i n g a n y T y p e > < d 2 : K e y V a l u e O f s t r i n g a n y T y p e > < d 2 : K e y > V a l u e < / d 2 : K e y > < d 2 : V a l u e   i : t y p e = " d 1 : d o u b l e " > 0 . 5 7 6 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 w p t _ u 3 _ q 1 3 2 _ c 1 8 0 _ b 1 5 9 _ x 2 < / d 2 : V a l u e > < / d 2 : K e y V a l u e O f s t r i n g a n y T y p e > < d 2 : K e y V a l u e O f s t r i n g a n y T y p e > < d 2 : K e y > V a l u e < / d 2 : K e y > < d 2 : V a l u e   i : t y p e = " d 1 : d o u b l e " > 0 . 6 5 5 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 w p t _ u 3 _ q 1 3 2 _ c 1 8 0 _ b 1 6 0 _ x 2 < / d 2 : V a l u e > < / d 2 : K e y V a l u e O f s t r i n g a n y T y p e > < d 2 : K e y V a l u e O f s t r i n g a n y T y p e > < d 2 : K e y > V a l u e < / d 2 : K e y > < d 2 : V a l u e   i : t y p e = " d 1 : d o u b l e " > 0 . 4 9 4 9 9 9 9 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 w p t _ u 3 _ q 1 3 2 _ c 1 8 0 _ b 1 6 1 _ x 2 < / d 2 : V a l u e > < / d 2 : K e y V a l u e O f s t r i n g a n y T y p e > < d 2 : K e y V a l u e O f s t r i n g a n y T y p e > < d 2 : K e y > V a l u e < / d 2 : K e y > < d 2 : V a l u e   i : t y p e = " d 1 : d o u b l e " > 0 . 5 4 6 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 w p t _ u 3 _ q 1 3 2 _ c 1 8 0 _ b 1 6 5 _ x 2 < / d 2 : V a l u e > < / d 2 : K e y V a l u e O f s t r i n g a n y T y p e > < d 2 : K e y V a l u e O f s t r i n g a n y T y p e > < d 2 : K e y > V a l u e < / d 2 : K e y > < d 2 : V a l u e   i : t y p e = " d 1 : d o u b l e " > 0 . 1 7 3 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 w p t _ u 3 _ q 1 3 2 _ c 1 8 0 _ b 1 6 6 _ x 2 < / d 2 : V a l u e > < / d 2 : K e y V a l u e O f s t r i n g a n y T y p e > < d 2 : K e y V a l u e O f s t r i n g a n y T y p e > < d 2 : K e y > V a l u e < / d 2 : K e y > < d 2 : V a l u e   i : t y p e = " d 1 : d o u b l e " > 0 . 5 0 4 9 9 9 9 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 w p t _ u 3 _ q 1 3 2 _ c 1 8 0 _ b 1 7 1 _ x 2 < / d 2 : V a l u e > < / d 2 : K e y V a l u e O f s t r i n g a n y T y p e > < d 2 : K e y V a l u e O f s t r i n g a n y T y p e > < d 2 : K e y > V a l u e < / d 2 : K e y > < d 2 : V a l u e   i : t y p e = " d 1 : d o u b l e " > 0 . 6 5 5 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 w p t _ u 3 _ q 1 3 2 _ c 1 8 0 _ b 1 7 2 _ x 2 < / d 2 : V a l u e > < / d 2 : K e y V a l u e O f s t r i n g a n y T y p e > < d 2 : K e y V a l u e O f s t r i n g a n y T y p e > < d 2 : K e y > V a l u e < / d 2 : K e y > < d 2 : V a l u e   i : t y p e = " d 1 : d o u b l e " > 0 . 4 6 5 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 w p t _ u 3 _ q 1 3 2 _ c 1 8 0 _ b 1 7 3 _ x 2 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 w p t _ u 3 _ q 1 3 2 _ c 1 8 0 _ b 1 7 4 _ x 2 < / d 2 : V a l u e > < / d 2 : K e y V a l u e O f s t r i n g a n y T y p e > < d 2 : K e y V a l u e O f s t r i n g a n y T y p e > < d 2 : K e y > V a l u e < / d 2 : K e y > < d 2 : V a l u e   i : t y p e = " d 1 : d o u b l e " > 0 . 4 9 4 9 9 9 9 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 w p t _ u 3 _ q 1 3 2 _ c 3 6 1 _ b 2 _ x 2 < / d 2 : V a l u e > < / d 2 : K e y V a l u e O f s t r i n g a n y T y p e > < d 2 : K e y V a l u e O f s t r i n g a n y T y p e > < d 2 : K e y > V a l u e < / d 2 : K e y > < d 2 : V a l u e   i : t y p e = " d 1 : d o u b l e " > 0 . 2 6 1 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 w p t _ u 3 _ q 1 3 2 _ c 3 6 1 _ b 7 8 _ x 2 < / d 2 : V a l u e > < / d 2 : K e y V a l u e O f s t r i n g a n y T y p e > < d 2 : K e y V a l u e O f s t r i n g a n y T y p e > < d 2 : K e y > V a l u e < / d 2 : K e y > < d 2 : V a l u e   i : t y p e = " d 1 : d o u b l e " > 0 . 2 6 4 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 w p t _ u 3 _ q 1 3 2 _ c 3 6 1 _ b 7 9 _ x 2 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 w p t _ u 3 _ q 1 3 2 _ c 3 6 1 _ b 8 1 _ x 2 < / d 2 : V a l u e > < / d 2 : K e y V a l u e O f s t r i n g a n y T y p e > < d 2 : K e y V a l u e O f s t r i n g a n y T y p e > < d 2 : K e y > V a l u e < / d 2 : K e y > < d 2 : V a l u e   i : t y p e = " d 1 : d o u b l e " > 0 . 2 3 6 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 w p t _ u 3 _ q 1 3 2 _ c 3 6 1 _ b 8 2 _ x 2 < / d 2 : V a l u e > < / d 2 : K e y V a l u e O f s t r i n g a n y T y p e > < d 2 : K e y V a l u e O f s t r i n g a n y T y p e > < d 2 : K e y > V a l u e < / d 2 : K e y > < d 2 : V a l u e   i : t y p e = " d 1 : d o u b l e " > 0 . 2 7 7 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 w p t _ u 3 _ q 1 3 2 _ c 3 6 1 _ b 8 3 _ x 2 < / d 2 : V a l u e > < / d 2 : K e y V a l u e O f s t r i n g a n y T y p e > < d 2 : K e y V a l u e O f s t r i n g a n y T y p e > < d 2 : K e y > V a l u e < / d 2 : K e y > < d 2 : V a l u e   i : t y p e = " d 1 : d o u b l e " > 0 . 2 6 4 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 w p t _ u 3 _ q 1 3 2 _ c 3 6 1 _ b 1 4 2 _ x 2 < / d 2 : V a l u e > < / d 2 : K e y V a l u e O f s t r i n g a n y T y p e > < d 2 : K e y V a l u e O f s t r i n g a n y T y p e > < d 2 : K e y > V a l u e < / d 2 : K e y > < d 2 : V a l u e   i : t y p e = " d 1 : d o u b l e " > 0 . 3 1 7 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 w p t _ u 3 _ q 1 3 2 _ c 3 6 1 _ b 1 4 3 _ x 2 < / d 2 : V a l u e > < / d 2 : K e y V a l u e O f s t r i n g a n y T y p e > < d 2 : K e y V a l u e O f s t r i n g a n y T y p e > < d 2 : K e y > V a l u e < / d 2 : K e y > < d 2 : V a l u e   i : t y p e = " d 1 : d o u b l e " > 0 . 2 4 5 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 w p t _ u 3 _ q 1 3 2 _ c 3 6 1 _ b 1 4 5 _ x 2 < / d 2 : V a l u e > < / d 2 : K e y V a l u e O f s t r i n g a n y T y p e > < d 2 : K e y V a l u e O f s t r i n g a n y T y p e > < d 2 : K e y > V a l u e < / d 2 : K e y > < d 2 : V a l u e   i : t y p e = " d 1 : d o u b l e " > 0 . 2 9 1 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 w p t _ u 3 _ q 1 3 2 _ c 3 6 1 _ b 1 4 6 _ x 2 < / d 2 : V a l u e > < / d 2 : K e y V a l u e O f s t r i n g a n y T y p e > < d 2 : K e y V a l u e O f s t r i n g a n y T y p e > < d 2 : K e y > V a l u e < / d 2 : K e y > < d 2 : V a l u e   i : t y p e = " d 1 : d o u b l e " > 0 . 2 2 1 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 w p t _ u 3 _ q 1 3 2 _ c 3 6 1 _ b 1 4 7 _ x 2 < / d 2 : V a l u e > < / d 2 : K e y V a l u e O f s t r i n g a n y T y p e > < d 2 : K e y V a l u e O f s t r i n g a n y T y p e > < d 2 : K e y > V a l u e < / d 2 : K e y > < d 2 : V a l u e   i : t y p e = " d 1 : d o u b l e " > 0 . 1 6 6 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 w p t _ u 3 _ q 1 3 2 _ c 3 6 1 _ b 1 4 9 _ x 2 < / d 2 : V a l u e > < / d 2 : K e y V a l u e O f s t r i n g a n y T y p e > < d 2 : K e y V a l u e O f s t r i n g a n y T y p e > < d 2 : K e y > V a l u e < / d 2 : K e y > < d 2 : V a l u e   i : t y p e = " d 1 : d o u b l e " > 0 . 1 9 6 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 w p t _ u 3 _ q 1 3 2 _ c 3 6 1 _ b 1 5 0 _ x 2 < / d 2 : V a l u e > < / d 2 : K e y V a l u e O f s t r i n g a n y T y p e > < d 2 : K e y V a l u e O f s t r i n g a n y T y p e > < d 2 : K e y > V a l u e < / d 2 : K e y > < d 2 : V a l u e   i : t y p e = " d 1 : d o u b l e " > 0 . 2 6 8 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 w p t _ u 3 _ q 1 3 2 _ c 3 6 1 _ b 1 5 7 _ x 2 < / d 2 : V a l u e > < / d 2 : K e y V a l u e O f s t r i n g a n y T y p e > < d 2 : K e y V a l u e O f s t r i n g a n y T y p e > < d 2 : K e y > V a l u e < / d 2 : K e y > < d 2 : V a l u e   i : t y p e = " d 1 : d o u b l e " > 0 . 1 8 7 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 w p t _ u 3 _ q 1 3 2 _ c 3 6 1 _ b 1 5 8 _ x 2 < / d 2 : V a l u e > < / d 2 : K e y V a l u e O f s t r i n g a n y T y p e > < d 2 : K e y V a l u e O f s t r i n g a n y T y p e > < d 2 : K e y > V a l u e < / d 2 : K e y > < d 2 : V a l u e   i : t y p e = " d 1 : d o u b l e " > 0 . 2 7 6 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 w p t _ u 3 _ q 1 3 2 _ c 3 6 1 _ b 1 5 9 _ x 2 < / d 2 : V a l u e > < / d 2 : K e y V a l u e O f s t r i n g a n y T y p e > < d 2 : K e y V a l u e O f s t r i n g a n y T y p e > < d 2 : K e y > V a l u e < / d 2 : K e y > < d 2 : V a l u e   i : t y p e = " d 1 : d o u b l e " > 0 . 3 5 6 0 0 0 1 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 w p t _ u 3 _ q 1 3 2 _ c 3 6 1 _ b 1 6 0 _ x 2 < / d 2 : V a l u e > < / d 2 : K e y V a l u e O f s t r i n g a n y T y p e > < d 2 : K e y V a l u e O f s t r i n g a n y T y p e > < d 2 : K e y > V a l u e < / d 2 : K e y > < d 2 : V a l u e   i : t y p e = " d 1 : d o u b l e " > 0 . 2 7 4 9 9 9 9 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 w p t _ u 3 _ q 1 3 2 _ c 3 6 1 _ b 1 6 1 _ x 2 < / d 2 : V a l u e > < / d 2 : K e y V a l u e O f s t r i n g a n y T y p e > < d 2 : K e y V a l u e O f s t r i n g a n y T y p e > < d 2 : K e y > V a l u e < / d 2 : K e y > < d 2 : V a l u e   i : t y p e = " d 1 : d o u b l e " > 0 . 1 5 7 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 w p t _ u 3 _ q 1 3 2 _ c 3 6 1 _ b 1 6 5 _ x 2 < / d 2 : V a l u e > < / d 2 : K e y V a l u e O f s t r i n g a n y T y p e > < d 2 : K e y V a l u e O f s t r i n g a n y T y p e > < d 2 : K e y > V a l u e < / d 2 : K e y > < d 2 : V a l u e   i : t y p e = " d 1 : d o u b l e " > 0 . 1 7 3 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 w p t _ u 3 _ q 1 3 2 _ c 3 6 1 _ b 1 6 6 _ x 2 < / d 2 : V a l u e > < / d 2 : K e y V a l u e O f s t r i n g a n y T y p e > < d 2 : K e y V a l u e O f s t r i n g a n y T y p e > < d 2 : K e y > V a l u e < / d 2 : K e y > < d 2 : V a l u e   i : t y p e = " d 1 : d o u b l e " > 0 . 2 3 4 9 9 9 9 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 w p t _ u 3 _ q 1 3 2 _ c 3 6 1 _ b 1 7 1 _ x 2 < / d 2 : V a l u e > < / d 2 : K e y V a l u e O f s t r i n g a n y T y p e > < d 2 : K e y V a l u e O f s t r i n g a n y T y p e > < d 2 : K e y > V a l u e < / d 2 : K e y > < d 2 : V a l u e   i : t y p e = " d 1 : d o u b l e " > 0 . 2 3 6 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 w p t _ u 3 _ q 1 3 2 _ c 3 6 1 _ b 1 7 2 _ x 2 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 w p t _ u 3 _ q 1 3 2 _ c 3 6 1 _ b 1 7 3 _ x 2 < / d 2 : V a l u e > < / d 2 : K e y V a l u e O f s t r i n g a n y T y p e > < d 2 : K e y V a l u e O f s t r i n g a n y T y p e > < d 2 : K e y > V a l u e < / d 2 : K e y > < d 2 : V a l u e   i : t y p e = " d 1 : d o u b l e " > 0 . 2 3 2 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 w p t _ u 3 _ q 1 3 2 _ c 3 6 1 _ b 1 7 4 _ x 2 < / d 2 : V a l u e > < / d 2 : K e y V a l u e O f s t r i n g a n y T y p e > < d 2 : K e y V a l u e O f s t r i n g a n y T y p e > < d 2 : K e y > V a l u e < / d 2 : K e y > < d 2 : V a l u e   i : t y p e = " d 1 : d o u b l e " > 0 . 3 3 3 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 w p t _ u 3 _ q 1 3 2 _ c 3 6 2 _ b 2 _ x 2 < / d 2 : V a l u e > < / d 2 : K e y V a l u e O f s t r i n g a n y T y p e > < d 2 : K e y V a l u e O f s t r i n g a n y T y p e > < d 2 : K e y > V a l u e < / d 2 : K e y > < d 2 : V a l u e   i : t y p e = " d 1 : d o u b l e " > 0 . 2 5 9 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 w p t _ u 3 _ q 1 3 2 _ c 3 6 2 _ b 7 8 _ x 2 < / d 2 : V a l u e > < / d 2 : K e y V a l u e O f s t r i n g a n y T y p e > < d 2 : K e y V a l u e O f s t r i n g a n y T y p e > < d 2 : K e y > V a l u e < / d 2 : K e y > < d 2 : V a l u e   i : t y p e = " d 1 : d o u b l e " > 0 . 2 3 9 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 w p t _ u 3 _ q 1 3 2 _ c 3 6 2 _ b 7 9 _ x 2 < / d 2 : V a l u e > < / d 2 : K e y V a l u e O f s t r i n g a n y T y p e > < d 2 : K e y V a l u e O f s t r i n g a n y T y p e > < d 2 : K e y > V a l u e < / d 2 : K e y > < d 2 : V a l u e   i : t y p e = " d 1 : d o u b l e " > 0 . 3 1 2 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 w p t _ u 3 _ q 1 3 2 _ c 3 6 2 _ b 8 2 _ x 2 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 w p t _ u 3 _ q 1 3 2 _ c 3 6 2 _ b 8 3 _ x 2 < / d 2 : V a l u e > < / d 2 : K e y V a l u e O f s t r i n g a n y T y p e > < d 2 : K e y V a l u e O f s t r i n g a n y T y p e > < d 2 : K e y > V a l u e < / d 2 : K e y > < d 2 : V a l u e   i : t y p e = " d 1 : d o u b l e " > 0 . 4 0 7 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 w p t _ u 3 _ q 1 3 2 _ c 3 6 2 _ b 1 4 2 _ x 2 < / d 2 : V a l u e > < / d 2 : K e y V a l u e O f s t r i n g a n y T y p e > < d 2 : K e y V a l u e O f s t r i n g a n y T y p e > < d 2 : K e y > V a l u e < / d 2 : K e y > < d 2 : V a l u e   i : t y p e = " d 1 : d o u b l e " > 0 . 3 5 9 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 w p t _ u 3 _ q 1 3 2 _ c 3 6 2 _ b 1 4 3 _ x 2 < / d 2 : V a l u e > < / d 2 : K e y V a l u e O f s t r i n g a n y T y p e > < d 2 : K e y V a l u e O f s t r i n g a n y T y p e > < d 2 : K e y > V a l u e < / d 2 : K e y > < d 2 : V a l u e   i : t y p e = " d 1 : d o u b l e " > 0 . 1 9 9 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 w p t _ u 3 _ q 1 3 2 _ c 3 6 2 _ b 1 4 5 _ x 2 < / d 2 : V a l u e > < / d 2 : K e y V a l u e O f s t r i n g a n y T y p e > < d 2 : K e y V a l u e O f s t r i n g a n y T y p e > < d 2 : K e y > V a l u e < / d 2 : K e y > < d 2 : V a l u e   i : t y p e = " d 1 : d o u b l e " > 0 . 2 1 1 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 w p t _ u 3 _ q 1 3 2 _ c 3 6 2 _ b 1 4 6 _ x 2 < / d 2 : V a l u e > < / d 2 : K e y V a l u e O f s t r i n g a n y T y p e > < d 2 : K e y V a l u e O f s t r i n g a n y T y p e > < d 2 : K e y > V a l u e < / d 2 : K e y > < d 2 : V a l u e   i : t y p e = " d 1 : d o u b l e " > 0 . 2 3 9 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 w p t _ u 3 _ q 1 3 2 _ c 3 6 2 _ b 1 4 7 _ x 2 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 w p t _ u 3 _ q 1 3 2 _ c 3 6 2 _ b 1 4 9 _ x 2 < / d 2 : V a l u e > < / d 2 : K e y V a l u e O f s t r i n g a n y T y p e > < d 2 : K e y V a l u e O f s t r i n g a n y T y p e > < d 2 : K e y > V a l u e < / d 2 : K e y > < d 2 : V a l u e   i : t y p e = " d 1 : d o u b l e " > 0 . 0 7 4 9 9 9 9 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 w p t _ u 3 _ q 1 3 2 _ c 3 6 2 _ b 1 5 0 _ x 2 < / d 2 : V a l u e > < / d 2 : K e y V a l u e O f s t r i n g a n y T y p e > < d 2 : K e y V a l u e O f s t r i n g a n y T y p e > < d 2 : K e y > V a l u e < / d 2 : K e y > < d 2 : V a l u e   i : t y p e = " d 1 : d o u b l e " > 0 . 2 5 7 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 w p t _ u 3 _ q 1 3 2 _ c 3 6 2 _ b 1 5 7 _ x 2 < / d 2 : V a l u e > < / d 2 : K e y V a l u e O f s t r i n g a n y T y p e > < d 2 : K e y V a l u e O f s t r i n g a n y T y p e > < d 2 : K e y > V a l u e < / d 2 : K e y > < d 2 : V a l u e   i : t y p e = " d 1 : d o u b l e " > 0 . 0 9 7 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 w p t _ u 3 _ q 1 3 2 _ c 3 6 2 _ b 1 5 8 _ x 2 < / d 2 : V a l u e > < / d 2 : K e y V a l u e O f s t r i n g a n y T y p e > < d 2 : K e y V a l u e O f s t r i n g a n y T y p e > < d 2 : K e y > V a l u e < / d 2 : K e y > < d 2 : V a l u e   i : t y p e = " d 1 : d o u b l e " > 0 . 2 9 9 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 w p t _ u 3 _ q 1 3 2 _ c 3 6 2 _ b 1 5 9 _ x 2 < / d 2 : V a l u e > < / d 2 : K e y V a l u e O f s t r i n g a n y T y p e > < d 2 : K e y V a l u e O f s t r i n g a n y T y p e > < d 2 : K e y > V a l u e < / d 2 : K e y > < d 2 : V a l u e   i : t y p e = " d 1 : d o u b l e " > 0 . 2 9 8 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 w p t _ u 3 _ q 1 3 2 _ c 3 6 2 _ b 1 6 0 _ x 2 < / d 2 : V a l u e > < / d 2 : K e y V a l u e O f s t r i n g a n y T y p e > < d 2 : K e y V a l u e O f s t r i n g a n y T y p e > < d 2 : K e y > V a l u e < / d 2 : K e y > < d 2 : V a l u e   i : t y p e = " d 1 : d o u b l e " > 0 . 2 2 1 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 w p t _ u 3 _ q 1 3 2 _ c 3 6 2 _ b 1 6 1 _ x 2 < / d 2 : V a l u e > < / d 2 : K e y V a l u e O f s t r i n g a n y T y p e > < d 2 : K e y V a l u e O f s t r i n g a n y T y p e > < d 2 : K e y > V a l u e < / d 2 : K e y > < d 2 : V a l u e   i : t y p e = " d 1 : d o u b l e " > 0 . 3 9 0 0 0 0 1 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 w p t _ u 3 _ q 1 3 2 _ c 3 6 2 _ b 1 6 6 _ x 2 < / d 2 : V a l u e > < / d 2 : K e y V a l u e O f s t r i n g a n y T y p e > < d 2 : K e y V a l u e O f s t r i n g a n y T y p e > < d 2 : K e y > V a l u e < / d 2 : K e y > < d 2 : V a l u e   i : t y p e = " d 1 : d o u b l e " > 0 . 2 7 1 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 w p t _ u 3 _ q 1 3 2 _ c 3 6 2 _ b 1 7 1 _ x 2 < / d 2 : V a l u e > < / d 2 : K e y V a l u e O f s t r i n g a n y T y p e > < d 2 : K e y V a l u e O f s t r i n g a n y T y p e > < d 2 : K e y > V a l u e < / d 2 : K e y > < d 2 : V a l u e   i : t y p e = " d 1 : d o u b l e " > 0 . 4 1 8 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 w p t _ u 3 _ q 1 3 2 _ c 3 6 2 _ b 1 7 2 _ x 2 < / d 2 : V a l u e > < / d 2 : K e y V a l u e O f s t r i n g a n y T y p e > < d 2 : K e y V a l u e O f s t r i n g a n y T y p e > < d 2 : K e y > V a l u e < / d 2 : K e y > < d 2 : V a l u e   i : t y p e = " d 1 : d o u b l e " > 0 . 2 1 8 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 w p t _ u 3 _ q 1 3 2 _ c 3 6 2 _ b 1 7 3 _ x 2 < / d 2 : V a l u e > < / d 2 : K e y V a l u e O f s t r i n g a n y T y p e > < d 2 : K e y V a l u e O f s t r i n g a n y T y p e > < d 2 : K e y > V a l u e < / d 2 : K e y > < d 2 : V a l u e   i : t y p e = " d 1 : d o u b l e " > 0 . 1 6 2 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 w p t _ u 3 _ q 1 3 2 _ c 3 6 2 _ b 1 7 4 _ x 2 < / d 2 : V a l u e > < / d 2 : K e y V a l u e O f s t r i n g a n y T y p e > < d 2 : K e y V a l u e O f s t r i n g a n y T y p e > < d 2 : K e y > V a l u e < / d 2 : K e y > < d 2 : V a l u e   i : t y p e = " d 1 : d o u b l e " > 0 . 1 6 2 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 w p t _ u 3 _ q 1 3 2 _ c 1 _ b 7 8 _ x 1 < / d 2 : V a l u e > < / d 2 : K e y V a l u e O f s t r i n g a n y T y p e > < d 2 : K e y V a l u e O f s t r i n g a n y T y p e > < d 2 : K e y > V a l u e < / d 2 : K e y > < d 2 : V a l u e   i : t y p e = " d 1 : d o u b l e " > 3 7 7 < / d 2 : V a l u e > < / d 2 : K e y V a l u e O f s t r i n g a n y T y p e > < d 2 : K e y V a l u e O f s t r i n g a n y T y p e > < d 2 : K e y > F o r m a t t e d V a l u e < / d 2 : K e y > < d 2 : V a l u e   i : t y p e = " d 1 : s t r i n g " > 3 7 7 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 w p t _ u 3 _ q 1 3 2 _ c 1 _ b 7 9 _ x 1 < / d 2 : V a l u e > < / d 2 : K e y V a l u e O f s t r i n g a n y T y p e > < d 2 : K e y V a l u e O f s t r i n g a n y T y p e > < d 2 : K e y > V a l u e < / d 2 : K e y > < d 2 : V a l u e   i : t y p e = " d 1 : d o u b l e " > 1 4 6 < / d 2 : V a l u e > < / d 2 : K e y V a l u e O f s t r i n g a n y T y p e > < d 2 : K e y V a l u e O f s t r i n g a n y T y p e > < d 2 : K e y > F o r m a t t e d V a l u e < / d 2 : K e y > < d 2 : V a l u e   i : t y p e = " d 1 : s t r i n g " > 1 4 6 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 w p t _ u 3 _ q 1 3 2 _ c 1 _ b 8 1 _ x 1 < / d 2 : V a l u e > < / d 2 : K e y V a l u e O f s t r i n g a n y T y p e > < d 2 : K e y V a l u e O f s t r i n g a n y T y p e > < d 2 : K e y > V a l u e < / d 2 : K e y > < d 2 : V a l u e   i : t y p e = " d 1 : d o u b l e " > 1 1 9 < / d 2 : V a l u e > < / d 2 : K e y V a l u e O f s t r i n g a n y T y p e > < d 2 : K e y V a l u e O f s t r i n g a n y T y p e > < d 2 : K e y > F o r m a t t e d V a l u e < / d 2 : K e y > < d 2 : V a l u e   i : t y p e = " d 1 : s t r i n g " > 1 1 9 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 w p t _ u 3 _ q 1 3 2 _ c 1 _ b 8 2 _ x 1 < / d 2 : V a l u e > < / d 2 : K e y V a l u e O f s t r i n g a n y T y p e > < d 2 : K e y V a l u e O f s t r i n g a n y T y p e > < d 2 : K e y > V a l u e < / d 2 : K e y > < d 2 : V a l u e   i : t y p e = " d 1 : d o u b l e " > 1 4 9 < / d 2 : V a l u e > < / d 2 : K e y V a l u e O f s t r i n g a n y T y p e > < d 2 : K e y V a l u e O f s t r i n g a n y T y p e > < d 2 : K e y > F o r m a t t e d V a l u e < / d 2 : K e y > < d 2 : V a l u e   i : t y p e = " d 1 : s t r i n g " > 1 4 9 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 w p t _ u 3 _ q 1 3 2 _ c 1 _ b 8 3 _ x 1 < / d 2 : V a l u e > < / d 2 : K e y V a l u e O f s t r i n g a n y T y p e > < d 2 : K e y V a l u e O f s t r i n g a n y T y p e > < d 2 : K e y > V a l u e < / d 2 : K e y > < d 2 : V a l u e   i : t y p e = " d 1 : d o u b l e " > 2 5 5 < / d 2 : V a l u e > < / d 2 : K e y V a l u e O f s t r i n g a n y T y p e > < d 2 : K e y V a l u e O f s t r i n g a n y T y p e > < d 2 : K e y > F o r m a t t e d V a l u e < / d 2 : K e y > < d 2 : V a l u e   i : t y p e = " d 1 : s t r i n g " > 2 5 5 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 w p t _ u 3 _ q 1 3 2 _ c 1 _ b 1 4 2 _ x 1 < / d 2 : V a l u e > < / d 2 : K e y V a l u e O f s t r i n g a n y T y p e > < d 2 : K e y V a l u e O f s t r i n g a n y T y p e > < d 2 : K e y > V a l u e < / d 2 : K e y > < d 2 : V a l u e   i : t y p e = " d 1 : d o u b l e " > 1 5 2 < / d 2 : V a l u e > < / d 2 : K e y V a l u e O f s t r i n g a n y T y p e > < d 2 : K e y V a l u e O f s t r i n g a n y T y p e > < d 2 : K e y > F o r m a t t e d V a l u e < / d 2 : K e y > < d 2 : V a l u e   i : t y p e = " d 1 : s t r i n g " > 1 5 2 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 w p t _ u 3 _ q 1 3 2 _ c 1 _ b 1 4 3 _ x 1 < / d 2 : V a l u e > < / d 2 : K e y V a l u e O f s t r i n g a n y T y p e > < d 2 : K e y V a l u e O f s t r i n g a n y T y p e > < d 2 : K e y > V a l u e < / d 2 : K e y > < d 2 : V a l u e   i : t y p e = " d 1 : d o u b l e " > 1 0 5 < / d 2 : V a l u e > < / d 2 : K e y V a l u e O f s t r i n g a n y T y p e > < d 2 : K e y V a l u e O f s t r i n g a n y T y p e > < d 2 : K e y > F o r m a t t e d V a l u e < / d 2 : K e y > < d 2 : V a l u e   i : t y p e = " d 1 : s t r i n g " > 1 0 5 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 w p t _ u 3 _ q 1 3 2 _ c 1 _ b 1 4 5 _ x 1 < / d 2 : V a l u e > < / d 2 : K e y V a l u e O f s t r i n g a n y T y p e > < d 2 : K e y V a l u e O f s t r i n g a n y T y p e > < d 2 : K e y > V a l u e < / d 2 : K e y > < d 2 : V a l u e   i : t y p e = " d 1 : d o u b l e " > 1 1 0 < / d 2 : V a l u e > < / d 2 : K e y V a l u e O f s t r i n g a n y T y p e > < d 2 : K e y V a l u e O f s t r i n g a n y T y p e > < d 2 : K e y > F o r m a t t e d V a l u e < / d 2 : K e y > < d 2 : V a l u e   i : t y p e = " d 1 : s t r i n g " > 1 1 0 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 w p t _ u 3 _ q 1 3 2 _ c 1 _ b 1 4 6 _ x 1 < / d 2 : V a l u e > < / d 2 : K e y V a l u e O f s t r i n g a n y T y p e > < d 2 : K e y V a l u e O f s t r i n g a n y T y p e > < d 2 : K e y > V a l u e < / d 2 : K e y > < d 2 : V a l u e   i : t y p e = " d 1 : d o u b l e " > 8 6 < / d 2 : V a l u e > < / d 2 : K e y V a l u e O f s t r i n g a n y T y p e > < d 2 : K e y V a l u e O f s t r i n g a n y T y p e > < d 2 : K e y > F o r m a t t e d V a l u e < / d 2 : K e y > < d 2 : V a l u e   i : t y p e = " d 1 : s t r i n g " > 8 6 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 w p t _ u 3 _ q 1 3 2 _ c 1 _ b 1 4 7 _ x 1 < / d 2 : V a l u e > < / d 2 : K e y V a l u e O f s t r i n g a n y T y p e > < d 2 : K e y V a l u e O f s t r i n g a n y T y p e > < d 2 : K e y > V a l u e < / d 2 : K e y > < d 2 : V a l u e   i : t y p e = " d 1 : d o u b l e " > 7 1 < / d 2 : V a l u e > < / d 2 : K e y V a l u e O f s t r i n g a n y T y p e > < d 2 : K e y V a l u e O f s t r i n g a n y T y p e > < d 2 : K e y > F o r m a t t e d V a l u e < / d 2 : K e y > < d 2 : V a l u e   i : t y p e = " d 1 : s t r i n g " > 7 1 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 w p t _ u 3 _ q 1 3 2 _ c 1 _ b 1 4 9 _ x 1 < / d 2 : V a l u e > < / d 2 : K e y V a l u e O f s t r i n g a n y T y p e > < d 2 : K e y V a l u e O f s t r i n g a n y T y p e > < d 2 : K e y > V a l u e < / d 2 : K e y > < d 2 : V a l u e   i : t y p e = " d 1 : d o u b l e " > 2 1 < / d 2 : V a l u e > < / d 2 : K e y V a l u e O f s t r i n g a n y T y p e > < d 2 : K e y V a l u e O f s t r i n g a n y T y p e > < d 2 : K e y > F o r m a t t e d V a l u e < / d 2 : K e y > < d 2 : V a l u e   i : t y p e = " d 1 : s t r i n g " >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 w p t _ u 3 _ q 1 3 2 _ c 1 _ b 1 5 0 _ x 1 < / d 2 : V a l u e > < / d 2 : K e y V a l u e O f s t r i n g a n y T y p e > < d 2 : K e y V a l u e O f s t r i n g a n y T y p e > < d 2 : K e y > V a l u e < / d 2 : K e y > < d 2 : V a l u e   i : t y p e = " d 1 : d o u b l e " > 8 4 < / d 2 : V a l u e > < / d 2 : K e y V a l u e O f s t r i n g a n y T y p e > < d 2 : K e y V a l u e O f s t r i n g a n y T y p e > < d 2 : K e y > F o r m a t t e d V a l u e < / d 2 : K e y > < d 2 : V a l u e   i : t y p e = " d 1 : s t r i n g " > 8 4 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 w p t _ u 3 _ q 1 3 2 _ c 1 _ b 1 5 7 _ x 1 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 w p t _ u 3 _ q 1 3 2 _ c 1 _ b 1 5 8 _ x 1 < / d 2 : V a l u e > < / d 2 : K e y V a l u e O f s t r i n g a n y T y p e > < d 2 : K e y V a l u e O f s t r i n g a n y T y p e > < d 2 : K e y > V a l u e < / d 2 : K e y > < d 2 : V a l u e   i : t y p e = " d 1 : d o u b l e " > 3 5 6 < / d 2 : V a l u e > < / d 2 : K e y V a l u e O f s t r i n g a n y T y p e > < d 2 : K e y V a l u e O f s t r i n g a n y T y p e > < d 2 : K e y > F o r m a t t e d V a l u e < / d 2 : K e y > < d 2 : V a l u e   i : t y p e = " d 1 : s t r i n g " > 3 5 6 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 w p t _ u 3 _ q 1 3 2 _ c 1 _ b 1 5 9 _ x 1 < / d 2 : V a l u e > < / d 2 : K e y V a l u e O f s t r i n g a n y T y p e > < d 2 : K e y V a l u e O f s t r i n g a n y T y p e > < d 2 : K e y > V a l u e < / d 2 : K e y > < d 2 : V a l u e   i : t y p e = " d 1 : d o u b l e " > 1 1 5 < / d 2 : V a l u e > < / d 2 : K e y V a l u e O f s t r i n g a n y T y p e > < d 2 : K e y V a l u e O f s t r i n g a n y T y p e > < d 2 : K e y > F o r m a t t e d V a l u e < / d 2 : K e y > < d 2 : V a l u e   i : t y p e = " d 1 : s t r i n g " > 1 1 5 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 w p t _ u 3 _ q 1 3 2 _ c 1 _ b 1 6 0 _ x 1 < / d 2 : V a l u e > < / d 2 : K e y V a l u e O f s t r i n g a n y T y p e > < d 2 : K e y V a l u e O f s t r i n g a n y T y p e > < d 2 : K e y > V a l u e < / d 2 : K e y > < d 2 : V a l u e   i : t y p e = " d 1 : d o u b l e " > 3 1 < / d 2 : V a l u e > < / d 2 : K e y V a l u e O f s t r i n g a n y T y p e > < d 2 : K e y V a l u e O f s t r i n g a n y T y p e > < d 2 : K e y > F o r m a t t e d V a l u e < / d 2 : K e y > < d 2 : V a l u e   i : t y p e = " d 1 : s t r i n g " > 3 1 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 w p t _ u 3 _ q 1 3 2 _ c 1 _ b 1 6 5 _ x 1 < / d 2 : V a l u e > < / d 2 : K e y V a l u e O f s t r i n g a n y T y p e > < d 2 : K e y V a l u e O f s t r i n g a n y T y p e > < d 2 : K e y > V a l u e < / d 2 : K e y > < d 2 : V a l u e   i : t y p e = " d 1 : d o u b l e " > 2 < / d 2 : V a l u e > < / d 2 : K e y V a l u e O f s t r i n g a n y T y p e > < d 2 : K e y V a l u e O f s t r i n g a n y T y p e > < d 2 : K e y > F o r m a t t e d V a l u e < / d 2 : K e y > < d 2 : V a l u e   i : t y p e = " d 1 : s t r i n g " >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 w p t _ u 3 _ q 1 3 2 _ c 1 _ b 1 6 6 _ x 1 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 w p t _ u 3 _ q 1 3 2 _ c 1 _ b 1 7 1 _ x 1 < / d 2 : V a l u e > < / d 2 : K e y V a l u e O f s t r i n g a n y T y p e > < d 2 : K e y V a l u e O f s t r i n g a n y T y p e > < d 2 : K e y > V a l u e < / d 2 : K e y > < d 2 : V a l u e   i : t y p e = " d 1 : d o u b l e " > 1 5 6 < / d 2 : V a l u e > < / d 2 : K e y V a l u e O f s t r i n g a n y T y p e > < d 2 : K e y V a l u e O f s t r i n g a n y T y p e > < d 2 : K e y > F o r m a t t e d V a l u e < / d 2 : K e y > < d 2 : V a l u e   i : t y p e = " d 1 : s t r i n g " > 1 5 6 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 w p t _ u 3 _ q 1 3 2 _ c 1 _ b 1 7 2 _ x 1 < / d 2 : V a l u e > < / d 2 : K e y V a l u e O f s t r i n g a n y T y p e > < d 2 : K e y V a l u e O f s t r i n g a n y T y p e > < d 2 : K e y > V a l u e < / d 2 : K e y > < d 2 : V a l u e   i : t y p e = " d 1 : d o u b l e " > 2 0 0 < / d 2 : V a l u e > < / d 2 : K e y V a l u e O f s t r i n g a n y T y p e > < d 2 : K e y V a l u e O f s t r i n g a n y T y p e > < d 2 : K e y > F o r m a t t e d V a l u e < / d 2 : K e y > < d 2 : V a l u e   i : t y p e = " d 1 : s t r i n g " > 2 0 0 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 w p t _ u 3 _ q 1 3 2 _ c 1 _ b 1 7 3 _ x 1 < / d 2 : V a l u e > < / d 2 : K e y V a l u e O f s t r i n g a n y T y p e > < d 2 : K e y V a l u e O f s t r i n g a n y T y p e > < d 2 : K e y > V a l u e < / d 2 : K e y > < d 2 : V a l u e   i : t y p e = " d 1 : d o u b l e " > 5 2 < / d 2 : V a l u e > < / d 2 : K e y V a l u e O f s t r i n g a n y T y p e > < d 2 : K e y V a l u e O f s t r i n g a n y T y p e > < d 2 : K e y > F o r m a t t e d V a l u e < / d 2 : K e y > < d 2 : V a l u e   i : t y p e = " d 1 : s t r i n g " > 5 2 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 w p t _ u 3 _ q 1 3 2 _ c 1 _ b 1 7 4 _ x 1 < / d 2 : V a l u e > < / d 2 : K e y V a l u e O f s t r i n g a n y T y p e > < d 2 : K e y V a l u e O f s t r i n g a n y T y p e > < d 2 : K e y > V a l u e < / d 2 : K e y > < d 2 : V a l u e   i : t y p e = " d 1 : d o u b l e " > 1 1 5 < / d 2 : V a l u e > < / d 2 : K e y V a l u e O f s t r i n g a n y T y p e > < d 2 : K e y V a l u e O f s t r i n g a n y T y p e > < d 2 : K e y > F o r m a t t e d V a l u e < / d 2 : K e y > < d 2 : V a l u e   i : t y p e = " d 1 : s t r i n g " > 1 1 5 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2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 w h d _ c 1 6 1 < / d 2 : V a l u e > < / d 2 : K e y V a l u e O f s t r i n g a n y T y p e > < d 2 : K e y V a l u e O f s t r i n g a n y T y p e > < d 2 : K e y > V a l u e < / d 2 : K e y > < d 2 : V a l u e   i : t y p e = " d 1 : s t r i n g " > P a s   d u   t o u t   s a t i s f a i t 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 w h d _ c 1 6 0 < / d 2 : V a l u e > < / d 2 : K e y V a l u e O f s t r i n g a n y T y p e > < d 2 : K e y V a l u e O f s t r i n g a n y T y p e > < d 2 : K e y > V a l u e < / d 2 : K e y > < d 2 : V a l u e   i : t y p e = " d 1 : s t r i n g " > P l u t � t   p a s   s a t i s f a i t 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 w h d _ c 1 5 8 < / d 2 : V a l u e > < / d 2 : K e y V a l u e O f s t r i n g a n y T y p e > < d 2 : K e y V a l u e O f s t r i n g a n y T y p e > < d 2 : K e y > V a l u e < / d 2 : K e y > < d 2 : V a l u e   i : t y p e = " d 1 : s t r i n g " > P l u t � t   s a t i s f a i t 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 w h d _ c 1 5 9 < / d 2 : V a l u e > < / d 2 : K e y V a l u e O f s t r i n g a n y T y p e > < d 2 : K e y V a l u e O f s t r i n g a n y T y p e > < d 2 : K e y > V a l u e < / d 2 : K e y > < d 2 : V a l u e   i : t y p e = " d 1 : s t r i n g " > S T   P a s   s a t i s f a i t 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 w h d _ c 1 5 6 < / d 2 : V a l u e > < / d 2 : K e y V a l u e O f s t r i n g a n y T y p e > < d 2 : K e y V a l u e O f s t r i n g a n y T y p e > < d 2 : K e y > V a l u e < / d 2 : K e y > < d 2 : V a l u e   i : t y p e = " d 1 : s t r i n g " > S T   S a t i s f a i t 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 w h d _ c 1 5 7 < / d 2 : V a l u e > < / d 2 : K e y V a l u e O f s t r i n g a n y T y p e > < d 2 : K e y V a l u e O f s t r i n g a n y T y p e > < d 2 : K e y > V a l u e < / d 2 : K e y > < d 2 : V a l u e   i : t y p e = " d 1 : s t r i n g " > T r � s   s a t i s f a i t 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 w p t _ u 2 _ q 9 0 _ c 1 6 1 _ b 2 _ x 2 < / d 2 : V a l u e > < / d 2 : K e y V a l u e O f s t r i n g a n y T y p e > < d 2 : K e y V a l u e O f s t r i n g a n y T y p e > < d 2 : K e y > V a l u e < / d 2 : K e y > < d 2 : V a l u e   i : t y p e = " d 1 : d o u b l e " > 0 . 0 1 9 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 w p t _ u 2 _ q 9 0 _ c 1 6 1 _ b 1 2 _ x 2 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 w p t _ u 2 _ q 9 0 _ c 1 6 1 _ b 1 9 _ x 2 < / d 2 : V a l u e > < / d 2 : K e y V a l u e O f s t r i n g a n y T y p e > < d 2 : K e y V a l u e O f s t r i n g a n y T y p e > < d 2 : K e y > V a l u e < / d 2 : K e y > < d 2 : V a l u e   i : t y p e = " d 1 : d o u b l e " > 0 . 0 4 1 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 w p t _ u 2 _ q 9 0 _ c 1 6 1 _ b 2 0 _ x 2 < / d 2 : V a l u e > < / d 2 : K e y V a l u e O f s t r i n g a n y T y p e > < d 2 : K e y V a l u e O f s t r i n g a n y T y p e > < d 2 : K e y > V a l u e < / d 2 : K e y > < d 2 : V a l u e   i : t y p e = " d 1 : d o u b l e " > 0 . 0 1 8 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 w p t _ u 2 _ q 9 0 _ c 1 6 1 _ b 2 7 _ x 2 < / d 2 : V a l u e > < / d 2 : K e y V a l u e O f s t r i n g a n y T y p e > < d 2 : K e y V a l u e O f s t r i n g a n y T y p e > < d 2 : K e y > V a l u e < / d 2 : K e y > < d 2 : V a l u e   i : t y p e = " d 1 : d o u b l e " > 0 . 0 9 4 9 9 9 9 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 w p t _ u 2 _ q 9 0 _ c 1 6 1 _ b 3 3 _ x 2 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 w p t _ u 2 _ q 9 0 _ c 1 6 1 _ b 3 4 _ x 2 < / d 2 : V a l u e > < / d 2 : K e y V a l u e O f s t r i n g a n y T y p e > < d 2 : K e y V a l u e O f s t r i n g a n y T y p e > < d 2 : K e y > V a l u e < / d 2 : K e y > < d 2 : V a l u e   i : t y p e = " d 1 : d o u b l e " > 0 . 0 3 < / d 2 : V a l u e > < / d 2 : K e y V a l u e O f s t r i n g a n y T y p e > < d 2 : K e y V a l u e O f s t r i n g a n y T y p e > < d 2 : K e y > F o r m a t t e d V a l u e < / d 2 : K e y > < d 2 : V a l u e   i : t y p e = " d 1 : s t r i n g " >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 w p t _ u 2 _ q 9 0 _ c 1 6 1 _ b 3 6 _ x 2 < / d 2 : V a l u e > < / d 2 : K e y V a l u e O f s t r i n g a n y T y p e > < d 2 : K e y V a l u e O f s t r i n g a n y T y p e > < d 2 : K e y > V a l u e < / d 2 : K e y > < d 2 : V a l u e   i : t y p e = " d 1 : d o u b l e " > 0 . 0 1 1 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 w p t _ u 2 _ q 9 0 _ c 1 6 1 _ b 3 8 _ x 2 < / d 2 : V a l u e > < / d 2 : K e y V a l u e O f s t r i n g a n y T y p e > < d 2 : K e y V a l u e O f s t r i n g a n y T y p e > < d 2 : K e y > V a l u e < / d 2 : K e y > < d 2 : V a l u e   i : t y p e = " d 1 : d o u b l e " > 0 . 0 3 7 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 w p t _ u 2 _ q 9 0 _ c 1 6 1 _ b 3 9 _ x 2 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 w p t _ u 2 _ q 9 0 _ c 1 6 1 _ b 5 2 _ x 2 < / d 2 : V a l u e > < / d 2 : K e y V a l u e O f s t r i n g a n y T y p e > < d 2 : K e y V a l u e O f s t r i n g a n y T y p e > < d 2 : K e y > V a l u e < / d 2 : K e y > < d 2 : V a l u e   i : t y p e = " d 1 : d o u b l e " > 0 . 0 1 7 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 w p t _ u 2 _ q 9 0 _ c 1 6 1 _ b 5 3 _ x 2 < / d 2 : V a l u e > < / d 2 : K e y V a l u e O f s t r i n g a n y T y p e > < d 2 : K e y V a l u e O f s t r i n g a n y T y p e > < d 2 : K e y > V a l u e < / d 2 : K e y > < d 2 : V a l u e   i : t y p e = " d 1 : d o u b l e " > 0 . 0 2 3 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 w p t _ u 2 _ q 9 0 _ c 1 6 0 _ b 1 2 _ x 2 < / d 2 : V a l u e > < / d 2 : K e y V a l u e O f s t r i n g a n y T y p e > < d 2 : K e y V a l u e O f s t r i n g a n y T y p e > < d 2 : K e y > V a l u e < / d 2 : K e y > < d 2 : V a l u e   i : t y p e = " d 1 : d o u b l e " > 0 . 1 0 8 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 w p t _ u 2 _ q 9 0 _ c 1 6 0 _ b 1 9 _ x 2 < / d 2 : V a l u e > < / d 2 : K e y V a l u e O f s t r i n g a n y T y p e > < d 2 : K e y V a l u e O f s t r i n g a n y T y p e > < d 2 : K e y > V a l u e < / d 2 : K e y > < d 2 : V a l u e   i : t y p e = " d 1 : d o u b l e " > 0 . 0 6 3 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 w p t _ u 2 _ q 9 0 _ c 1 6 0 _ b 2 0 _ x 2 < / d 2 : V a l u e > < / d 2 : K e y V a l u e O f s t r i n g a n y T y p e > < d 2 : K e y V a l u e O f s t r i n g a n y T y p e > < d 2 : K e y > V a l u e < / d 2 : K e y > < d 2 : V a l u e   i : t y p e = " d 1 : d o u b l e " > 0 . 1 0 9 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 w p t _ u 2 _ q 9 0 _ c 1 6 0 _ b 2 3 _ x 2 < / d 2 : V a l u e > < / d 2 : K e y V a l u e O f s t r i n g a n y T y p e > < d 2 : K e y V a l u e O f s t r i n g a n y T y p e > < d 2 : K e y > V a l u e < / d 2 : K e y > < d 2 : V a l u e   i : t y p e = " d 1 : d o u b l e " > 0 . 2 5 0 0 0 0 1 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 w p t _ u 2 _ q 9 0 _ c 1 6 0 _ b 2 7 _ x 2 < / d 2 : V a l u e > < / d 2 : K e y V a l u e O f s t r i n g a n y T y p e > < d 2 : K e y V a l u e O f s t r i n g a n y T y p e > < d 2 : K e y > V a l u e < / d 2 : K e y > < d 2 : V a l u e   i : t y p e = " d 1 : d o u b l e " > 0 . 0 6 6 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 w p t _ u 2 _ q 9 0 _ c 1 6 0 _ b 3 3 _ x 2 < / d 2 : V a l u e > < / d 2 : K e y V a l u e O f s t r i n g a n y T y p e > < d 2 : K e y V a l u e O f s t r i n g a n y T y p e > < d 2 : K e y > V a l u e < / d 2 : K e y > < d 2 : V a l u e   i : t y p e = " d 1 : d o u b l e " > 0 . 1 1 6 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 w p t _ u 2 _ q 9 0 _ c 1 6 0 _ b 3 4 _ x 2 < / d 2 : V a l u e > < / d 2 : K e y V a l u e O f s t r i n g a n y T y p e > < d 2 : K e y V a l u e O f s t r i n g a n y T y p e > < d 2 : K e y > V a l u e < / d 2 : K e y > < d 2 : V a l u e   i : t y p e = " d 1 : d o u b l e " > 0 . 0 9 3 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 w p t _ u 2 _ q 9 0 _ c 1 6 0 _ b 3 6 _ x 2 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 w p t _ u 2 _ q 9 0 _ c 1 6 0 _ b 3 8 _ x 2 < / d 2 : V a l u e > < / d 2 : K e y V a l u e O f s t r i n g a n y T y p e > < d 2 : K e y V a l u e O f s t r i n g a n y T y p e > < d 2 : K e y > V a l u e < / d 2 : K e y > < d 2 : V a l u e   i : t y p e = " d 1 : d o u b l e " > 0 . 0 8 8 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 w p t _ u 2 _ q 9 0 _ c 1 6 0 _ b 3 9 _ x 2 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 w p t _ u 2 _ q 9 0 _ c 1 6 0 _ b 5 2 _ x 2 < / d 2 : V a l u e > < / d 2 : K e y V a l u e O f s t r i n g a n y T y p e > < d 2 : K e y V a l u e O f s t r i n g a n y T y p e > < d 2 : K e y > V a l u e < / d 2 : K e y > < d 2 : V a l u e   i : t y p e = " d 1 : d o u b l e " > 0 . 1 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 w p t _ u 2 _ q 9 0 _ c 1 6 0 _ b 5 3 _ x 2 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 w p t _ u 2 _ q 9 0 _ c 1 5 8 _ b 2 _ x 2 < / d 2 : V a l u e > < / d 2 : K e y V a l u e O f s t r i n g a n y T y p e > < d 2 : K e y V a l u e O f s t r i n g a n y T y p e > < d 2 : K e y > V a l u e < / d 2 : K e y > < d 2 : V a l u e   i : t y p e = " d 1 : d o u b l e " > 0 . 6 4 9 0 0 0 1 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 w p t _ u 2 _ q 9 0 _ c 1 5 8 _ b 1 1 _ x 2 < / d 2 : V a l u e > < / d 2 : K e y V a l u e O f s t r i n g a n y T y p e > < d 2 : K e y V a l u e O f s t r i n g a n y T y p e > < d 2 : K e y > V a l u e < / d 2 : K e y > < d 2 : V a l u e   i : t y p e = " d 1 : d o u b l e " > 0 . 6 8 2 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 w p t _ u 2 _ q 9 0 _ c 1 5 8 _ b 1 2 _ x 2 < / d 2 : V a l u e > < / d 2 : K e y V a l u e O f s t r i n g a n y T y p e > < d 2 : K e y V a l u e O f s t r i n g a n y T y p e > < d 2 : K e y > V a l u e < / d 2 : K e y > < d 2 : V a l u e   i : t y p e = " d 1 : d o u b l e " > 0 . 6 6 3 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 w p t _ u 2 _ q 9 0 _ c 1 5 8 _ b 1 9 _ x 2 < / d 2 : V a l u e > < / d 2 : K e y V a l u e O f s t r i n g a n y T y p e > < d 2 : K e y V a l u e O f s t r i n g a n y T y p e > < d 2 : K e y > V a l u e < / d 2 : K e y > < d 2 : V a l u e   i : t y p e = " d 1 : d o u b l e " > 0 . 6 9 5 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 w p t _ u 2 _ q 9 0 _ c 1 5 8 _ b 2 0 _ x 2 < / d 2 : V a l u e > < / d 2 : K e y V a l u e O f s t r i n g a n y T y p e > < d 2 : K e y V a l u e O f s t r i n g a n y T y p e > < d 2 : K e y > V a l u e < / d 2 : K e y > < d 2 : V a l u e   i : t y p e = " d 1 : d o u b l e " > 0 . 6 3 9 < / d 2 : V a l u e > < / d 2 : K e y V a l u e O f s t r i n g a n y T y p e > < d 2 : K e y V a l u e O f s t r i n g a n y T y p e > < d 2 : K e y > F o r m a t t e d V a l u e < / d 2 : K e y > < d 2 : V a l u e   i : t y p e = " d 1 : s t r i n g " > 6 4 % 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 w p t _ u 2 _ q 9 0 _ c 1 5 8 _ b 2 1 _ x 2 < / d 2 : V a l u e > < / d 2 : K e y V a l u e O f s t r i n g a n y T y p e > < d 2 : K e y V a l u e O f s t r i n g a n y T y p e > < d 2 : K e y > V a l u e < / d 2 : K e y > < d 2 : V a l u e   i : t y p e = " d 1 : d o u b l e " > 0 . 7 3 1 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 w p t _ u 2 _ q 9 0 _ c 1 5 8 _ b 2 2 _ x 2 < / d 2 : V a l u e > < / d 2 : K e y V a l u e O f s t r i n g a n y T y p e > < d 2 : K e y V a l u e O f s t r i n g a n y T y p e > < d 2 : K e y > V a l u e < / d 2 : K e y > < d 2 : V a l u e   i : t y p e = " d 1 : d o u b l e " > 0 . 6 4 5 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 w p t _ u 2 _ q 9 0 _ c 1 5 8 _ b 2 3 _ x 2 < / d 2 : V a l u e > < / d 2 : K e y V a l u e O f s t r i n g a n y T y p e > < d 2 : K e y V a l u e O f s t r i n g a n y T y p e > < d 2 : K e y > V a l u e < / d 2 : K e y > < d 2 : V a l u e   i : t y p e = " d 1 : d o u b l e " > 0 . 5 8 4 9 9 9 9 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 w p t _ u 2 _ q 9 0 _ c 1 5 8 _ b 2 7 _ x 2 < / d 2 : V a l u e > < / d 2 : K e y V a l u e O f s t r i n g a n y T y p e > < d 2 : K e y V a l u e O f s t r i n g a n y T y p e > < d 2 : K e y > V a l u e < / d 2 : K e y > < d 2 : V a l u e   i : t y p e = " d 1 : d o u b l e " > 0 . 4 7 9 0 0 0 1 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 w p t _ u 2 _ q 9 0 _ c 1 5 8 _ b 2 8 _ x 2 < / d 2 : V a l u e > < / d 2 : K e y V a l u e O f s t r i n g a n y T y p e > < d 2 : K e y V a l u e O f s t r i n g a n y T y p e > < d 2 : K e y > V a l u e < / d 2 : K e y > < d 2 : V a l u e   i : t y p e = " d 1 : d o u b l e " > 0 . 6 4 8 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 w p t _ u 2 _ q 9 0 _ c 1 5 8 _ b 3 3 _ x 2 < / d 2 : V a l u e > < / d 2 : K e y V a l u e O f s t r i n g a n y T y p e > < d 2 : K e y V a l u e O f s t r i n g a n y T y p e > < d 2 : K e y > V a l u e < / d 2 : K e y > < d 2 : V a l u e   i : t y p e = " d 1 : d o u b l e " > 0 . 6 6 2 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 w p t _ u 2 _ q 9 0 _ c 1 5 8 _ b 3 4 _ x 2 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 w p t _ u 2 _ q 9 0 _ c 1 5 8 _ b 3 5 _ x 2 < / d 2 : V a l u e > < / d 2 : K e y V a l u e O f s t r i n g a n y T y p e > < d 2 : K e y V a l u e O f s t r i n g a n y T y p e > < d 2 : K e y > V a l u e < / d 2 : K e y > < d 2 : V a l u e   i : t y p e = " d 1 : d o u b l e " > 0 . 6 6 5 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 w p t _ u 2 _ q 9 0 _ c 1 5 8 _ b 3 6 _ x 2 < / d 2 : V a l u e > < / d 2 : K e y V a l u e O f s t r i n g a n y T y p e > < d 2 : K e y V a l u e O f s t r i n g a n y T y p e > < d 2 : K e y > V a l u e < / d 2 : K e y > < d 2 : V a l u e   i : t y p e = " d 1 : d o u b l e " > 0 . 5 6 2 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 w p t _ u 2 _ q 9 0 _ c 1 5 8 _ b 3 8 _ x 2 < / d 2 : V a l u e > < / d 2 : K e y V a l u e O f s t r i n g a n y T y p e > < d 2 : K e y V a l u e O f s t r i n g a n y T y p e > < d 2 : K e y > V a l u e < / d 2 : K e y > < d 2 : V a l u e   i : t y p e = " d 1 : d o u b l e " > 0 . 7 5 0 0 0 0 1 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 w p t _ u 2 _ q 9 0 _ c 1 5 8 _ b 3 9 _ x 2 < / d 2 : V a l u e > < / d 2 : K e y V a l u e O f s t r i n g a n y T y p e > < d 2 : K e y V a l u e O f s t r i n g a n y T y p e > < d 2 : K e y > V a l u e < / d 2 : K e y > < d 2 : V a l u e   i : t y p e = " d 1 : d o u b l e " > 0 . 6 2 1 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 w p t _ u 2 _ q 9 0 _ c 1 5 8 _ b 5 2 _ x 2 < / d 2 : V a l u e > < / d 2 : K e y V a l u e O f s t r i n g a n y T y p e > < d 2 : K e y V a l u e O f s t r i n g a n y T y p e > < d 2 : K e y > V a l u e < / d 2 : K e y > < d 2 : V a l u e   i : t y p e = " d 1 : d o u b l e " > 0 . 6 5 4 9 9 9 9 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 w p t _ u 2 _ q 9 0 _ c 1 5 8 _ b 5 3 _ x 2 < / d 2 : V a l u e > < / d 2 : K e y V a l u e O f s t r i n g a n y T y p e > < d 2 : K e y V a l u e O f s t r i n g a n y T y p e > < d 2 : K e y > V a l u e < / d 2 : K e y > < d 2 : V a l u e   i : t y p e = " d 1 : d o u b l e " > 0 . 6 1 6 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 w p t _ u 2 _ q 9 0 _ c 1 5 9 _ b 1 2 _ x 2 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 w p t _ u 2 _ q 9 0 _ c 1 5 9 _ b 1 9 _ x 2 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 w p t _ u 2 _ q 9 0 _ c 1 5 9 _ b 2 0 _ x 2 < / d 2 : V a l u e > < / d 2 : K e y V a l u e O f s t r i n g a n y T y p e > < d 2 : K e y V a l u e O f s t r i n g a n y T y p e > < d 2 : K e y > V a l u e < / d 2 : K e y > < d 2 : V a l u e   i : t y p e = " d 1 : d o u b l e " > 0 . 1 2 7 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 w p t _ u 2 _ q 9 0 _ c 1 5 9 _ b 2 7 _ x 2 < / d 2 : V a l u e > < / d 2 : K e y V a l u e O f s t r i n g a n y T y p e > < d 2 : K e y V a l u e O f s t r i n g a n y T y p e > < d 2 : K e y > V a l u e < / d 2 : K e y > < d 2 : V a l u e   i : t y p e = " d 1 : d o u b l e " > 0 . 1 6 3 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 w p t _ u 2 _ q 9 0 _ c 1 5 9 _ b 3 3 _ x 2 < / d 2 : V a l u e > < / d 2 : K e y V a l u e O f s t r i n g a n y T y p e > < d 2 : K e y V a l u e O f s t r i n g a n y T y p e > < d 2 : K e y > V a l u e < / d 2 : K e y > < d 2 : V a l u e   i : t y p e = " d 1 : d o u b l e " > 0 . 1 3 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 w p t _ u 2 _ q 9 0 _ c 1 5 9 _ b 3 4 _ x 2 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 w p t _ u 2 _ q 9 0 _ c 1 5 9 _ b 3 6 _ x 2 < / d 2 : V a l u e > < / d 2 : K e y V a l u e O f s t r i n g a n y T y p e > < d 2 : K e y V a l u e O f s t r i n g a n y T y p e > < d 2 : K e y > V a l u e < / d 2 : K e y > < d 2 : V a l u e   i : t y p e = " d 1 : d o u b l e " > 0 . 0 6 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 w p t _ u 2 _ q 9 0 _ c 1 5 9 _ b 3 8 _ x 2 < / d 2 : V a l u e > < / d 2 : K e y V a l u e O f s t r i n g a n y T y p e > < d 2 : K e y V a l u e O f s t r i n g a n y T y p e > < d 2 : K e y > V a l u e < / d 2 : K e y > < d 2 : V a l u e   i : t y p e = " d 1 : d o u b l e " > 0 . 1 2 5 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 w p t _ u 2 _ q 9 0 _ c 1 5 9 _ b 3 9 _ x 2 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 w p t _ u 2 _ q 9 0 _ c 1 5 9 _ b 5 2 _ x 2 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 w p t _ u 2 _ q 9 0 _ c 1 5 9 _ b 5 3 _ x 2 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 w p t _ u 2 _ q 9 0 _ c 1 5 6 _ b 2 _ x 2 < / d 2 : V a l u e > < / d 2 : K e y V a l u e O f s t r i n g a n y T y p e > < d 2 : K e y V a l u e O f s t r i n g a n y T y p e > < d 2 : K e y > V a l u e < / d 2 : K e y > < d 2 : V a l u e   i : t y p e = " d 1 : d o u b l e " > 0 . 8 7 6 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 w p t _ u 2 _ q 9 0 _ c 1 5 6 _ b 1 1 _ x 2 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 w p t _ u 2 _ q 9 0 _ c 1 5 6 _ b 1 2 _ x 2 < / d 2 : V a l u e > < / d 2 : K e y V a l u e O f s t r i n g a n y T y p e > < d 2 : K e y V a l u e O f s t r i n g a n y T y p e > < d 2 : K e y > V a l u e < / d 2 : K e y > < d 2 : V a l u e   i : t y p e = " d 1 : d o u b l e " > 0 . 8 9 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 w p t _ u 2 _ q 9 0 _ c 1 5 6 _ b 1 9 _ x 2 < / d 2 : V a l u e > < / d 2 : K e y V a l u e O f s t r i n g a n y T y p e > < d 2 : K e y V a l u e O f s t r i n g a n y T y p e > < d 2 : K e y > V a l u e < / d 2 : K e y > < d 2 : V a l u e   i : t y p e = " d 1 : d o u b l e " > 0 . 8 9 5 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 w p t _ u 2 _ q 9 0 _ c 1 5 6 _ b 2 0 _ x 2 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 w p t _ u 2 _ q 9 0 _ c 1 5 6 _ b 2 1 _ x 2 < / d 2 : V a l u e > < / d 2 : K e y V a l u e O f s t r i n g a n y T y p e > < d 2 : K e y V a l u e O f s t r i n g a n y T y p e > < d 2 : K e y > V a l u e < / d 2 : K e y > < d 2 : V a l u e   i : t y p e = " d 1 : d o u b l e " > 0 . 8 6 9 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 w p t _ u 2 _ q 9 0 _ c 1 5 6 _ b 2 2 _ x 2 < / d 2 : V a l u e > < / d 2 : K e y V a l u e O f s t r i n g a n y T y p e > < d 2 : K e y V a l u e O f s t r i n g a n y T y p e > < d 2 : K e y > V a l u e < / d 2 : K e y > < d 2 : V a l u e   i : t y p e = " d 1 : d o u b l e " > 0 . 8 7 9 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 w p t _ u 2 _ q 9 0 _ c 1 5 6 _ b 2 3 _ x 2 < / d 2 : V a l u e > < / d 2 : K e y V a l u e O f s t r i n g a n y T y p e > < d 2 : K e y V a l u e O f s t r i n g a n y T y p e > < d 2 : K e y > V a l u e < / d 2 : K e y > < d 2 : V a l u e   i : t y p e = " d 1 : d o u b l e " > 0 . 7 5 1 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 w p t _ u 2 _ q 9 0 _ c 1 5 6 _ b 2 7 _ x 2 < / d 2 : V a l u e > < / d 2 : K e y V a l u e O f s t r i n g a n y T y p e > < d 2 : K e y V a l u e O f s t r i n g a n y T y p e > < d 2 : K e y > V a l u e < / d 2 : K e y > < d 2 : V a l u e   i : t y p e = " d 1 : d o u b l e " > 0 . 8 3 7 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 w p t _ u 2 _ q 9 0 _ c 1 5 6 _ b 3 3 _ x 2 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 w p t _ u 2 _ q 9 0 _ c 1 5 6 _ b 3 4 _ x 2 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 w p t _ u 2 _ q 9 0 _ c 1 5 6 _ b 3 5 _ x 2 < / d 2 : V a l u e > < / d 2 : K e y V a l u e O f s t r i n g a n y T y p e > < d 2 : K e y V a l u e O f s t r i n g a n y T y p e > < d 2 : K e y > V a l u e < / d 2 : K e y > < d 2 : V a l u e   i : t y p e = " d 1 : d o u b l e " > 0 . 9 1 6 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 w p t _ u 2 _ q 9 0 _ c 1 5 6 _ b 3 6 _ x 2 < / d 2 : V a l u e > < / d 2 : K e y V a l u e O f s t r i n g a n y T y p e > < d 2 : K e y V a l u e O f s t r i n g a n y T y p e > < d 2 : K e y > V a l u e < / d 2 : K e y > < d 2 : V a l u e   i : t y p e = " d 1 : d o u b l e " > 0 . 9 4 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 w p t _ u 2 _ q 9 0 _ c 1 5 6 _ b 3 8 _ x 2 < / d 2 : V a l u e > < / d 2 : K e y V a l u e O f s t r i n g a n y T y p e > < d 2 : K e y V a l u e O f s t r i n g a n y T y p e > < d 2 : K e y > V a l u e < / d 2 : K e y > < d 2 : V a l u e   i : t y p e = " d 1 : d o u b l e " > 0 . 8 7 4 9 9 9 9 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 w p t _ u 2 _ q 9 0 _ c 1 5 6 _ b 3 9 _ x 2 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 w p t _ u 2 _ q 9 0 _ c 1 5 6 _ b 5 2 _ x 2 < / d 2 : V a l u e > < / d 2 : K e y V a l u e O f s t r i n g a n y T y p e > < d 2 : K e y V a l u e O f s t r i n g a n y T y p e > < d 2 : K e y > V a l u e < / d 2 : K e y > < d 2 : V a l u e   i : t y p e = " d 1 : d o u b l e " > 0 . 8 8 3 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 w p t _ u 2 _ q 9 0 _ c 1 5 6 _ b 5 3 _ x 2 < / d 2 : V a l u e > < / d 2 : K e y V a l u e O f s t r i n g a n y T y p e > < d 2 : K e y V a l u e O f s t r i n g a n y T y p e > < d 2 : K e y > V a l u e < / d 2 : K e y > < d 2 : V a l u e   i : t y p e = " d 1 : d o u b l e " > 0 . 8 6 6 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 w p t _ u 2 _ q 9 0 _ c 1 5 7 _ b 1 1 _ x 2 < / d 2 : V a l u e > < / d 2 : K e y V a l u e O f s t r i n g a n y T y p e > < d 2 : K e y V a l u e O f s t r i n g a n y T y p e > < d 2 : K e y > V a l u e < / d 2 : K e y > < d 2 : V a l u e   i : t y p e = " d 1 : d o u b l e " > 0 . 1 5 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 w p t _ u 2 _ q 9 0 _ c 1 5 7 _ b 1 9 _ x 2 < / d 2 : V a l u e > < / d 2 : K e y V a l u e O f s t r i n g a n y T y p e > < d 2 : K e y V a l u e O f s t r i n g a n y T y p e > < d 2 : K e y > V a l u e < / d 2 : K e y > < d 2 : V a l u e   i : t y p e = " d 1 : d o u b l e " > 0 . 2 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 w p t _ u 2 _ q 9 0 _ c 1 5 7 _ b 2 0 _ x 2 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 w p t _ u 2 _ q 9 0 _ c 1 5 7 _ b 2 1 _ x 2 < / d 2 : V a l u e > < / d 2 : K e y V a l u e O f s t r i n g a n y T y p e > < d 2 : K e y V a l u e O f s t r i n g a n y T y p e > < d 2 : K e y > V a l u e < / d 2 : K e y > < d 2 : V a l u e   i : t y p e = " d 1 : d o u b l e " > 0 . 1 3 7 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 w p t _ u 2 _ q 9 0 _ c 1 5 7 _ b 2 2 _ x 2 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 w p t _ u 2 _ q 9 0 _ c 1 5 7 _ b 2 3 _ x 2 < / d 2 : V a l u e > < / d 2 : K e y V a l u e O f s t r i n g a n y T y p e > < d 2 : K e y V a l u e O f s t r i n g a n y T y p e > < d 2 : K e y > V a l u e < / d 2 : K e y > < d 2 : V a l u e   i : t y p e = " d 1 : d o u b l e " > 0 . 1 6 5 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 w p t _ u 2 _ q 9 0 _ c 1 5 7 _ b 2 7 _ x 2 < / d 2 : V a l u e > < / d 2 : K e y V a l u e O f s t r i n g a n y T y p e > < d 2 : K e y V a l u e O f s t r i n g a n y T y p e > < d 2 : K e y > V a l u e < / d 2 : K e y > < d 2 : V a l u e   i : t y p e = " d 1 : d o u b l e " > 0 . 3 6 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 w p t _ u 2 _ q 9 0 _ c 1 5 7 _ b 3 3 _ x 2 < / d 2 : V a l u e > < / d 2 : K e y V a l u e O f s t r i n g a n y T y p e > < d 2 : K e y V a l u e O f s t r i n g a n y T y p e > < d 2 : K e y > V a l u e < / d 2 : K e y > < d 2 : V a l u e   i : t y p e = " d 1 : d o u b l e " > 0 . 2 0 8 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 w p t _ u 2 _ q 9 0 _ c 1 5 7 _ b 3 4 _ x 2 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 w p t _ u 2 _ q 9 0 _ c 1 5 7 _ b 3 5 _ x 2 < / d 2 : V a l u e > < / d 2 : K e y V a l u e O f s t r i n g a n y T y p e > < d 2 : K e y V a l u e O f s t r i n g a n y T y p e > < d 2 : K e y > V a l u e < / d 2 : K e y > < d 2 : V a l u e   i : t y p e = " d 1 : d o u b l e " > 0 . 2 5 1 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 w p t _ u 2 _ q 9 0 _ c 1 5 7 _ b 3 6 _ x 2 < / d 2 : V a l u e > < / d 2 : K e y V a l u e O f s t r i n g a n y T y p e > < d 2 : K e y V a l u e O f s t r i n g a n y T y p e > < d 2 : K e y > V a l u e < / d 2 : K e y > < d 2 : V a l u e   i : t y p e = " d 1 : d o u b l e " > 0 . 3 7 8 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 w p t _ u 2 _ q 9 0 _ c 1 5 7 _ b 3 8 _ x 2 < / d 2 : V a l u e > < / d 2 : K e y V a l u e O f s t r i n g a n y T y p e > < d 2 : K e y V a l u e O f s t r i n g a n y T y p e > < d 2 : K e y > V a l u e < / d 2 : K e y > < d 2 : V a l u e   i : t y p e = " d 1 : d o u b l e " > 0 . 1 2 4 9 9 9 9 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 w p t _ u 2 _ q 9 0 _ c 1 5 7 _ b 5 2 _ x 2 < / d 2 : V a l u e > < / d 2 : K e y V a l u e O f s t r i n g a n y T y p e > < d 2 : K e y V a l u e O f s t r i n g a n y T y p e > < d 2 : K e y > V a l u e < / d 2 : K e y > < d 2 : V a l u e   i : t y p e = " d 1 : d o u b l e " > 0 . 2 2 8 0 0 0 1 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3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4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 w h d _ c 7 9 < / d 2 : V a l u e > < / d 2 : K e y V a l u e O f s t r i n g a n y T y p e > < d 2 : K e y V a l u e O f s t r i n g a n y T y p e > < d 2 : K e y > V a l u e < / d 2 : K e y > < d 2 : V a l u e   i : t y p e = " d 1 : s t r i n g " > S T   O u i 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 w h d _ b 7 8 < / d 2 : V a l u e > < / d 2 : K e y V a l u e O f s t r i n g a n y T y p e > < d 2 : K e y V a l u e O f s t r i n g a n y T y p e > < d 2 : K e y > V a l u e < / d 2 : K e y > < d 2 : V a l u e   i : t y p e = " d 1 : s t r i n g " > -   O u i ,   e n   c o n t r a t   d  a p p r e n t i s s a g e 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 w h d _ b 7 9 < / d 2 : V a l u e > < / d 2 : K e y V a l u e O f s t r i n g a n y T y p e > < d 2 : K e y V a l u e O f s t r i n g a n y T y p e > < d 2 : K e y > V a l u e < / d 2 : K e y > < d 2 : V a l u e   i : t y p e = " d 1 : s t r i n g " > -   O u i ,   e n   c o n t r a t 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 w h d _ b 8 1 < / d 2 : V a l u e > < / d 2 : K e y V a l u e O f s t r i n g a n y T y p e > < d 2 : K e y V a l u e O f s t r i n g a n y T y p e > < d 2 : K e y > V a l u e < / d 2 : K e y > < d 2 : V a l u e   i : t y p e = " d 1 : s t r i n g " > -   A c t u e l l e m e n t   j e   s u i s   e n   a l t e r n a n c e 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 w h d _ b 8 2 < / d 2 : V a l u e > < / d 2 : K e y V a l u e O f s t r i n g a n y T y p e > < d 2 : K e y V a l u e O f s t r i n g a n y T y p e > < d 2 : K e y > V a l u e < / d 2 : K e y > < d 2 : V a l u e   i : t y p e = " d 1 : s t r i n g " > -   J e   l  a i   � t �   l  a n n � e   d e r n i � r e 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 w h d _ b 8 3 < / d 2 : V a l u e > < / d 2 : K e y V a l u e O f s t r i n g a n y T y p e > < d 2 : K e y V a l u e O f s t r i n g a n y T y p e > < d 2 : K e y > V a l u e < / d 2 : K e y > < d 2 : V a l u e   i : t y p e = " d 1 : s t r i n g " > -   J e   l  a i   � t �   a u   c o u r s   d e s   c i n q   d e r n i � r e s   a n n � e s 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 w h d _ b 1 4 2 < / d 2 : V a l u e > < / d 2 : K e y V a l u e O f s t r i n g a n y T y p e > < d 2 : K e y V a l u e O f s t r i n g a n y T y p e > < d 2 : K e y > V a l u e < / d 2 : K e y > < d 2 : V a l u e   i : t y p e = " d 1 : s t r i n g " > -   C e r t i f i c a t   d  a p t i t u d e   p r o f e s s i o n n e l   ( C A P ) 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 w h d _ b 1 4 3 < / d 2 : V a l u e > < / d 2 : K e y V a l u e O f s t r i n g a n y T y p e > < d 2 : K e y V a l u e O f s t r i n g a n y T y p e > < d 2 : K e y > V a l u e < / d 2 : K e y > < d 2 : V a l u e   i : t y p e = " d 1 : s t r i n g " > -   B A C   p r o f e s s i o n n e l 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 w h d _ b 1 4 5 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 B A C   +   2   o u   n i v e a u   B A C   +   2   ( D U T ,   B T S ,   D E U G ) 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 w h d _ b 1 4 6 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 3   ( L i c e n c e   p r o f e s s i o n n e l l e ,   B a c h e l o r ) 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 w h d _ b 1 4 7 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 5   o u   p l u s 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 w h d _ b 1 4 9 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 w h d _ b 1 5 0 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 w h d _ b 1 5 7 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 w h d _ b 1 5 8 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 w h d _ b 1 5 9 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 w h d _ b 1 6 0 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 w h d _ b 1 6 1 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 w h d _ b 1 6 5 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 w h d _ b 1 6 6 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 w h d _ b 1 7 1 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 w h d _ b 1 7 2 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 w p t _ u 3 _ q 1 0 9 _ c 7 9 _ b 2 _ x 2 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 w p t _ u 3 _ q 1 0 9 _ c 7 9 _ b 7 8 _ x 2 < / d 2 : V a l u e > < / d 2 : K e y V a l u e O f s t r i n g a n y T y p e > < d 2 : K e y V a l u e O f s t r i n g a n y T y p e > < d 2 : K e y > V a l u e < / d 2 : K e y > < d 2 : V a l u e   i : t y p e = " d 1 : d o u b l e " > 0 . 8 0 8 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 w p t _ u 3 _ q 1 0 9 _ c 7 9 _ b 7 9 _ x 2 < / d 2 : V a l u e > < / d 2 : K e y V a l u e O f s t r i n g a n y T y p e > < d 2 : K e y V a l u e O f s t r i n g a n y T y p e > < d 2 : K e y > V a l u e < / d 2 : K e y > < d 2 : V a l u e   i : t y p e = " d 1 : d o u b l e " > 0 . 8 9 8 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 w p t _ u 3 _ q 1 0 9 _ c 7 9 _ b 8 1 _ x 2 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 w p t _ u 3 _ q 1 0 9 _ c 7 9 _ b 8 2 _ x 2 < / d 2 : V a l u e > < / d 2 : K e y V a l u e O f s t r i n g a n y T y p e > < d 2 : K e y V a l u e O f s t r i n g a n y T y p e > < d 2 : K e y > V a l u e < / d 2 : K e y > < d 2 : V a l u e   i : t y p e = " d 1 : d o u b l e " > 0 . 8 5 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 w p t _ u 3 _ q 1 0 9 _ c 7 9 _ b 8 3 _ x 2 < / d 2 : V a l u e > < / d 2 : K e y V a l u e O f s t r i n g a n y T y p e > < d 2 : K e y V a l u e O f s t r i n g a n y T y p e > < d 2 : K e y > V a l u e < / d 2 : K e y > < d 2 : V a l u e   i : t y p e = " d 1 : d o u b l e " > 0 . 8 0 5 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 w p t _ u 3 _ q 1 0 9 _ c 7 9 _ b 1 4 2 _ x 2 < / d 2 : V a l u e > < / d 2 : K e y V a l u e O f s t r i n g a n y T y p e > < d 2 : K e y V a l u e O f s t r i n g a n y T y p e > < d 2 : K e y > V a l u e < / d 2 : K e y > < d 2 : V a l u e   i : t y p e = " d 1 : d o u b l e " > 0 . 8 7 1 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 w p t _ u 3 _ q 1 0 9 _ c 7 9 _ b 1 4 3 _ x 2 < / d 2 : V a l u e > < / d 2 : K e y V a l u e O f s t r i n g a n y T y p e > < d 2 : K e y V a l u e O f s t r i n g a n y T y p e > < d 2 : K e y > V a l u e < / d 2 : K e y > < d 2 : V a l u e   i : t y p e = " d 1 : d o u b l e " > 0 . 8 3 8 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 w p t _ u 3 _ q 1 0 9 _ c 7 9 _ b 1 4 5 _ x 2 < / d 2 : V a l u e > < / d 2 : K e y V a l u e O f s t r i n g a n y T y p e > < d 2 : K e y V a l u e O f s t r i n g a n y T y p e > < d 2 : K e y > V a l u e < / d 2 : K e y > < d 2 : V a l u e   i : t y p e = " d 1 : d o u b l e " > 0 . 8 0 7 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 w p t _ u 3 _ q 1 0 9 _ c 7 9 _ b 1 4 6 _ x 2 < / d 2 : V a l u e > < / d 2 : K e y V a l u e O f s t r i n g a n y T y p e > < d 2 : K e y V a l u e O f s t r i n g a n y T y p e > < d 2 : K e y > V a l u e < / d 2 : K e y > < d 2 : V a l u e   i : t y p e = " d 1 : d o u b l e " > 0 . 7 5 8 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 w p t _ u 3 _ q 1 0 9 _ c 7 9 _ b 1 4 7 _ x 2 < / d 2 : V a l u e > < / d 2 : K e y V a l u e O f s t r i n g a n y T y p e > < d 2 : K e y V a l u e O f s t r i n g a n y T y p e > < d 2 : K e y > V a l u e < / d 2 : K e y > < d 2 : V a l u e   i : t y p e = " d 1 : d o u b l e " > 0 . 8 8 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 w p t _ u 3 _ q 1 0 9 _ c 7 9 _ b 1 4 9 _ x 2 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 1 0 0 % 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 w p t _ u 3 _ q 1 0 9 _ c 7 9 _ b 1 5 0 _ x 2 < / d 2 : V a l u e > < / d 2 : K e y V a l u e O f s t r i n g a n y T y p e > < d 2 : K e y V a l u e O f s t r i n g a n y T y p e > < d 2 : K e y > V a l u e < / d 2 : K e y > < d 2 : V a l u e   i : t y p e = " d 1 : d o u b l e " > 0 . 8 4 9 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 w p t _ u 3 _ q 1 0 9 _ c 7 9 _ b 1 5 7 _ x 2 < / d 2 : V a l u e > < / d 2 : K e y V a l u e O f s t r i n g a n y T y p e > < d 2 : K e y V a l u e O f s t r i n g a n y T y p e > < d 2 : K e y > V a l u e < / d 2 : K e y > < d 2 : V a l u e   i : t y p e = " d 1 : d o u b l e " > 0 . 9 6 5 < / d 2 : V a l u e > < / d 2 : K e y V a l u e O f s t r i n g a n y T y p e > < d 2 : K e y V a l u e O f s t r i n g a n y T y p e > < d 2 : K e y > F o r m a t t e d V a l u e < / d 2 : K e y > < d 2 : V a l u e   i : t y p e = " d 1 : s t r i n g " > 9 7 % 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 w p t _ u 3 _ q 1 0 9 _ c 7 9 _ b 1 5 8 _ x 2 < / d 2 : V a l u e > < / d 2 : K e y V a l u e O f s t r i n g a n y T y p e > < d 2 : K e y V a l u e O f s t r i n g a n y T y p e > < d 2 : K e y > V a l u e < / d 2 : K e y > < d 2 : V a l u e   i : t y p e = " d 1 : d o u b l e " > 0 . 8 < / d 2 : V a l u e > < / d 2 : K e y V a l u e O f s t r i n g a n y T y p e > < d 2 : K e y V a l u e O f s t r i n g a n y T y p e > < d 2 : K e y > F o r m a t t e d V a l u e < / d 2 : K e y > < d 2 : V a l u e   i : t y p e = " d 1 : s t r i n g " > 8 0 % 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 w p t _ u 3 _ q 1 0 9 _ c 7 9 _ b 1 5 9 _ x 2 < / d 2 : V a l u e > < / d 2 : K e y V a l u e O f s t r i n g a n y T y p e > < d 2 : K e y V a l u e O f s t r i n g a n y T y p e > < d 2 : K e y > V a l u e < / d 2 : K e y > < d 2 : V a l u e   i : t y p e = " d 1 : d o u b l e " > 0 . 7 6 2 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 w p t _ u 3 _ q 1 0 9 _ c 7 9 _ b 1 6 0 _ x 2 < / d 2 : V a l u e > < / d 2 : K e y V a l u e O f s t r i n g a n y T y p e > < d 2 : K e y V a l u e O f s t r i n g a n y T y p e > < d 2 : K e y > V a l u e < / d 2 : K e y > < d 2 : V a l u e   i : t y p e = " d 1 : d o u b l e " > 0 . 9 0 9 < / d 2 : V a l u e > < / d 2 : K e y V a l u e O f s t r i n g a n y T y p e > < d 2 : K e y V a l u e O f s t r i n g a n y T y p e > < d 2 : K e y > F o r m a t t e d V a l u e < / d 2 : K e y > < d 2 : V a l u e   i : t y p e = " d 1 : s t r i n g " > 9 1 % 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 w p t _ u 3 _ q 1 0 9 _ c 7 9 _ b 1 6 1 _ x 2 < / d 2 : V a l u e > < / d 2 : K e y V a l u e O f s t r i n g a n y T y p e > < d 2 : K e y V a l u e O f s t r i n g a n y T y p e > < d 2 : K e y > V a l u e < / d 2 : K e y > < d 2 : V a l u e   i : t y p e = " d 1 : d o u b l e " > 0 . 8 4 1 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 w p t _ u 3 _ q 1 0 9 _ c 7 9 _ b 1 6 5 _ x 2 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 1 0 0 % 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 w p t _ u 3 _ q 1 0 9 _ c 7 9 _ b 1 6 6 _ x 2 < / d 2 : V a l u e > < / d 2 : K e y V a l u e O f s t r i n g a n y T y p e > < d 2 : K e y V a l u e O f s t r i n g a n y T y p e > < d 2 : K e y > V a l u e < / d 2 : K e y > < d 2 : V a l u e   i : t y p e = " d 1 : d o u b l e " > 0 . 7 7 3 < / d 2 : V a l u e > < / d 2 : K e y V a l u e O f s t r i n g a n y T y p e > < d 2 : K e y V a l u e O f s t r i n g a n y T y p e > < d 2 : K e y > F o r m a t t e d V a l u e < / d 2 : K e y > < d 2 : V a l u e   i : t y p e = " d 1 : s t r i n g " > 7 7 % 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 w p t _ u 3 _ q 1 0 9 _ c 7 9 _ b 1 7 1 _ x 2 < / d 2 : V a l u e > < / d 2 : K e y V a l u e O f s t r i n g a n y T y p e > < d 2 : K e y V a l u e O f s t r i n g a n y T y p e > < d 2 : K e y > V a l u e < / d 2 : K e y > < d 2 : V a l u e   i : t y p e = " d 1 : d o u b l e " > 0 . 8 3 9 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 w p t _ u 3 _ q 1 0 9 _ c 7 9 _ b 1 7 2 _ x 2 < / d 2 : V a l u e > < / d 2 : K e y V a l u e O f s t r i n g a n y T y p e > < d 2 : K e y V a l u e O f s t r i n g a n y T y p e > < d 2 : K e y > V a l u e < / d 2 : K e y > < d 2 : V a l u e   i : t y p e = " d 1 : d o u b l e " > 0 . 8 5 4 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 w p t _ u 3 _ q 1 0 9 _ c 7 9 _ b 1 7 3 _ x 2 < / d 2 : V a l u e > < / d 2 : K e y V a l u e O f s t r i n g a n y T y p e > < d 2 : K e y V a l u e O f s t r i n g a n y T y p e > < d 2 : K e y > V a l u e < / d 2 : K e y > < d 2 : V a l u e   i : t y p e = " d 1 : d o u b l e " > 0 . 8 8 8 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 w p t _ u 3 _ q 1 0 9 _ c 7 9 _ b 1 7 4 _ x 2 < / d 2 : V a l u e > < / d 2 : K e y V a l u e O f s t r i n g a n y T y p e > < d 2 : K e y V a l u e O f s t r i n g a n y T y p e > < d 2 : K e y > V a l u e < / d 2 : K e y > < d 2 : V a l u e   i : t y p e = " d 1 : d o u b l e " > 0 . 7 6 4 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 w p t _ u 3 _ q 1 0 9 _ c 1 _ b 2 _ x 1 < / d 2 : V a l u e > < / d 2 : K e y V a l u e O f s t r i n g a n y T y p e > < d 2 : K e y V a l u e O f s t r i n g a n y T y p e > < d 2 : K e y > V a l u e < / d 2 : K e y > < d 2 : V a l u e   i : t y p e = " d 1 : i n t " > 4 1 0 < / d 2 : V a l u e > < / d 2 : K e y V a l u e O f s t r i n g a n y T y p e > < d 2 : K e y V a l u e O f s t r i n g a n y T y p e > < d 2 : K e y > F o r m a t t e d V a l u e < / d 2 : K e y > < d 2 : V a l u e   i : t y p e = " d 1 : s t r i n g " > 4 1 0 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 w p t _ u 3 _ q 1 0 9 _ c 1 _ b 7 8 _ x 1 < / d 2 : V a l u e > < / d 2 : K e y V a l u e O f s t r i n g a n y T y p e > < d 2 : K e y V a l u e O f s t r i n g a n y T y p e > < d 2 : K e y > V a l u e < / d 2 : K e y > < d 2 : V a l u e   i : t y p e = " d 1 : d o u b l e " > 3 0 1 < / d 2 : V a l u e > < / d 2 : K e y V a l u e O f s t r i n g a n y T y p e > < d 2 : K e y V a l u e O f s t r i n g a n y T y p e > < d 2 : K e y > F o r m a t t e d V a l u e < / d 2 : K e y > < d 2 : V a l u e   i : t y p e = " d 1 : s t r i n g " > 3 0 1 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 w p t _ u 3 _ q 1 0 9 _ c 1 _ b 7 9 _ x 1 < / d 2 : V a l u e > < / d 2 : K e y V a l u e O f s t r i n g a n y T y p e > < d 2 : K e y V a l u e O f s t r i n g a n y T y p e > < d 2 : K e y > V a l u e < / d 2 : K e y > < d 2 : V a l u e   i : t y p e = " d 1 : d o u b l e " > 1 0 9 < / d 2 : V a l u e > < / d 2 : K e y V a l u e O f s t r i n g a n y T y p e > < d 2 : K e y V a l u e O f s t r i n g a n y T y p e > < d 2 : K e y > F o r m a t t e d V a l u e < / d 2 : K e y > < d 2 : V a l u e   i : t y p e = " d 1 : s t r i n g " > 1 0 9 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 w p t _ u 3 _ q 1 0 9 _ c 1 _ b 8 1 _ x 1 < / d 2 : V a l u e > < / d 2 : K e y V a l u e O f s t r i n g a n y T y p e > < d 2 : K e y V a l u e O f s t r i n g a n y T y p e > < d 2 : K e y > V a l u e < / d 2 : K e y > < d 2 : V a l u e   i : t y p e = " d 1 : d o u b l e " > 9 9 < / d 2 : V a l u e > < / d 2 : K e y V a l u e O f s t r i n g a n y T y p e > < d 2 : K e y V a l u e O f s t r i n g a n y T y p e > < d 2 : K e y > F o r m a t t e d V a l u e < / d 2 : K e y > < d 2 : V a l u e   i : t y p e = " d 1 : s t r i n g " > 9 9 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 w p t _ u 3 _ q 1 0 9 _ c 1 _ b 8 2 _ x 1 < / d 2 : V a l u e > < / d 2 : K e y V a l u e O f s t r i n g a n y T y p e > < d 2 : K e y V a l u e O f s t r i n g a n y T y p e > < d 2 : K e y > V a l u e < / d 2 : K e y > < d 2 : V a l u e   i : t y p e = " d 1 : d o u b l e " > 1 0 6 < / d 2 : V a l u e > < / d 2 : K e y V a l u e O f s t r i n g a n y T y p e > < d 2 : K e y V a l u e O f s t r i n g a n y T y p e > < d 2 : K e y > F o r m a t t e d V a l u e < / d 2 : K e y > < d 2 : V a l u e   i : t y p e = " d 1 : s t r i n g " > 1 0 6 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 w p t _ u 3 _ q 1 0 9 _ c 1 _ b 8 3 _ x 1 < / d 2 : V a l u e > < / d 2 : K e y V a l u e O f s t r i n g a n y T y p e > < d 2 : K e y V a l u e O f s t r i n g a n y T y p e > < d 2 : K e y > V a l u e < / d 2 : K e y > < d 2 : V a l u e   i : t y p e = " d 1 : d o u b l e " > 2 0 5 < / d 2 : V a l u e > < / d 2 : K e y V a l u e O f s t r i n g a n y T y p e > < d 2 : K e y V a l u e O f s t r i n g a n y T y p e > < d 2 : K e y > F o r m a t t e d V a l u e < / d 2 : K e y > < d 2 : V a l u e   i : t y p e = " d 1 : s t r i n g " > 2 0 5 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 w p t _ u 3 _ q 1 0 9 _ c 1 _ b 1 4 2 _ x 1 < / d 2 : V a l u e > < / d 2 : K e y V a l u e O f s t r i n g a n y T y p e > < d 2 : K e y V a l u e O f s t r i n g a n y T y p e > < d 2 : K e y > V a l u e < / d 2 : K e y > < d 2 : V a l u e   i : t y p e = " d 1 : d o u b l e " > 1 1 0 < / d 2 : V a l u e > < / d 2 : K e y V a l u e O f s t r i n g a n y T y p e > < d 2 : K e y V a l u e O f s t r i n g a n y T y p e > < d 2 : K e y > F o r m a t t e d V a l u e < / d 2 : K e y > < d 2 : V a l u e   i : t y p e = " d 1 : s t r i n g " > 1 1 0 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 w p t _ u 3 _ q 1 0 9 _ c 1 _ b 1 4 3 _ x 1 < / d 2 : V a l u e > < / d 2 : K e y V a l u e O f s t r i n g a n y T y p e > < d 2 : K e y V a l u e O f s t r i n g a n y T y p e > < d 2 : K e y > V a l u e < / d 2 : K e y > < d 2 : V a l u e   i : t y p e = " d 1 : d o u b l e " > 7 7 < / d 2 : V a l u e > < / d 2 : K e y V a l u e O f s t r i n g a n y T y p e > < d 2 : K e y V a l u e O f s t r i n g a n y T y p e > < d 2 : K e y > F o r m a t t e d V a l u e < / d 2 : K e y > < d 2 : V a l u e   i : t y p e = " d 1 : s t r i n g " > 7 7 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 w p t _ u 3 _ q 1 0 9 _ c 1 _ b 1 4 5 _ x 1 < / d 2 : V a l u e > < / d 2 : K e y V a l u e O f s t r i n g a n y T y p e > < d 2 : K e y V a l u e O f s t r i n g a n y T y p e > < d 2 : K e y > V a l u e < / d 2 : K e y > < d 2 : V a l u e   i : t y p e = " d 1 : d o u b l e " > 8 5 < / d 2 : V a l u e > < / d 2 : K e y V a l u e O f s t r i n g a n y T y p e > < d 2 : K e y V a l u e O f s t r i n g a n y T y p e > < d 2 : K e y > F o r m a t t e d V a l u e < / d 2 : K e y > < d 2 : V a l u e   i : t y p e = " d 1 : s t r i n g " >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 w p t _ u 3 _ q 1 0 9 _ c 1 _ b 1 4 6 _ x 1 < / d 2 : V a l u e > < / d 2 : K e y V a l u e O f s t r i n g a n y T y p e > < d 2 : K e y V a l u e O f s t r i n g a n y T y p e > < d 2 : K e y > V a l u e < / d 2 : K e y > < d 2 : V a l u e   i : t y p e = " d 1 : d o u b l e " > 7 5 < / d 2 : V a l u e > < / d 2 : K e y V a l u e O f s t r i n g a n y T y p e > < d 2 : K e y V a l u e O f s t r i n g a n y T y p e > < d 2 : K e y > F o r m a t t e d V a l u e < / d 2 : K e y > < d 2 : V a l u e   i : t y p e = " d 1 : s t r i n g " > 7 5 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 w p t _ u 3 _ q 1 0 9 _ c 1 _ b 1 4 7 _ x 1 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 w p t _ u 3 _ q 1 0 9 _ c 1 _ b 1 4 9 _ x 1 < / d 2 : V a l u e > < / d 2 : K e y V a l u e O f s t r i n g a n y T y p e > < d 2 : K e y V a l u e O f s t r i n g a n y T y p e > < d 2 : K e y > V a l u e < / d 2 : K e y > < d 2 : V a l u e   i : t y p e = " d 1 : d o u b l e " > 1 0 < / d 2 : V a l u e > < / d 2 : K e y V a l u e O f s t r i n g a n y T y p e > < d 2 : K e y V a l u e O f s t r i n g a n y T y p e > < d 2 : K e y > F o r m a t t e d V a l u e < / d 2 : K e y > < d 2 : V a l u e   i : t y p e = " d 1 : s t r i n g " >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 w p t _ u 3 _ q 1 0 9 _ c 1 _ b 1 5 0 _ x 1 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 w p t _ u 3 _ q 1 0 9 _ c 1 _ b 1 5 7 _ x 1 < / d 2 : V a l u e > < / d 2 : K e y V a l u e O f s t r i n g a n y T y p e > < d 2 : K e y V a l u e O f s t r i n g a n y T y p e > < d 2 : K e y > V a l u e < / d 2 : K e y > < d 2 : V a l u e   i : t y p e = " d 1 : d o u b l e " > 4 8 < / d 2 : V a l u e > < / d 2 : K e y V a l u e O f s t r i n g a n y T y p e > < d 2 : K e y V a l u e O f s t r i n g a n y T y p e > < d 2 : K e y > F o r m a t t e d V a l u e < / d 2 : K e y > < d 2 : V a l u e   i : t y p e = " d 1 : s t r i n g " > 4 8 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 w p t _ u 3 _ q 1 0 9 _ c 1 _ b 1 5 8 _ x 1 < / d 2 : V a l u e > < / d 2 : K e y V a l u e O f s t r i n g a n y T y p e > < d 2 : K e y V a l u e O f s t r i n g a n y T y p e > < d 2 : K e y > V a l u e < / d 2 : K e y > < d 2 : V a l u e   i : t y p e = " d 1 : d o u b l e " > 2 8 8 < / d 2 : V a l u e > < / d 2 : K e y V a l u e O f s t r i n g a n y T y p e > < d 2 : K e y V a l u e O f s t r i n g a n y T y p e > < d 2 : K e y > F o r m a t t e d V a l u e < / d 2 : K e y > < d 2 : V a l u e   i : t y p e = " d 1 : s t r i n g " > 2 8 8 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 w p t _ u 3 _ q 1 0 9 _ c 1 _ b 1 5 9 _ x 1 < / d 2 : V a l u e > < / d 2 : K e y V a l u e O f s t r i n g a n y T y p e > < d 2 : K e y V a l u e O f s t r i n g a n y T y p e > < d 2 : K e y > V a l u e < / d 2 : K e y > < d 2 : V a l u e   i : t y p e = " d 1 : d o u b l e " > 9 6 < / d 2 : V a l u e > < / d 2 : K e y V a l u e O f s t r i n g a n y T y p e > < d 2 : K e y V a l u e O f s t r i n g a n y T y p e > < d 2 : K e y > F o r m a t t e d V a l u e < / d 2 : K e y > < d 2 : V a l u e   i : t y p e = " d 1 : s t r i n g " >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 w p t _ u 3 _ q 1 0 9 _ c 1 _ b 1 6 0 _ x 1 < / d 2 : V a l u e > < / d 2 : K e y V a l u e O f s t r i n g a n y T y p e > < d 2 : K e y V a l u e O f s t r i n g a n y T y p e > < d 2 : K e y > V a l u e < / d 2 : K e y > < d 2 : V a l u e   i : t y p e = " d 1 : d o u b l e " > 2 4 < / d 2 : V a l u e > < / d 2 : K e y V a l u e O f s t r i n g a n y T y p e > < d 2 : K e y V a l u e O f s t r i n g a n y T y p e > < d 2 : K e y > F o r m a t t e d V a l u e < / d 2 : K e y > < d 2 : V a l u e   i : t y p e = " d 1 : s t r i n g " > 2 4 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 w p t _ u 3 _ q 1 0 9 _ c 1 _ b 1 6 1 _ x 1 < / d 2 : V a l u e > < / d 2 : K e y V a l u e O f s t r i n g a n y T y p e > < d 2 : K e y V a l u e O f s t r i n g a n y T y p e > < d 2 : K e y > V a l u e < / d 2 : K e y > < d 2 : V a l u e   i : t y p e = " d 1 : d o u b l e " > 1 0 < / d 2 : V a l u e > < / d 2 : K e y V a l u e O f s t r i n g a n y T y p e > < d 2 : K e y V a l u e O f s t r i n g a n y T y p e > < d 2 : K e y > F o r m a t t e d V a l u e < / d 2 : K e y > < d 2 : V a l u e   i : t y p e = " d 1 : s t r i n g " >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 w p t _ u 3 _ q 1 0 9 _ c 1 _ b 1 6 5 _ x 1 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 w p t _ u 3 _ q 1 0 9 _ c 1 _ b 1 6 6 _ x 1 < / d 2 : V a l u e > < / d 2 : K e y V a l u e O f s t r i n g a n y T y p e > < d 2 : K e y V a l u e O f s t r i n g a n y T y p e > < d 2 : K e y > V a l u e < / d 2 : K e y > < d 2 : V a l u e   i : t y p e = " d 1 : d o u b l e " > 3 1 < / d 2 : V a l u e > < / d 2 : K e y V a l u e O f s t r i n g a n y T y p e > < d 2 : K e y V a l u e O f s t r i n g a n y T y p e > < d 2 : K e y > F o r m a t t e d V a l u e < / d 2 : K e y > < d 2 : V a l u e   i : t y p e = " d 1 : s t r i n g " > 3 1 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 w p t _ u 3 _ q 1 0 9 _ c 1 _ b 1 7 1 _ x 1 < / d 2 : V a l u e > < / d 2 : K e y V a l u e O f s t r i n g a n y T y p e > < d 2 : K e y V a l u e O f s t r i n g a n y T y p e > < d 2 : K e y > V a l u e < / d 2 : K e y > < d 2 : V a l u e   i : t y p e = " d 1 : d o u b l e " > 1 1 7 < / d 2 : V a l u e > < / d 2 : K e y V a l u e O f s t r i n g a n y T y p e > < d 2 : K e y V a l u e O f s t r i n g a n y T y p e > < d 2 : K e y > F o r m a t t e d V a l u e < / d 2 : K e y > < d 2 : V a l u e   i : t y p e = " d 1 : s t r i n g " > 1 1 7 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 w p t _ u 3 _ q 1 0 9 _ c 1 _ b 1 7 2 _ x 1 < / d 2 : V a l u e > < / d 2 : K e y V a l u e O f s t r i n g a n y T y p e > < d 2 : K e y V a l u e O f s t r i n g a n y T y p e > < d 2 : K e y > V a l u e < / d 2 : K e y > < d 2 : V a l u e   i : t y p e = " d 1 : d o u b l e " > 1 5 5 < / d 2 : V a l u e > < / d 2 : K e y V a l u e O f s t r i n g a n y T y p e > < d 2 : K e y V a l u e O f s t r i n g a n y T y p e > < d 2 : K e y > F o r m a t t e d V a l u e < / d 2 : K e y > < d 2 : V a l u e   i : t y p e = " d 1 : s t r i n g " > 1 5 5 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 w p t _ u 3 _ q 1 0 9 _ c 1 _ b 1 7 3 _ x 1 < / d 2 : V a l u e > < / d 2 : K e y V a l u e O f s t r i n g a n y T y p e > < d 2 : K e y V a l u e O f s t r i n g a n y T y p e > < d 2 : K e y > V a l u e < / d 2 : K e y > < d 2 : V a l u e   i : t y p e = " d 1 : d o u b l e " > 4 3 < / d 2 : V a l u e > < / d 2 : K e y V a l u e O f s t r i n g a n y T y p e > < d 2 : K e y V a l u e O f s t r i n g a n y T y p e > < d 2 : K e y > F o r m a t t e d V a l u e < / d 2 : K e y > < d 2 : V a l u e   i : t y p e = " d 1 : s t r i n g " > 4 3 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 w p t _ u 3 _ q 1 0 9 _ c 1 _ b 1 7 4 _ x 1 < / d 2 : V a l u e > < / d 2 : K e y V a l u e O f s t r i n g a n y T y p e > < d 2 : K e y V a l u e O f s t r i n g a n y T y p e > < d 2 : K e y > V a l u e < / d 2 : K e y > < d 2 : V a l u e   i : t y p e = " d 1 : d o u b l e " > 9 6 < / d 2 : V a l u e > < / d 2 : K e y V a l u e O f s t r i n g a n y T y p e > < d 2 : K e y V a l u e O f s t r i n g a n y T y p e > < d 2 : K e y > F o r m a t t e d V a l u e < / d 2 : K e y > < d 2 : V a l u e   i : t y p e = " d 1 : s t r i n g " >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 w p t _ u 3 _ q 1 0 9 _ c 1 _ b 2 _ x 1 < / d 2 : V a l u e > < / d 2 : K e y V a l u e O f s t r i n g a n y T y p e > < d 2 : K e y V a l u e O f s t r i n g a n y T y p e > < d 2 : K e y > V a l u e < / d 2 : K e y > < d 2 : V a l u e   i : t y p e = " d 1 : i n t " > 4 1 0 < / d 2 : V a l u e > < / d 2 : K e y V a l u e O f s t r i n g a n y T y p e > < d 2 : K e y V a l u e O f s t r i n g a n y T y p e > < d 2 : K e y > F o r m a t t e d V a l u e < / d 2 : K e y > < d 2 : V a l u e   i : t y p e = " d 1 : s t r i n g " > 4 1 0 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7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8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 w h d _ c 1 6 1 < / d 2 : V a l u e > < / d 2 : K e y V a l u e O f s t r i n g a n y T y p e > < d 2 : K e y V a l u e O f s t r i n g a n y T y p e > < d 2 : K e y > V a l u e < / d 2 : K e y > < d 2 : V a l u e   i : t y p e = " d 1 : s t r i n g " > P a s   d u   t o u t   s a t i s f a i t 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 w h d _ c 1 6 0 < / d 2 : V a l u e > < / d 2 : K e y V a l u e O f s t r i n g a n y T y p e > < d 2 : K e y V a l u e O f s t r i n g a n y T y p e > < d 2 : K e y > V a l u e < / d 2 : K e y > < d 2 : V a l u e   i : t y p e = " d 1 : s t r i n g " > P l u t � t   p a s   s a t i s f a i t 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 w h d _ c 1 5 8 < / d 2 : V a l u e > < / d 2 : K e y V a l u e O f s t r i n g a n y T y p e > < d 2 : K e y V a l u e O f s t r i n g a n y T y p e > < d 2 : K e y > V a l u e < / d 2 : K e y > < d 2 : V a l u e   i : t y p e = " d 1 : s t r i n g " > P l u t � t   s a t i s f a i t 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 w h d _ c 1 5 9 < / d 2 : V a l u e > < / d 2 : K e y V a l u e O f s t r i n g a n y T y p e > < d 2 : K e y V a l u e O f s t r i n g a n y T y p e > < d 2 : K e y > V a l u e < / d 2 : K e y > < d 2 : V a l u e   i : t y p e = " d 1 : s t r i n g " > S T   P a s   s a t i s f a i t 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 w h d _ c 1 5 6 < / d 2 : V a l u e > < / d 2 : K e y V a l u e O f s t r i n g a n y T y p e > < d 2 : K e y V a l u e O f s t r i n g a n y T y p e > < d 2 : K e y > V a l u e < / d 2 : K e y > < d 2 : V a l u e   i : t y p e = " d 1 : s t r i n g " > S T   S a t i s f a i t 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 w h d _ c 1 5 7 < / d 2 : V a l u e > < / d 2 : K e y V a l u e O f s t r i n g a n y T y p e > < d 2 : K e y V a l u e O f s t r i n g a n y T y p e > < d 2 : K e y > V a l u e < / d 2 : K e y > < d 2 : V a l u e   i : t y p e = " d 1 : s t r i n g " > T r � s   s a t i s f a i t 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 w p t _ u 2 _ q 9 0 _ c 1 6 1 _ b 2 _ x 2 < / d 2 : V a l u e > < / d 2 : K e y V a l u e O f s t r i n g a n y T y p e > < d 2 : K e y V a l u e O f s t r i n g a n y T y p e > < d 2 : K e y > V a l u e < / d 2 : K e y > < d 2 : V a l u e   i : t y p e = " d 1 : d o u b l e " > 0 . 0 1 9 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 w p t _ u 2 _ q 9 0 _ c 1 6 1 _ b 1 2 _ x 2 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 w p t _ u 2 _ q 9 0 _ c 1 6 1 _ b 1 9 _ x 2 < / d 2 : V a l u e > < / d 2 : K e y V a l u e O f s t r i n g a n y T y p e > < d 2 : K e y V a l u e O f s t r i n g a n y T y p e > < d 2 : K e y > V a l u e < / d 2 : K e y > < d 2 : V a l u e   i : t y p e = " d 1 : d o u b l e " > 0 . 0 4 1 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 w p t _ u 2 _ q 9 0 _ c 1 6 1 _ b 2 0 _ x 2 < / d 2 : V a l u e > < / d 2 : K e y V a l u e O f s t r i n g a n y T y p e > < d 2 : K e y V a l u e O f s t r i n g a n y T y p e > < d 2 : K e y > V a l u e < / d 2 : K e y > < d 2 : V a l u e   i : t y p e = " d 1 : d o u b l e " > 0 . 0 1 8 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 w p t _ u 2 _ q 9 0 _ c 1 6 1 _ b 2 7 _ x 2 < / d 2 : V a l u e > < / d 2 : K e y V a l u e O f s t r i n g a n y T y p e > < d 2 : K e y V a l u e O f s t r i n g a n y T y p e > < d 2 : K e y > V a l u e < / d 2 : K e y > < d 2 : V a l u e   i : t y p e = " d 1 : d o u b l e " > 0 . 0 9 4 9 9 9 9 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 w p t _ u 2 _ q 9 0 _ c 1 6 1 _ b 3 3 _ x 2 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 w p t _ u 2 _ q 9 0 _ c 1 6 1 _ b 3 4 _ x 2 < / d 2 : V a l u e > < / d 2 : K e y V a l u e O f s t r i n g a n y T y p e > < d 2 : K e y V a l u e O f s t r i n g a n y T y p e > < d 2 : K e y > V a l u e < / d 2 : K e y > < d 2 : V a l u e   i : t y p e = " d 1 : d o u b l e " > 0 . 0 3 < / d 2 : V a l u e > < / d 2 : K e y V a l u e O f s t r i n g a n y T y p e > < d 2 : K e y V a l u e O f s t r i n g a n y T y p e > < d 2 : K e y > F o r m a t t e d V a l u e < / d 2 : K e y > < d 2 : V a l u e   i : t y p e = " d 1 : s t r i n g " >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 w p t _ u 2 _ q 9 0 _ c 1 6 1 _ b 3 6 _ x 2 < / d 2 : V a l u e > < / d 2 : K e y V a l u e O f s t r i n g a n y T y p e > < d 2 : K e y V a l u e O f s t r i n g a n y T y p e > < d 2 : K e y > V a l u e < / d 2 : K e y > < d 2 : V a l u e   i : t y p e = " d 1 : d o u b l e " > 0 . 0 1 1 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 w p t _ u 2 _ q 9 0 _ c 1 6 1 _ b 3 8 _ x 2 < / d 2 : V a l u e > < / d 2 : K e y V a l u e O f s t r i n g a n y T y p e > < d 2 : K e y V a l u e O f s t r i n g a n y T y p e > < d 2 : K e y > V a l u e < / d 2 : K e y > < d 2 : V a l u e   i : t y p e = " d 1 : d o u b l e " > 0 . 0 3 7 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 w p t _ u 2 _ q 9 0 _ c 1 6 1 _ b 3 9 _ x 2 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 w p t _ u 2 _ q 9 0 _ c 1 6 1 _ b 5 2 _ x 2 < / d 2 : V a l u e > < / d 2 : K e y V a l u e O f s t r i n g a n y T y p e > < d 2 : K e y V a l u e O f s t r i n g a n y T y p e > < d 2 : K e y > V a l u e < / d 2 : K e y > < d 2 : V a l u e   i : t y p e = " d 1 : d o u b l e " > 0 . 0 1 7 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 w p t _ u 2 _ q 9 0 _ c 1 6 1 _ b 5 3 _ x 2 < / d 2 : V a l u e > < / d 2 : K e y V a l u e O f s t r i n g a n y T y p e > < d 2 : K e y V a l u e O f s t r i n g a n y T y p e > < d 2 : K e y > V a l u e < / d 2 : K e y > < d 2 : V a l u e   i : t y p e = " d 1 : d o u b l e " > 0 . 0 2 3 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 w p t _ u 2 _ q 9 0 _ c 1 6 0 _ b 1 2 _ x 2 < / d 2 : V a l u e > < / d 2 : K e y V a l u e O f s t r i n g a n y T y p e > < d 2 : K e y V a l u e O f s t r i n g a n y T y p e > < d 2 : K e y > V a l u e < / d 2 : K e y > < d 2 : V a l u e   i : t y p e = " d 1 : d o u b l e " > 0 . 1 0 8 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 w p t _ u 2 _ q 9 0 _ c 1 6 0 _ b 1 9 _ x 2 < / d 2 : V a l u e > < / d 2 : K e y V a l u e O f s t r i n g a n y T y p e > < d 2 : K e y V a l u e O f s t r i n g a n y T y p e > < d 2 : K e y > V a l u e < / d 2 : K e y > < d 2 : V a l u e   i : t y p e = " d 1 : d o u b l e " > 0 . 0 6 3 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 w p t _ u 2 _ q 9 0 _ c 1 6 0 _ b 2 0 _ x 2 < / d 2 : V a l u e > < / d 2 : K e y V a l u e O f s t r i n g a n y T y p e > < d 2 : K e y V a l u e O f s t r i n g a n y T y p e > < d 2 : K e y > V a l u e < / d 2 : K e y > < d 2 : V a l u e   i : t y p e = " d 1 : d o u b l e " > 0 . 1 0 9 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 w p t _ u 2 _ q 9 0 _ c 1 6 0 _ b 2 3 _ x 2 < / d 2 : V a l u e > < / d 2 : K e y V a l u e O f s t r i n g a n y T y p e > < d 2 : K e y V a l u e O f s t r i n g a n y T y p e > < d 2 : K e y > V a l u e < / d 2 : K e y > < d 2 : V a l u e   i : t y p e = " d 1 : d o u b l e " > 0 . 2 5 0 0 0 0 1 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 w p t _ u 2 _ q 9 0 _ c 1 6 0 _ b 2 7 _ x 2 < / d 2 : V a l u e > < / d 2 : K e y V a l u e O f s t r i n g a n y T y p e > < d 2 : K e y V a l u e O f s t r i n g a n y T y p e > < d 2 : K e y > V a l u e < / d 2 : K e y > < d 2 : V a l u e   i : t y p e = " d 1 : d o u b l e " > 0 . 0 6 6 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 w p t _ u 2 _ q 9 0 _ c 1 6 0 _ b 3 3 _ x 2 < / d 2 : V a l u e > < / d 2 : K e y V a l u e O f s t r i n g a n y T y p e > < d 2 : K e y V a l u e O f s t r i n g a n y T y p e > < d 2 : K e y > V a l u e < / d 2 : K e y > < d 2 : V a l u e   i : t y p e = " d 1 : d o u b l e " > 0 . 1 1 6 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 w p t _ u 2 _ q 9 0 _ c 1 6 0 _ b 3 4 _ x 2 < / d 2 : V a l u e > < / d 2 : K e y V a l u e O f s t r i n g a n y T y p e > < d 2 : K e y V a l u e O f s t r i n g a n y T y p e > < d 2 : K e y > V a l u e < / d 2 : K e y > < d 2 : V a l u e   i : t y p e = " d 1 : d o u b l e " > 0 . 0 9 3 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 w p t _ u 2 _ q 9 0 _ c 1 6 0 _ b 3 6 _ x 2 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 w p t _ u 2 _ q 9 0 _ c 1 6 0 _ b 3 8 _ x 2 < / d 2 : V a l u e > < / d 2 : K e y V a l u e O f s t r i n g a n y T y p e > < d 2 : K e y V a l u e O f s t r i n g a n y T y p e > < d 2 : K e y > V a l u e < / d 2 : K e y > < d 2 : V a l u e   i : t y p e = " d 1 : d o u b l e " > 0 . 0 8 8 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 w p t _ u 2 _ q 9 0 _ c 1 6 0 _ b 3 9 _ x 2 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 w p t _ u 2 _ q 9 0 _ c 1 6 0 _ b 5 2 _ x 2 < / d 2 : V a l u e > < / d 2 : K e y V a l u e O f s t r i n g a n y T y p e > < d 2 : K e y V a l u e O f s t r i n g a n y T y p e > < d 2 : K e y > V a l u e < / d 2 : K e y > < d 2 : V a l u e   i : t y p e = " d 1 : d o u b l e " > 0 . 1 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 w p t _ u 2 _ q 9 0 _ c 1 6 0 _ b 5 3 _ x 2 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 w p t _ u 2 _ q 9 0 _ c 1 5 8 _ b 2 _ x 2 < / d 2 : V a l u e > < / d 2 : K e y V a l u e O f s t r i n g a n y T y p e > < d 2 : K e y V a l u e O f s t r i n g a n y T y p e > < d 2 : K e y > V a l u e < / d 2 : K e y > < d 2 : V a l u e   i : t y p e = " d 1 : d o u b l e " > 0 . 6 4 9 0 0 0 1 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 w p t _ u 2 _ q 9 0 _ c 1 5 8 _ b 1 1 _ x 2 < / d 2 : V a l u e > < / d 2 : K e y V a l u e O f s t r i n g a n y T y p e > < d 2 : K e y V a l u e O f s t r i n g a n y T y p e > < d 2 : K e y > V a l u e < / d 2 : K e y > < d 2 : V a l u e   i : t y p e = " d 1 : d o u b l e " > 0 . 6 8 2 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 w p t _ u 2 _ q 9 0 _ c 1 5 8 _ b 1 2 _ x 2 < / d 2 : V a l u e > < / d 2 : K e y V a l u e O f s t r i n g a n y T y p e > < d 2 : K e y V a l u e O f s t r i n g a n y T y p e > < d 2 : K e y > V a l u e < / d 2 : K e y > < d 2 : V a l u e   i : t y p e = " d 1 : d o u b l e " > 0 . 6 6 3 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 w p t _ u 2 _ q 9 0 _ c 1 5 8 _ b 1 9 _ x 2 < / d 2 : V a l u e > < / d 2 : K e y V a l u e O f s t r i n g a n y T y p e > < d 2 : K e y V a l u e O f s t r i n g a n y T y p e > < d 2 : K e y > V a l u e < / d 2 : K e y > < d 2 : V a l u e   i : t y p e = " d 1 : d o u b l e " > 0 . 6 9 5 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 w p t _ u 2 _ q 9 0 _ c 1 5 8 _ b 2 0 _ x 2 < / d 2 : V a l u e > < / d 2 : K e y V a l u e O f s t r i n g a n y T y p e > < d 2 : K e y V a l u e O f s t r i n g a n y T y p e > < d 2 : K e y > V a l u e < / d 2 : K e y > < d 2 : V a l u e   i : t y p e = " d 1 : d o u b l e " > 0 . 6 3 9 < / d 2 : V a l u e > < / d 2 : K e y V a l u e O f s t r i n g a n y T y p e > < d 2 : K e y V a l u e O f s t r i n g a n y T y p e > < d 2 : K e y > F o r m a t t e d V a l u e < / d 2 : K e y > < d 2 : V a l u e   i : t y p e = " d 1 : s t r i n g " > 6 4 % 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 w p t _ u 2 _ q 9 0 _ c 1 5 8 _ b 2 1 _ x 2 < / d 2 : V a l u e > < / d 2 : K e y V a l u e O f s t r i n g a n y T y p e > < d 2 : K e y V a l u e O f s t r i n g a n y T y p e > < d 2 : K e y > V a l u e < / d 2 : K e y > < d 2 : V a l u e   i : t y p e = " d 1 : d o u b l e " > 0 . 7 3 1 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 w p t _ u 2 _ q 9 0 _ c 1 5 8 _ b 2 2 _ x 2 < / d 2 : V a l u e > < / d 2 : K e y V a l u e O f s t r i n g a n y T y p e > < d 2 : K e y V a l u e O f s t r i n g a n y T y p e > < d 2 : K e y > V a l u e < / d 2 : K e y > < d 2 : V a l u e   i : t y p e = " d 1 : d o u b l e " > 0 . 6 4 5 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 w p t _ u 2 _ q 9 0 _ c 1 5 8 _ b 2 3 _ x 2 < / d 2 : V a l u e > < / d 2 : K e y V a l u e O f s t r i n g a n y T y p e > < d 2 : K e y V a l u e O f s t r i n g a n y T y p e > < d 2 : K e y > V a l u e < / d 2 : K e y > < d 2 : V a l u e   i : t y p e = " d 1 : d o u b l e " > 0 . 5 8 4 9 9 9 9 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 w p t _ u 2 _ q 9 0 _ c 1 5 8 _ b 2 7 _ x 2 < / d 2 : V a l u e > < / d 2 : K e y V a l u e O f s t r i n g a n y T y p e > < d 2 : K e y V a l u e O f s t r i n g a n y T y p e > < d 2 : K e y > V a l u e < / d 2 : K e y > < d 2 : V a l u e   i : t y p e = " d 1 : d o u b l e " > 0 . 4 7 9 0 0 0 1 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 w p t _ u 2 _ q 9 0 _ c 1 5 8 _ b 2 8 _ x 2 < / d 2 : V a l u e > < / d 2 : K e y V a l u e O f s t r i n g a n y T y p e > < d 2 : K e y V a l u e O f s t r i n g a n y T y p e > < d 2 : K e y > V a l u e < / d 2 : K e y > < d 2 : V a l u e   i : t y p e = " d 1 : d o u b l e " > 0 . 6 4 8 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 w p t _ u 2 _ q 9 0 _ c 1 5 8 _ b 3 3 _ x 2 < / d 2 : V a l u e > < / d 2 : K e y V a l u e O f s t r i n g a n y T y p e > < d 2 : K e y V a l u e O f s t r i n g a n y T y p e > < d 2 : K e y > V a l u e < / d 2 : K e y > < d 2 : V a l u e   i : t y p e = " d 1 : d o u b l e " > 0 . 6 6 2 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 w p t _ u 2 _ q 9 0 _ c 1 5 8 _ b 3 4 _ x 2 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 w p t _ u 2 _ q 9 0 _ c 1 5 8 _ b 3 5 _ x 2 < / d 2 : V a l u e > < / d 2 : K e y V a l u e O f s t r i n g a n y T y p e > < d 2 : K e y V a l u e O f s t r i n g a n y T y p e > < d 2 : K e y > V a l u e < / d 2 : K e y > < d 2 : V a l u e   i : t y p e = " d 1 : d o u b l e " > 0 . 6 6 5 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 w p t _ u 2 _ q 9 0 _ c 1 5 8 _ b 3 6 _ x 2 < / d 2 : V a l u e > < / d 2 : K e y V a l u e O f s t r i n g a n y T y p e > < d 2 : K e y V a l u e O f s t r i n g a n y T y p e > < d 2 : K e y > V a l u e < / d 2 : K e y > < d 2 : V a l u e   i : t y p e = " d 1 : d o u b l e " > 0 . 5 6 2 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 w p t _ u 2 _ q 9 0 _ c 1 5 8 _ b 3 8 _ x 2 < / d 2 : V a l u e > < / d 2 : K e y V a l u e O f s t r i n g a n y T y p e > < d 2 : K e y V a l u e O f s t r i n g a n y T y p e > < d 2 : K e y > V a l u e < / d 2 : K e y > < d 2 : V a l u e   i : t y p e = " d 1 : d o u b l e " > 0 . 7 5 0 0 0 0 1 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 w p t _ u 2 _ q 9 0 _ c 1 5 8 _ b 3 9 _ x 2 < / d 2 : V a l u e > < / d 2 : K e y V a l u e O f s t r i n g a n y T y p e > < d 2 : K e y V a l u e O f s t r i n g a n y T y p e > < d 2 : K e y > V a l u e < / d 2 : K e y > < d 2 : V a l u e   i : t y p e = " d 1 : d o u b l e " > 0 . 6 2 1 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 w p t _ u 2 _ q 9 0 _ c 1 5 8 _ b 5 2 _ x 2 < / d 2 : V a l u e > < / d 2 : K e y V a l u e O f s t r i n g a n y T y p e > < d 2 : K e y V a l u e O f s t r i n g a n y T y p e > < d 2 : K e y > V a l u e < / d 2 : K e y > < d 2 : V a l u e   i : t y p e = " d 1 : d o u b l e " > 0 . 6 5 4 9 9 9 9 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 w p t _ u 2 _ q 9 0 _ c 1 5 8 _ b 5 3 _ x 2 < / d 2 : V a l u e > < / d 2 : K e y V a l u e O f s t r i n g a n y T y p e > < d 2 : K e y V a l u e O f s t r i n g a n y T y p e > < d 2 : K e y > V a l u e < / d 2 : K e y > < d 2 : V a l u e   i : t y p e = " d 1 : d o u b l e " > 0 . 6 1 6 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 w p t _ u 2 _ q 9 0 _ c 1 5 9 _ b 1 2 _ x 2 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 w p t _ u 2 _ q 9 0 _ c 1 5 9 _ b 1 9 _ x 2 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 w p t _ u 2 _ q 9 0 _ c 1 5 9 _ b 2 0 _ x 2 < / d 2 : V a l u e > < / d 2 : K e y V a l u e O f s t r i n g a n y T y p e > < d 2 : K e y V a l u e O f s t r i n g a n y T y p e > < d 2 : K e y > V a l u e < / d 2 : K e y > < d 2 : V a l u e   i : t y p e = " d 1 : d o u b l e " > 0 . 1 2 7 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 w p t _ u 2 _ q 9 0 _ c 1 5 9 _ b 2 7 _ x 2 < / d 2 : V a l u e > < / d 2 : K e y V a l u e O f s t r i n g a n y T y p e > < d 2 : K e y V a l u e O f s t r i n g a n y T y p e > < d 2 : K e y > V a l u e < / d 2 : K e y > < d 2 : V a l u e   i : t y p e = " d 1 : d o u b l e " > 0 . 1 6 3 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 w p t _ u 2 _ q 9 0 _ c 1 5 9 _ b 3 3 _ x 2 < / d 2 : V a l u e > < / d 2 : K e y V a l u e O f s t r i n g a n y T y p e > < d 2 : K e y V a l u e O f s t r i n g a n y T y p e > < d 2 : K e y > V a l u e < / d 2 : K e y > < d 2 : V a l u e   i : t y p e = " d 1 : d o u b l e " > 0 . 1 3 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 w p t _ u 2 _ q 9 0 _ c 1 5 9 _ b 3 4 _ x 2 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 w p t _ u 2 _ q 9 0 _ c 1 5 9 _ b 3 6 _ x 2 < / d 2 : V a l u e > < / d 2 : K e y V a l u e O f s t r i n g a n y T y p e > < d 2 : K e y V a l u e O f s t r i n g a n y T y p e > < d 2 : K e y > V a l u e < / d 2 : K e y > < d 2 : V a l u e   i : t y p e = " d 1 : d o u b l e " > 0 . 0 6 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 w p t _ u 2 _ q 9 0 _ c 1 5 9 _ b 3 8 _ x 2 < / d 2 : V a l u e > < / d 2 : K e y V a l u e O f s t r i n g a n y T y p e > < d 2 : K e y V a l u e O f s t r i n g a n y T y p e > < d 2 : K e y > V a l u e < / d 2 : K e y > < d 2 : V a l u e   i : t y p e = " d 1 : d o u b l e " > 0 . 1 2 5 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 w p t _ u 2 _ q 9 0 _ c 1 5 9 _ b 3 9 _ x 2 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 w p t _ u 2 _ q 9 0 _ c 1 5 9 _ b 5 2 _ x 2 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 w p t _ u 2 _ q 9 0 _ c 1 5 9 _ b 5 3 _ x 2 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 w p t _ u 2 _ q 9 0 _ c 1 5 6 _ b 2 _ x 2 < / d 2 : V a l u e > < / d 2 : K e y V a l u e O f s t r i n g a n y T y p e > < d 2 : K e y V a l u e O f s t r i n g a n y T y p e > < d 2 : K e y > V a l u e < / d 2 : K e y > < d 2 : V a l u e   i : t y p e = " d 1 : d o u b l e " > 0 . 8 7 6 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 w p t _ u 2 _ q 9 0 _ c 1 5 6 _ b 1 1 _ x 2 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 w p t _ u 2 _ q 9 0 _ c 1 5 6 _ b 1 2 _ x 2 < / d 2 : V a l u e > < / d 2 : K e y V a l u e O f s t r i n g a n y T y p e > < d 2 : K e y V a l u e O f s t r i n g a n y T y p e > < d 2 : K e y > V a l u e < / d 2 : K e y > < d 2 : V a l u e   i : t y p e = " d 1 : d o u b l e " > 0 . 8 9 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 w p t _ u 2 _ q 9 0 _ c 1 5 6 _ b 1 9 _ x 2 < / d 2 : V a l u e > < / d 2 : K e y V a l u e O f s t r i n g a n y T y p e > < d 2 : K e y V a l u e O f s t r i n g a n y T y p e > < d 2 : K e y > V a l u e < / d 2 : K e y > < d 2 : V a l u e   i : t y p e = " d 1 : d o u b l e " > 0 . 8 9 5 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 w p t _ u 2 _ q 9 0 _ c 1 5 6 _ b 2 0 _ x 2 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 w p t _ u 2 _ q 9 0 _ c 1 5 6 _ b 2 1 _ x 2 < / d 2 : V a l u e > < / d 2 : K e y V a l u e O f s t r i n g a n y T y p e > < d 2 : K e y V a l u e O f s t r i n g a n y T y p e > < d 2 : K e y > V a l u e < / d 2 : K e y > < d 2 : V a l u e   i : t y p e = " d 1 : d o u b l e " > 0 . 8 6 9 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 w p t _ u 2 _ q 9 0 _ c 1 5 6 _ b 2 2 _ x 2 < / d 2 : V a l u e > < / d 2 : K e y V a l u e O f s t r i n g a n y T y p e > < d 2 : K e y V a l u e O f s t r i n g a n y T y p e > < d 2 : K e y > V a l u e < / d 2 : K e y > < d 2 : V a l u e   i : t y p e = " d 1 : d o u b l e " > 0 . 8 7 9 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 w p t _ u 2 _ q 9 0 _ c 1 5 6 _ b 2 3 _ x 2 < / d 2 : V a l u e > < / d 2 : K e y V a l u e O f s t r i n g a n y T y p e > < d 2 : K e y V a l u e O f s t r i n g a n y T y p e > < d 2 : K e y > V a l u e < / d 2 : K e y > < d 2 : V a l u e   i : t y p e = " d 1 : d o u b l e " > 0 . 7 5 1 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 w p t _ u 2 _ q 9 0 _ c 1 5 6 _ b 2 7 _ x 2 < / d 2 : V a l u e > < / d 2 : K e y V a l u e O f s t r i n g a n y T y p e > < d 2 : K e y V a l u e O f s t r i n g a n y T y p e > < d 2 : K e y > V a l u e < / d 2 : K e y > < d 2 : V a l u e   i : t y p e = " d 1 : d o u b l e " > 0 . 8 3 7 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 w p t _ u 2 _ q 9 0 _ c 1 5 6 _ b 3 3 _ x 2 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 w p t _ u 2 _ q 9 0 _ c 1 5 6 _ b 3 4 _ x 2 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 w p t _ u 2 _ q 9 0 _ c 1 5 6 _ b 3 5 _ x 2 < / d 2 : V a l u e > < / d 2 : K e y V a l u e O f s t r i n g a n y T y p e > < d 2 : K e y V a l u e O f s t r i n g a n y T y p e > < d 2 : K e y > V a l u e < / d 2 : K e y > < d 2 : V a l u e   i : t y p e = " d 1 : d o u b l e " > 0 . 9 1 6 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 w p t _ u 2 _ q 9 0 _ c 1 5 6 _ b 3 6 _ x 2 < / d 2 : V a l u e > < / d 2 : K e y V a l u e O f s t r i n g a n y T y p e > < d 2 : K e y V a l u e O f s t r i n g a n y T y p e > < d 2 : K e y > V a l u e < / d 2 : K e y > < d 2 : V a l u e   i : t y p e = " d 1 : d o u b l e " > 0 . 9 4 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 w p t _ u 2 _ q 9 0 _ c 1 5 6 _ b 3 8 _ x 2 < / d 2 : V a l u e > < / d 2 : K e y V a l u e O f s t r i n g a n y T y p e > < d 2 : K e y V a l u e O f s t r i n g a n y T y p e > < d 2 : K e y > V a l u e < / d 2 : K e y > < d 2 : V a l u e   i : t y p e = " d 1 : d o u b l e " > 0 . 8 7 4 9 9 9 9 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 w p t _ u 2 _ q 9 0 _ c 1 5 6 _ b 3 9 _ x 2 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 w p t _ u 2 _ q 9 0 _ c 1 5 6 _ b 5 2 _ x 2 < / d 2 : V a l u e > < / d 2 : K e y V a l u e O f s t r i n g a n y T y p e > < d 2 : K e y V a l u e O f s t r i n g a n y T y p e > < d 2 : K e y > V a l u e < / d 2 : K e y > < d 2 : V a l u e   i : t y p e = " d 1 : d o u b l e " > 0 . 8 8 3 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 w p t _ u 2 _ q 9 0 _ c 1 5 6 _ b 5 3 _ x 2 < / d 2 : V a l u e > < / d 2 : K e y V a l u e O f s t r i n g a n y T y p e > < d 2 : K e y V a l u e O f s t r i n g a n y T y p e > < d 2 : K e y > V a l u e < / d 2 : K e y > < d 2 : V a l u e   i : t y p e = " d 1 : d o u b l e " > 0 . 8 6 6 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 w p t _ u 2 _ q 9 0 _ c 1 5 7 _ b 1 1 _ x 2 < / d 2 : V a l u e > < / d 2 : K e y V a l u e O f s t r i n g a n y T y p e > < d 2 : K e y V a l u e O f s t r i n g a n y T y p e > < d 2 : K e y > V a l u e < / d 2 : K e y > < d 2 : V a l u e   i : t y p e = " d 1 : d o u b l e " > 0 . 1 5 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 w p t _ u 2 _ q 9 0 _ c 1 5 7 _ b 1 9 _ x 2 < / d 2 : V a l u e > < / d 2 : K e y V a l u e O f s t r i n g a n y T y p e > < d 2 : K e y V a l u e O f s t r i n g a n y T y p e > < d 2 : K e y > V a l u e < / d 2 : K e y > < d 2 : V a l u e   i : t y p e = " d 1 : d o u b l e " > 0 . 2 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 w p t _ u 2 _ q 9 0 _ c 1 5 7 _ b 2 0 _ x 2 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 w p t _ u 2 _ q 9 0 _ c 1 5 7 _ b 2 1 _ x 2 < / d 2 : V a l u e > < / d 2 : K e y V a l u e O f s t r i n g a n y T y p e > < d 2 : K e y V a l u e O f s t r i n g a n y T y p e > < d 2 : K e y > V a l u e < / d 2 : K e y > < d 2 : V a l u e   i : t y p e = " d 1 : d o u b l e " > 0 . 1 3 7 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 w p t _ u 2 _ q 9 0 _ c 1 5 7 _ b 2 2 _ x 2 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 w p t _ u 2 _ q 9 0 _ c 1 5 7 _ b 2 3 _ x 2 < / d 2 : V a l u e > < / d 2 : K e y V a l u e O f s t r i n g a n y T y p e > < d 2 : K e y V a l u e O f s t r i n g a n y T y p e > < d 2 : K e y > V a l u e < / d 2 : K e y > < d 2 : V a l u e   i : t y p e = " d 1 : d o u b l e " > 0 . 1 6 5 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 w p t _ u 2 _ q 9 0 _ c 1 5 7 _ b 2 7 _ x 2 < / d 2 : V a l u e > < / d 2 : K e y V a l u e O f s t r i n g a n y T y p e > < d 2 : K e y V a l u e O f s t r i n g a n y T y p e > < d 2 : K e y > V a l u e < / d 2 : K e y > < d 2 : V a l u e   i : t y p e = " d 1 : d o u b l e " > 0 . 3 6 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 w p t _ u 2 _ q 9 0 _ c 1 5 7 _ b 3 3 _ x 2 < / d 2 : V a l u e > < / d 2 : K e y V a l u e O f s t r i n g a n y T y p e > < d 2 : K e y V a l u e O f s t r i n g a n y T y p e > < d 2 : K e y > V a l u e < / d 2 : K e y > < d 2 : V a l u e   i : t y p e = " d 1 : d o u b l e " > 0 . 2 0 8 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 w p t _ u 2 _ q 9 0 _ c 1 5 7 _ b 3 4 _ x 2 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 w p t _ u 2 _ q 9 0 _ c 1 5 7 _ b 3 5 _ x 2 < / d 2 : V a l u e > < / d 2 : K e y V a l u e O f s t r i n g a n y T y p e > < d 2 : K e y V a l u e O f s t r i n g a n y T y p e > < d 2 : K e y > V a l u e < / d 2 : K e y > < d 2 : V a l u e   i : t y p e = " d 1 : d o u b l e " > 0 . 2 5 1 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 w p t _ u 2 _ q 9 0 _ c 1 5 7 _ b 3 6 _ x 2 < / d 2 : V a l u e > < / d 2 : K e y V a l u e O f s t r i n g a n y T y p e > < d 2 : K e y V a l u e O f s t r i n g a n y T y p e > < d 2 : K e y > V a l u e < / d 2 : K e y > < d 2 : V a l u e   i : t y p e = " d 1 : d o u b l e " > 0 . 3 7 8 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 w p t _ u 2 _ q 9 0 _ c 1 5 7 _ b 3 8 _ x 2 < / d 2 : V a l u e > < / d 2 : K e y V a l u e O f s t r i n g a n y T y p e > < d 2 : K e y V a l u e O f s t r i n g a n y T y p e > < d 2 : K e y > V a l u e < / d 2 : K e y > < d 2 : V a l u e   i : t y p e = " d 1 : d o u b l e " > 0 . 1 2 4 9 9 9 9 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 w p t _ u 2 _ q 9 0 _ c 1 5 7 _ b 5 2 _ x 2 < / d 2 : V a l u e > < / d 2 : K e y V a l u e O f s t r i n g a n y T y p e > < d 2 : K e y V a l u e O f s t r i n g a n y T y p e > < d 2 : K e y > V a l u e < / d 2 : K e y > < d 2 : V a l u e   i : t y p e = " d 1 : d o u b l e " > 0 . 2 2 8 0 0 0 1 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9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 w h d _ c 7 9 < / d 2 : V a l u e > < / d 2 : K e y V a l u e O f s t r i n g a n y T y p e > < d 2 : K e y V a l u e O f s t r i n g a n y T y p e > < d 2 : K e y > V a l u e < / d 2 : K e y > < d 2 : V a l u e   i : t y p e = " d 1 : s t r i n g " > S T   O u i 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 w h d _ b 7 8 < / d 2 : V a l u e > < / d 2 : K e y V a l u e O f s t r i n g a n y T y p e > < d 2 : K e y V a l u e O f s t r i n g a n y T y p e > < d 2 : K e y > V a l u e < / d 2 : K e y > < d 2 : V a l u e   i : t y p e = " d 1 : s t r i n g " > -   O u i ,   e n   c o n t r a t   d  a p p r e n t i s s a g e 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 w h d _ b 7 9 < / d 2 : V a l u e > < / d 2 : K e y V a l u e O f s t r i n g a n y T y p e > < d 2 : K e y V a l u e O f s t r i n g a n y T y p e > < d 2 : K e y > V a l u e < / d 2 : K e y > < d 2 : V a l u e   i : t y p e = " d 1 : s t r i n g " > -   O u i ,   e n   c o n t r a t 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 w h d _ b 8 1 < / d 2 : V a l u e > < / d 2 : K e y V a l u e O f s t r i n g a n y T y p e > < d 2 : K e y V a l u e O f s t r i n g a n y T y p e > < d 2 : K e y > V a l u e < / d 2 : K e y > < d 2 : V a l u e   i : t y p e = " d 1 : s t r i n g " > -   A c t u e l l e m e n t   j e   s u i s   e n   a l t e r n a n c e 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 w h d _ b 8 2 < / d 2 : V a l u e > < / d 2 : K e y V a l u e O f s t r i n g a n y T y p e > < d 2 : K e y V a l u e O f s t r i n g a n y T y p e > < d 2 : K e y > V a l u e < / d 2 : K e y > < d 2 : V a l u e   i : t y p e = " d 1 : s t r i n g " > -   J e   l  a i   � t �   l  a n n � e   d e r n i � r e 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 w h d _ b 8 3 < / d 2 : V a l u e > < / d 2 : K e y V a l u e O f s t r i n g a n y T y p e > < d 2 : K e y V a l u e O f s t r i n g a n y T y p e > < d 2 : K e y > V a l u e < / d 2 : K e y > < d 2 : V a l u e   i : t y p e = " d 1 : s t r i n g " > -   J e   l  a i   � t �   a u   c o u r s   d e s   c i n q   d e r n i � r e s   a n n � e s 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 w h d _ b 1 4 2 < / d 2 : V a l u e > < / d 2 : K e y V a l u e O f s t r i n g a n y T y p e > < d 2 : K e y V a l u e O f s t r i n g a n y T y p e > < d 2 : K e y > V a l u e < / d 2 : K e y > < d 2 : V a l u e   i : t y p e = " d 1 : s t r i n g " > -   C e r t i f i c a t   d  a p t i t u d e   p r o f e s s i o n n e l   ( C A P ) 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 w h d _ b 1 4 3 < / d 2 : V a l u e > < / d 2 : K e y V a l u e O f s t r i n g a n y T y p e > < d 2 : K e y V a l u e O f s t r i n g a n y T y p e > < d 2 : K e y > V a l u e < / d 2 : K e y > < d 2 : V a l u e   i : t y p e = " d 1 : s t r i n g " > -   B A C   p r o f e s s i o n n e l 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 w h d _ b 1 4 5 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 B A C   +   2   o u   n i v e a u   B A C   +   2   ( D U T ,   B T S ,   D E U G ) 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 w h d _ b 1 4 6 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 3   ( L i c e n c e   p r o f e s s i o n n e l l e ,   B a c h e l o r ) 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 w h d _ b 1 4 7 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 5   o u   p l u s 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 w h d _ b 1 4 9 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 w h d _ b 1 5 0 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 w h d _ b 1 5 7 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 w h d _ b 1 5 8 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 w h d _ b 1 5 9 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 w h d _ b 1 6 0 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 w h d _ b 1 6 1 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 w h d _ b 1 6 5 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 w h d _ b 1 6 6 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 w h d _ b 1 7 1 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 w h d _ b 1 7 2 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 w p t _ u 3 _ q 1 0 9 _ c 7 9 _ b 2 _ x 2 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 w p t _ u 3 _ q 1 0 9 _ c 7 9 _ b 7 8 _ x 2 < / d 2 : V a l u e > < / d 2 : K e y V a l u e O f s t r i n g a n y T y p e > < d 2 : K e y V a l u e O f s t r i n g a n y T y p e > < d 2 : K e y > V a l u e < / d 2 : K e y > < d 2 : V a l u e   i : t y p e = " d 1 : d o u b l e " > 0 . 8 0 8 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 w p t _ u 3 _ q 1 0 9 _ c 7 9 _ b 7 9 _ x 2 < / d 2 : V a l u e > < / d 2 : K e y V a l u e O f s t r i n g a n y T y p e > < d 2 : K e y V a l u e O f s t r i n g a n y T y p e > < d 2 : K e y > V a l u e < / d 2 : K e y > < d 2 : V a l u e   i : t y p e = " d 1 : d o u b l e " > 0 . 8 9 8 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 w p t _ u 3 _ q 1 0 9 _ c 7 9 _ b 8 1 _ x 2 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 w p t _ u 3 _ q 1 0 9 _ c 7 9 _ b 8 2 _ x 2 < / d 2 : V a l u e > < / d 2 : K e y V a l u e O f s t r i n g a n y T y p e > < d 2 : K e y V a l u e O f s t r i n g a n y T y p e > < d 2 : K e y > V a l u e < / d 2 : K e y > < d 2 : V a l u e   i : t y p e = " d 1 : d o u b l e " > 0 . 8 5 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 w p t _ u 3 _ q 1 0 9 _ c 7 9 _ b 8 3 _ x 2 < / d 2 : V a l u e > < / d 2 : K e y V a l u e O f s t r i n g a n y T y p e > < d 2 : K e y V a l u e O f s t r i n g a n y T y p e > < d 2 : K e y > V a l u e < / d 2 : K e y > < d 2 : V a l u e   i : t y p e = " d 1 : d o u b l e " > 0 . 8 0 5 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 w p t _ u 3 _ q 1 0 9 _ c 7 9 _ b 1 4 2 _ x 2 < / d 2 : V a l u e > < / d 2 : K e y V a l u e O f s t r i n g a n y T y p e > < d 2 : K e y V a l u e O f s t r i n g a n y T y p e > < d 2 : K e y > V a l u e < / d 2 : K e y > < d 2 : V a l u e   i : t y p e = " d 1 : d o u b l e " > 0 . 8 7 1 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 w p t _ u 3 _ q 1 0 9 _ c 7 9 _ b 1 4 3 _ x 2 < / d 2 : V a l u e > < / d 2 : K e y V a l u e O f s t r i n g a n y T y p e > < d 2 : K e y V a l u e O f s t r i n g a n y T y p e > < d 2 : K e y > V a l u e < / d 2 : K e y > < d 2 : V a l u e   i : t y p e = " d 1 : d o u b l e " > 0 . 8 3 8 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 w p t _ u 3 _ q 1 0 9 _ c 7 9 _ b 1 4 5 _ x 2 < / d 2 : V a l u e > < / d 2 : K e y V a l u e O f s t r i n g a n y T y p e > < d 2 : K e y V a l u e O f s t r i n g a n y T y p e > < d 2 : K e y > V a l u e < / d 2 : K e y > < d 2 : V a l u e   i : t y p e = " d 1 : d o u b l e " > 0 . 8 0 7 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 w p t _ u 3 _ q 1 0 9 _ c 7 9 _ b 1 4 6 _ x 2 < / d 2 : V a l u e > < / d 2 : K e y V a l u e O f s t r i n g a n y T y p e > < d 2 : K e y V a l u e O f s t r i n g a n y T y p e > < d 2 : K e y > V a l u e < / d 2 : K e y > < d 2 : V a l u e   i : t y p e = " d 1 : d o u b l e " > 0 . 7 5 8 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 w p t _ u 3 _ q 1 0 9 _ c 7 9 _ b 1 4 7 _ x 2 < / d 2 : V a l u e > < / d 2 : K e y V a l u e O f s t r i n g a n y T y p e > < d 2 : K e y V a l u e O f s t r i n g a n y T y p e > < d 2 : K e y > V a l u e < / d 2 : K e y > < d 2 : V a l u e   i : t y p e = " d 1 : d o u b l e " > 0 . 8 8 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 w p t _ u 3 _ q 1 0 9 _ c 7 9 _ b 1 4 9 _ x 2 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 1 0 0 % 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 w p t _ u 3 _ q 1 0 9 _ c 7 9 _ b 1 5 0 _ x 2 < / d 2 : V a l u e > < / d 2 : K e y V a l u e O f s t r i n g a n y T y p e > < d 2 : K e y V a l u e O f s t r i n g a n y T y p e > < d 2 : K e y > V a l u e < / d 2 : K e y > < d 2 : V a l u e   i : t y p e = " d 1 : d o u b l e " > 0 . 8 4 9 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 w p t _ u 3 _ q 1 0 9 _ c 7 9 _ b 1 5 7 _ x 2 < / d 2 : V a l u e > < / d 2 : K e y V a l u e O f s t r i n g a n y T y p e > < d 2 : K e y V a l u e O f s t r i n g a n y T y p e > < d 2 : K e y > V a l u e < / d 2 : K e y > < d 2 : V a l u e   i : t y p e = " d 1 : d o u b l e " > 0 . 9 6 5 < / d 2 : V a l u e > < / d 2 : K e y V a l u e O f s t r i n g a n y T y p e > < d 2 : K e y V a l u e O f s t r i n g a n y T y p e > < d 2 : K e y > F o r m a t t e d V a l u e < / d 2 : K e y > < d 2 : V a l u e   i : t y p e = " d 1 : s t r i n g " > 9 7 % 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 w p t _ u 3 _ q 1 0 9 _ c 7 9 _ b 1 5 8 _ x 2 < / d 2 : V a l u e > < / d 2 : K e y V a l u e O f s t r i n g a n y T y p e > < d 2 : K e y V a l u e O f s t r i n g a n y T y p e > < d 2 : K e y > V a l u e < / d 2 : K e y > < d 2 : V a l u e   i : t y p e = " d 1 : d o u b l e " > 0 . 8 < / d 2 : V a l u e > < / d 2 : K e y V a l u e O f s t r i n g a n y T y p e > < d 2 : K e y V a l u e O f s t r i n g a n y T y p e > < d 2 : K e y > F o r m a t t e d V a l u e < / d 2 : K e y > < d 2 : V a l u e   i : t y p e = " d 1 : s t r i n g " > 8 0 % 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 w p t _ u 3 _ q 1 0 9 _ c 7 9 _ b 1 5 9 _ x 2 < / d 2 : V a l u e > < / d 2 : K e y V a l u e O f s t r i n g a n y T y p e > < d 2 : K e y V a l u e O f s t r i n g a n y T y p e > < d 2 : K e y > V a l u e < / d 2 : K e y > < d 2 : V a l u e   i : t y p e = " d 1 : d o u b l e " > 0 . 7 6 2 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 w p t _ u 3 _ q 1 0 9 _ c 7 9 _ b 1 6 0 _ x 2 < / d 2 : V a l u e > < / d 2 : K e y V a l u e O f s t r i n g a n y T y p e > < d 2 : K e y V a l u e O f s t r i n g a n y T y p e > < d 2 : K e y > V a l u e < / d 2 : K e y > < d 2 : V a l u e   i : t y p e = " d 1 : d o u b l e " > 0 . 9 0 9 < / d 2 : V a l u e > < / d 2 : K e y V a l u e O f s t r i n g a n y T y p e > < d 2 : K e y V a l u e O f s t r i n g a n y T y p e > < d 2 : K e y > F o r m a t t e d V a l u e < / d 2 : K e y > < d 2 : V a l u e   i : t y p e = " d 1 : s t r i n g " > 9 1 % 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 w p t _ u 3 _ q 1 0 9 _ c 7 9 _ b 1 6 1 _ x 2 < / d 2 : V a l u e > < / d 2 : K e y V a l u e O f s t r i n g a n y T y p e > < d 2 : K e y V a l u e O f s t r i n g a n y T y p e > < d 2 : K e y > V a l u e < / d 2 : K e y > < d 2 : V a l u e   i : t y p e = " d 1 : d o u b l e " > 0 . 8 4 1 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 w p t _ u 3 _ q 1 0 9 _ c 7 9 _ b 1 6 5 _ x 2 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 1 0 0 % 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 w p t _ u 3 _ q 1 0 9 _ c 7 9 _ b 1 6 6 _ x 2 < / d 2 : V a l u e > < / d 2 : K e y V a l u e O f s t r i n g a n y T y p e > < d 2 : K e y V a l u e O f s t r i n g a n y T y p e > < d 2 : K e y > V a l u e < / d 2 : K e y > < d 2 : V a l u e   i : t y p e = " d 1 : d o u b l e " > 0 . 7 7 3 < / d 2 : V a l u e > < / d 2 : K e y V a l u e O f s t r i n g a n y T y p e > < d 2 : K e y V a l u e O f s t r i n g a n y T y p e > < d 2 : K e y > F o r m a t t e d V a l u e < / d 2 : K e y > < d 2 : V a l u e   i : t y p e = " d 1 : s t r i n g " > 7 7 % 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 w p t _ u 3 _ q 1 0 9 _ c 7 9 _ b 1 7 1 _ x 2 < / d 2 : V a l u e > < / d 2 : K e y V a l u e O f s t r i n g a n y T y p e > < d 2 : K e y V a l u e O f s t r i n g a n y T y p e > < d 2 : K e y > V a l u e < / d 2 : K e y > < d 2 : V a l u e   i : t y p e = " d 1 : d o u b l e " > 0 . 8 3 9 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 w p t _ u 3 _ q 1 0 9 _ c 7 9 _ b 1 7 2 _ x 2 < / d 2 : V a l u e > < / d 2 : K e y V a l u e O f s t r i n g a n y T y p e > < d 2 : K e y V a l u e O f s t r i n g a n y T y p e > < d 2 : K e y > V a l u e < / d 2 : K e y > < d 2 : V a l u e   i : t y p e = " d 1 : d o u b l e " > 0 . 8 5 4 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 w p t _ u 3 _ q 1 0 9 _ c 7 9 _ b 1 7 3 _ x 2 < / d 2 : V a l u e > < / d 2 : K e y V a l u e O f s t r i n g a n y T y p e > < d 2 : K e y V a l u e O f s t r i n g a n y T y p e > < d 2 : K e y > V a l u e < / d 2 : K e y > < d 2 : V a l u e   i : t y p e = " d 1 : d o u b l e " > 0 . 8 8 8 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 w p t _ u 3 _ q 1 0 9 _ c 7 9 _ b 1 7 4 _ x 2 < / d 2 : V a l u e > < / d 2 : K e y V a l u e O f s t r i n g a n y T y p e > < d 2 : K e y V a l u e O f s t r i n g a n y T y p e > < d 2 : K e y > V a l u e < / d 2 : K e y > < d 2 : V a l u e   i : t y p e = " d 1 : d o u b l e " > 0 . 7 6 4 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 w p t _ u 3 _ q 1 0 9 _ c 1 _ b 2 _ x 1 < / d 2 : V a l u e > < / d 2 : K e y V a l u e O f s t r i n g a n y T y p e > < d 2 : K e y V a l u e O f s t r i n g a n y T y p e > < d 2 : K e y > V a l u e < / d 2 : K e y > < d 2 : V a l u e   i : t y p e = " d 1 : i n t " > 4 1 0 < / d 2 : V a l u e > < / d 2 : K e y V a l u e O f s t r i n g a n y T y p e > < d 2 : K e y V a l u e O f s t r i n g a n y T y p e > < d 2 : K e y > F o r m a t t e d V a l u e < / d 2 : K e y > < d 2 : V a l u e   i : t y p e = " d 1 : s t r i n g " > 4 1 0 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 w p t _ u 3 _ q 1 0 9 _ c 1 _ b 7 8 _ x 1 < / d 2 : V a l u e > < / d 2 : K e y V a l u e O f s t r i n g a n y T y p e > < d 2 : K e y V a l u e O f s t r i n g a n y T y p e > < d 2 : K e y > V a l u e < / d 2 : K e y > < d 2 : V a l u e   i : t y p e = " d 1 : d o u b l e " > 3 0 1 < / d 2 : V a l u e > < / d 2 : K e y V a l u e O f s t r i n g a n y T y p e > < d 2 : K e y V a l u e O f s t r i n g a n y T y p e > < d 2 : K e y > F o r m a t t e d V a l u e < / d 2 : K e y > < d 2 : V a l u e   i : t y p e = " d 1 : s t r i n g " > 3 0 1 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 w p t _ u 3 _ q 1 0 9 _ c 1 _ b 7 9 _ x 1 < / d 2 : V a l u e > < / d 2 : K e y V a l u e O f s t r i n g a n y T y p e > < d 2 : K e y V a l u e O f s t r i n g a n y T y p e > < d 2 : K e y > V a l u e < / d 2 : K e y > < d 2 : V a l u e   i : t y p e = " d 1 : d o u b l e " > 1 0 9 < / d 2 : V a l u e > < / d 2 : K e y V a l u e O f s t r i n g a n y T y p e > < d 2 : K e y V a l u e O f s t r i n g a n y T y p e > < d 2 : K e y > F o r m a t t e d V a l u e < / d 2 : K e y > < d 2 : V a l u e   i : t y p e = " d 1 : s t r i n g " > 1 0 9 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 w p t _ u 3 _ q 1 0 9 _ c 1 _ b 8 1 _ x 1 < / d 2 : V a l u e > < / d 2 : K e y V a l u e O f s t r i n g a n y T y p e > < d 2 : K e y V a l u e O f s t r i n g a n y T y p e > < d 2 : K e y > V a l u e < / d 2 : K e y > < d 2 : V a l u e   i : t y p e = " d 1 : d o u b l e " > 9 9 < / d 2 : V a l u e > < / d 2 : K e y V a l u e O f s t r i n g a n y T y p e > < d 2 : K e y V a l u e O f s t r i n g a n y T y p e > < d 2 : K e y > F o r m a t t e d V a l u e < / d 2 : K e y > < d 2 : V a l u e   i : t y p e = " d 1 : s t r i n g " > 9 9 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 w p t _ u 3 _ q 1 0 9 _ c 1 _ b 8 2 _ x 1 < / d 2 : V a l u e > < / d 2 : K e y V a l u e O f s t r i n g a n y T y p e > < d 2 : K e y V a l u e O f s t r i n g a n y T y p e > < d 2 : K e y > V a l u e < / d 2 : K e y > < d 2 : V a l u e   i : t y p e = " d 1 : d o u b l e " > 1 0 6 < / d 2 : V a l u e > < / d 2 : K e y V a l u e O f s t r i n g a n y T y p e > < d 2 : K e y V a l u e O f s t r i n g a n y T y p e > < d 2 : K e y > F o r m a t t e d V a l u e < / d 2 : K e y > < d 2 : V a l u e   i : t y p e = " d 1 : s t r i n g " > 1 0 6 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 w p t _ u 3 _ q 1 0 9 _ c 1 _ b 8 3 _ x 1 < / d 2 : V a l u e > < / d 2 : K e y V a l u e O f s t r i n g a n y T y p e > < d 2 : K e y V a l u e O f s t r i n g a n y T y p e > < d 2 : K e y > V a l u e < / d 2 : K e y > < d 2 : V a l u e   i : t y p e = " d 1 : d o u b l e " > 2 0 5 < / d 2 : V a l u e > < / d 2 : K e y V a l u e O f s t r i n g a n y T y p e > < d 2 : K e y V a l u e O f s t r i n g a n y T y p e > < d 2 : K e y > F o r m a t t e d V a l u e < / d 2 : K e y > < d 2 : V a l u e   i : t y p e = " d 1 : s t r i n g " > 2 0 5 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 w p t _ u 3 _ q 1 0 9 _ c 1 _ b 1 4 2 _ x 1 < / d 2 : V a l u e > < / d 2 : K e y V a l u e O f s t r i n g a n y T y p e > < d 2 : K e y V a l u e O f s t r i n g a n y T y p e > < d 2 : K e y > V a l u e < / d 2 : K e y > < d 2 : V a l u e   i : t y p e = " d 1 : d o u b l e " > 1 1 0 < / d 2 : V a l u e > < / d 2 : K e y V a l u e O f s t r i n g a n y T y p e > < d 2 : K e y V a l u e O f s t r i n g a n y T y p e > < d 2 : K e y > F o r m a t t e d V a l u e < / d 2 : K e y > < d 2 : V a l u e   i : t y p e = " d 1 : s t r i n g " > 1 1 0 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 w p t _ u 3 _ q 1 0 9 _ c 1 _ b 1 4 3 _ x 1 < / d 2 : V a l u e > < / d 2 : K e y V a l u e O f s t r i n g a n y T y p e > < d 2 : K e y V a l u e O f s t r i n g a n y T y p e > < d 2 : K e y > V a l u e < / d 2 : K e y > < d 2 : V a l u e   i : t y p e = " d 1 : d o u b l e " > 7 7 < / d 2 : V a l u e > < / d 2 : K e y V a l u e O f s t r i n g a n y T y p e > < d 2 : K e y V a l u e O f s t r i n g a n y T y p e > < d 2 : K e y > F o r m a t t e d V a l u e < / d 2 : K e y > < d 2 : V a l u e   i : t y p e = " d 1 : s t r i n g " > 7 7 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 w p t _ u 3 _ q 1 0 9 _ c 1 _ b 1 4 5 _ x 1 < / d 2 : V a l u e > < / d 2 : K e y V a l u e O f s t r i n g a n y T y p e > < d 2 : K e y V a l u e O f s t r i n g a n y T y p e > < d 2 : K e y > V a l u e < / d 2 : K e y > < d 2 : V a l u e   i : t y p e = " d 1 : d o u b l e " > 8 5 < / d 2 : V a l u e > < / d 2 : K e y V a l u e O f s t r i n g a n y T y p e > < d 2 : K e y V a l u e O f s t r i n g a n y T y p e > < d 2 : K e y > F o r m a t t e d V a l u e < / d 2 : K e y > < d 2 : V a l u e   i : t y p e = " d 1 : s t r i n g " >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 w p t _ u 3 _ q 1 0 9 _ c 1 _ b 1 4 6 _ x 1 < / d 2 : V a l u e > < / d 2 : K e y V a l u e O f s t r i n g a n y T y p e > < d 2 : K e y V a l u e O f s t r i n g a n y T y p e > < d 2 : K e y > V a l u e < / d 2 : K e y > < d 2 : V a l u e   i : t y p e = " d 1 : d o u b l e " > 7 5 < / d 2 : V a l u e > < / d 2 : K e y V a l u e O f s t r i n g a n y T y p e > < d 2 : K e y V a l u e O f s t r i n g a n y T y p e > < d 2 : K e y > F o r m a t t e d V a l u e < / d 2 : K e y > < d 2 : V a l u e   i : t y p e = " d 1 : s t r i n g " > 7 5 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 w p t _ u 3 _ q 1 0 9 _ c 1 _ b 1 4 7 _ x 1 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 w p t _ u 3 _ q 1 0 9 _ c 1 _ b 1 4 9 _ x 1 < / d 2 : V a l u e > < / d 2 : K e y V a l u e O f s t r i n g a n y T y p e > < d 2 : K e y V a l u e O f s t r i n g a n y T y p e > < d 2 : K e y > V a l u e < / d 2 : K e y > < d 2 : V a l u e   i : t y p e = " d 1 : d o u b l e " > 1 0 < / d 2 : V a l u e > < / d 2 : K e y V a l u e O f s t r i n g a n y T y p e > < d 2 : K e y V a l u e O f s t r i n g a n y T y p e > < d 2 : K e y > F o r m a t t e d V a l u e < / d 2 : K e y > < d 2 : V a l u e   i : t y p e = " d 1 : s t r i n g " >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 w p t _ u 3 _ q 1 0 9 _ c 1 _ b 1 5 0 _ x 1 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 w p t _ u 3 _ q 1 0 9 _ c 1 _ b 1 5 7 _ x 1 < / d 2 : V a l u e > < / d 2 : K e y V a l u e O f s t r i n g a n y T y p e > < d 2 : K e y V a l u e O f s t r i n g a n y T y p e > < d 2 : K e y > V a l u e < / d 2 : K e y > < d 2 : V a l u e   i : t y p e = " d 1 : d o u b l e " > 4 8 < / d 2 : V a l u e > < / d 2 : K e y V a l u e O f s t r i n g a n y T y p e > < d 2 : K e y V a l u e O f s t r i n g a n y T y p e > < d 2 : K e y > F o r m a t t e d V a l u e < / d 2 : K e y > < d 2 : V a l u e   i : t y p e = " d 1 : s t r i n g " > 4 8 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 w p t _ u 3 _ q 1 0 9 _ c 1 _ b 1 5 8 _ x 1 < / d 2 : V a l u e > < / d 2 : K e y V a l u e O f s t r i n g a n y T y p e > < d 2 : K e y V a l u e O f s t r i n g a n y T y p e > < d 2 : K e y > V a l u e < / d 2 : K e y > < d 2 : V a l u e   i : t y p e = " d 1 : d o u b l e " > 2 8 8 < / d 2 : V a l u e > < / d 2 : K e y V a l u e O f s t r i n g a n y T y p e > < d 2 : K e y V a l u e O f s t r i n g a n y T y p e > < d 2 : K e y > F o r m a t t e d V a l u e < / d 2 : K e y > < d 2 : V a l u e   i : t y p e = " d 1 : s t r i n g " > 2 8 8 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 w p t _ u 3 _ q 1 0 9 _ c 1 _ b 1 5 9 _ x 1 < / d 2 : V a l u e > < / d 2 : K e y V a l u e O f s t r i n g a n y T y p e > < d 2 : K e y V a l u e O f s t r i n g a n y T y p e > < d 2 : K e y > V a l u e < / d 2 : K e y > < d 2 : V a l u e   i : t y p e = " d 1 : d o u b l e " > 9 6 < / d 2 : V a l u e > < / d 2 : K e y V a l u e O f s t r i n g a n y T y p e > < d 2 : K e y V a l u e O f s t r i n g a n y T y p e > < d 2 : K e y > F o r m a t t e d V a l u e < / d 2 : K e y > < d 2 : V a l u e   i : t y p e = " d 1 : s t r i n g " >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 w p t _ u 3 _ q 1 0 9 _ c 1 _ b 1 6 0 _ x 1 < / d 2 : V a l u e > < / d 2 : K e y V a l u e O f s t r i n g a n y T y p e > < d 2 : K e y V a l u e O f s t r i n g a n y T y p e > < d 2 : K e y > V a l u e < / d 2 : K e y > < d 2 : V a l u e   i : t y p e = " d 1 : d o u b l e " > 2 4 < / d 2 : V a l u e > < / d 2 : K e y V a l u e O f s t r i n g a n y T y p e > < d 2 : K e y V a l u e O f s t r i n g a n y T y p e > < d 2 : K e y > F o r m a t t e d V a l u e < / d 2 : K e y > < d 2 : V a l u e   i : t y p e = " d 1 : s t r i n g " > 2 4 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 w p t _ u 3 _ q 1 0 9 _ c 1 _ b 1 6 1 _ x 1 < / d 2 : V a l u e > < / d 2 : K e y V a l u e O f s t r i n g a n y T y p e > < d 2 : K e y V a l u e O f s t r i n g a n y T y p e > < d 2 : K e y > V a l u e < / d 2 : K e y > < d 2 : V a l u e   i : t y p e = " d 1 : d o u b l e " > 1 0 < / d 2 : V a l u e > < / d 2 : K e y V a l u e O f s t r i n g a n y T y p e > < d 2 : K e y V a l u e O f s t r i n g a n y T y p e > < d 2 : K e y > F o r m a t t e d V a l u e < / d 2 : K e y > < d 2 : V a l u e   i : t y p e = " d 1 : s t r i n g " >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 w p t _ u 3 _ q 1 0 9 _ c 1 _ b 1 6 5 _ x 1 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 w p t _ u 3 _ q 1 0 9 _ c 1 _ b 1 6 6 _ x 1 < / d 2 : V a l u e > < / d 2 : K e y V a l u e O f s t r i n g a n y T y p e > < d 2 : K e y V a l u e O f s t r i n g a n y T y p e > < d 2 : K e y > V a l u e < / d 2 : K e y > < d 2 : V a l u e   i : t y p e = " d 1 : d o u b l e " > 3 1 < / d 2 : V a l u e > < / d 2 : K e y V a l u e O f s t r i n g a n y T y p e > < d 2 : K e y V a l u e O f s t r i n g a n y T y p e > < d 2 : K e y > F o r m a t t e d V a l u e < / d 2 : K e y > < d 2 : V a l u e   i : t y p e = " d 1 : s t r i n g " > 3 1 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 w p t _ u 3 _ q 1 0 9 _ c 1 _ b 1 7 1 _ x 1 < / d 2 : V a l u e > < / d 2 : K e y V a l u e O f s t r i n g a n y T y p e > < d 2 : K e y V a l u e O f s t r i n g a n y T y p e > < d 2 : K e y > V a l u e < / d 2 : K e y > < d 2 : V a l u e   i : t y p e = " d 1 : d o u b l e " > 1 1 7 < / d 2 : V a l u e > < / d 2 : K e y V a l u e O f s t r i n g a n y T y p e > < d 2 : K e y V a l u e O f s t r i n g a n y T y p e > < d 2 : K e y > F o r m a t t e d V a l u e < / d 2 : K e y > < d 2 : V a l u e   i : t y p e = " d 1 : s t r i n g " > 1 1 7 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 w p t _ u 3 _ q 1 0 9 _ c 1 _ b 1 7 2 _ x 1 < / d 2 : V a l u e > < / d 2 : K e y V a l u e O f s t r i n g a n y T y p e > < d 2 : K e y V a l u e O f s t r i n g a n y T y p e > < d 2 : K e y > V a l u e < / d 2 : K e y > < d 2 : V a l u e   i : t y p e = " d 1 : d o u b l e " > 1 5 5 < / d 2 : V a l u e > < / d 2 : K e y V a l u e O f s t r i n g a n y T y p e > < d 2 : K e y V a l u e O f s t r i n g a n y T y p e > < d 2 : K e y > F o r m a t t e d V a l u e < / d 2 : K e y > < d 2 : V a l u e   i : t y p e = " d 1 : s t r i n g " > 1 5 5 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 w p t _ u 3 _ q 1 0 9 _ c 1 _ b 1 7 3 _ x 1 < / d 2 : V a l u e > < / d 2 : K e y V a l u e O f s t r i n g a n y T y p e > < d 2 : K e y V a l u e O f s t r i n g a n y T y p e > < d 2 : K e y > V a l u e < / d 2 : K e y > < d 2 : V a l u e   i : t y p e = " d 1 : d o u b l e " > 4 3 < / d 2 : V a l u e > < / d 2 : K e y V a l u e O f s t r i n g a n y T y p e > < d 2 : K e y V a l u e O f s t r i n g a n y T y p e > < d 2 : K e y > F o r m a t t e d V a l u e < / d 2 : K e y > < d 2 : V a l u e   i : t y p e = " d 1 : s t r i n g " > 4 3 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 w p t _ u 3 _ q 1 0 9 _ c 1 _ b 1 7 4 _ x 1 < / d 2 : V a l u e > < / d 2 : K e y V a l u e O f s t r i n g a n y T y p e > < d 2 : K e y V a l u e O f s t r i n g a n y T y p e > < d 2 : K e y > V a l u e < / d 2 : K e y > < d 2 : V a l u e   i : t y p e = " d 1 : d o u b l e " > 9 6 < / d 2 : V a l u e > < / d 2 : K e y V a l u e O f s t r i n g a n y T y p e > < d 2 : K e y V a l u e O f s t r i n g a n y T y p e > < d 2 : K e y > F o r m a t t e d V a l u e < / d 2 : K e y > < d 2 : V a l u e   i : t y p e = " d 1 : s t r i n g " >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 w p t _ u 3 _ q 1 0 9 _ c 1 _ b 2 _ x 1 < / d 2 : V a l u e > < / d 2 : K e y V a l u e O f s t r i n g a n y T y p e > < d 2 : K e y V a l u e O f s t r i n g a n y T y p e > < d 2 : K e y > V a l u e < / d 2 : K e y > < d 2 : V a l u e   i : t y p e = " d 1 : i n t " > 4 1 0 < / d 2 : V a l u e > < / d 2 : K e y V a l u e O f s t r i n g a n y T y p e > < d 2 : K e y V a l u e O f s t r i n g a n y T y p e > < d 2 : K e y > F o r m a t t e d V a l u e < / d 2 : K e y > < d 2 : V a l u e   i : t y p e = " d 1 : s t r i n g " > 4 1 0 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2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2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A7D1955EDE6E46840B313AE758A240" ma:contentTypeVersion="13" ma:contentTypeDescription="Crée un document." ma:contentTypeScope="" ma:versionID="a7e1c47877efed0ac06fd4856b3d6ff4">
  <xsd:schema xmlns:xsd="http://www.w3.org/2001/XMLSchema" xmlns:xs="http://www.w3.org/2001/XMLSchema" xmlns:p="http://schemas.microsoft.com/office/2006/metadata/properties" xmlns:ns2="e2315388-5a26-4075-affe-e1fded9ad6fa" xmlns:ns3="54b3a1b2-a661-48d0-ae97-8d6ff9316eb0" targetNamespace="http://schemas.microsoft.com/office/2006/metadata/properties" ma:root="true" ma:fieldsID="e5f390e06d7a02da38ce04f73c506972" ns2:_="" ns3:_="">
    <xsd:import namespace="e2315388-5a26-4075-affe-e1fded9ad6fa"/>
    <xsd:import namespace="54b3a1b2-a661-48d0-ae97-8d6ff9316e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15388-5a26-4075-affe-e1fded9ad6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23a240d4-5eca-4fbf-891a-ed7050e1b2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b3a1b2-a661-48d0-ae97-8d6ff9316eb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3895237-13fa-4e4c-a31e-3464e20435f3}" ma:internalName="TaxCatchAll" ma:showField="CatchAllData" ma:web="54b3a1b2-a661-48d0-ae97-8d6ff9316e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1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 w h d _ c 1 < / d 2 : V a l u e > < / d 2 : K e y V a l u e O f s t r i n g a n y T y p e > < d 2 : K e y V a l u e O f s t r i n g a n y T y p e > < d 2 : K e y > V a l u e 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 w h d _ c 1 6 1 < / d 2 : V a l u e > < / d 2 : K e y V a l u e O f s t r i n g a n y T y p e > < d 2 : K e y V a l u e O f s t r i n g a n y T y p e > < d 2 : K e y > V a l u e < / d 2 : K e y > < d 2 : V a l u e   i : t y p e = " d 1 : s t r i n g " > P a s   d u   t o u t   s a t i s f a i t 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 w h d _ c 1 6 0 < / d 2 : V a l u e > < / d 2 : K e y V a l u e O f s t r i n g a n y T y p e > < d 2 : K e y V a l u e O f s t r i n g a n y T y p e > < d 2 : K e y > V a l u e < / d 2 : K e y > < d 2 : V a l u e   i : t y p e = " d 1 : s t r i n g " > P l u t � t   p a s   s a t i s f a i t 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 w h d _ c 1 5 8 < / d 2 : V a l u e > < / d 2 : K e y V a l u e O f s t r i n g a n y T y p e > < d 2 : K e y V a l u e O f s t r i n g a n y T y p e > < d 2 : K e y > V a l u e < / d 2 : K e y > < d 2 : V a l u e   i : t y p e = " d 1 : s t r i n g " > P l u t � t   s a t i s f a i t 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 w h d _ c 1 5 9 < / d 2 : V a l u e > < / d 2 : K e y V a l u e O f s t r i n g a n y T y p e > < d 2 : K e y V a l u e O f s t r i n g a n y T y p e > < d 2 : K e y > V a l u e < / d 2 : K e y > < d 2 : V a l u e   i : t y p e = " d 1 : s t r i n g " > S T   P a s   s a t i s f a i t 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 w h d _ c 1 5 6 < / d 2 : V a l u e > < / d 2 : K e y V a l u e O f s t r i n g a n y T y p e > < d 2 : K e y V a l u e O f s t r i n g a n y T y p e > < d 2 : K e y > V a l u e < / d 2 : K e y > < d 2 : V a l u e   i : t y p e = " d 1 : s t r i n g " > S T   S a t i s f a i t 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 w h d _ c 1 5 7 < / d 2 : V a l u e > < / d 2 : K e y V a l u e O f s t r i n g a n y T y p e > < d 2 : K e y V a l u e O f s t r i n g a n y T y p e > < d 2 : K e y > V a l u e < / d 2 : K e y > < d 2 : V a l u e   i : t y p e = " d 1 : s t r i n g " > T r � s   s a t i s f a i t 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 w p t _ u 2 _ q 9 0 _ c 1 _ b 2 _ x 2 < / d 2 : V a l u e > < / d 2 : K e y V a l u e O f s t r i n g a n y T y p e > < d 2 : K e y V a l u e O f s t r i n g a n y T y p e > < d 2 : K e y > V a l u e < / d 2 : K e y > < d 2 : V a l u e   i : n i l = " t r u e " / > < / d 2 : K e y V a l u e O f s t r i n g a n y T y p e > < d 2 : K e y V a l u e O f s t r i n g a n y T y p e > < d 2 : K e y > F o r m a t t e d V a l u e < / d 2 : K e y > < d 2 : V a l u e   i : t y p e = " d 1 : s t r i n g " >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 w p t _ u 2 _ q 9 0 _ c 1 _ b 1 1 _ x 2 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 w p t _ u 2 _ q 9 0 _ c 1 _ b 1 2 _ x 2 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 w p t _ u 2 _ q 9 0 _ c 1 _ b 1 9 _ x 2 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 w p t _ u 2 _ q 9 0 _ c 1 _ b 2 0 _ x 2 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 w p t _ u 2 _ q 9 0 _ c 1 _ b 2 1 _ x 2 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 w p t _ u 2 _ q 9 0 _ c 1 _ b 2 2 _ x 2 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 w p t _ u 2 _ q 9 0 _ c 1 _ b 2 3 _ x 2 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 w p t _ u 2 _ q 9 0 _ c 1 _ b 2 7 _ x 2 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 w p t _ u 2 _ q 9 0 _ c 1 _ b 2 8 _ x 2 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 w p t _ u 2 _ q 9 0 _ c 1 _ b 3 3 _ x 2 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 w p t _ u 2 _ q 9 0 _ c 1 _ b 3 4 _ x 2 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 w p t _ u 2 _ q 9 0 _ c 1 _ b 3 5 _ x 2 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 w p t _ u 2 _ q 9 0 _ c 1 _ b 3 6 _ x 2 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 w p t _ u 2 _ q 9 0 _ c 1 _ b 3 8 _ x 2 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 w p t _ u 2 _ q 9 0 _ c 1 _ b 3 9 _ x 2 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 w p t _ u 2 _ q 9 0 _ c 1 _ b 5 2 _ x 2 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 w p t _ u 2 _ q 9 0 _ c 1 _ b 5 3 _ x 2 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 w p t _ u 2 _ q 9 0 _ c 1 6 1 _ b 2 _ x 2 < / d 2 : V a l u e > < / d 2 : K e y V a l u e O f s t r i n g a n y T y p e > < d 2 : K e y V a l u e O f s t r i n g a n y T y p e > < d 2 : K e y > V a l u e < / d 2 : K e y > < d 2 : V a l u e   i : t y p e = " d 1 : d o u b l e " > 0 . 0 1 9 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 w p t _ u 2 _ q 9 0 _ c 1 6 1 _ b 1 2 _ x 2 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 w p t _ u 2 _ q 9 0 _ c 1 6 1 _ b 1 9 _ x 2 < / d 2 : V a l u e > < / d 2 : K e y V a l u e O f s t r i n g a n y T y p e > < d 2 : K e y V a l u e O f s t r i n g a n y T y p e > < d 2 : K e y > V a l u e < / d 2 : K e y > < d 2 : V a l u e   i : t y p e = " d 1 : d o u b l e " > 0 . 0 4 1 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 w p t _ u 2 _ q 9 0 _ c 1 6 1 _ b 2 0 _ x 2 < / d 2 : V a l u e > < / d 2 : K e y V a l u e O f s t r i n g a n y T y p e > < d 2 : K e y V a l u e O f s t r i n g a n y T y p e > < d 2 : K e y > V a l u e < / d 2 : K e y > < d 2 : V a l u e   i : t y p e = " d 1 : d o u b l e " > 0 . 0 1 8 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 w p t _ u 2 _ q 9 0 _ c 1 6 1 _ b 2 7 _ x 2 < / d 2 : V a l u e > < / d 2 : K e y V a l u e O f s t r i n g a n y T y p e > < d 2 : K e y V a l u e O f s t r i n g a n y T y p e > < d 2 : K e y > V a l u e < / d 2 : K e y > < d 2 : V a l u e   i : t y p e = " d 1 : d o u b l e " > 0 . 0 9 4 9 9 9 9 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 w p t _ u 2 _ q 9 0 _ c 1 6 1 _ b 3 3 _ x 2 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 w p t _ u 2 _ q 9 0 _ c 1 6 1 _ b 3 4 _ x 2 < / d 2 : V a l u e > < / d 2 : K e y V a l u e O f s t r i n g a n y T y p e > < d 2 : K e y V a l u e O f s t r i n g a n y T y p e > < d 2 : K e y > V a l u e < / d 2 : K e y > < d 2 : V a l u e   i : t y p e = " d 1 : d o u b l e " > 0 . 0 3 < / d 2 : V a l u e > < / d 2 : K e y V a l u e O f s t r i n g a n y T y p e > < d 2 : K e y V a l u e O f s t r i n g a n y T y p e > < d 2 : K e y > F o r m a t t e d V a l u e < / d 2 : K e y > < d 2 : V a l u e   i : t y p e = " d 1 : s t r i n g " >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 w p t _ u 2 _ q 9 0 _ c 1 6 1 _ b 3 6 _ x 2 < / d 2 : V a l u e > < / d 2 : K e y V a l u e O f s t r i n g a n y T y p e > < d 2 : K e y V a l u e O f s t r i n g a n y T y p e > < d 2 : K e y > V a l u e < / d 2 : K e y > < d 2 : V a l u e   i : t y p e = " d 1 : d o u b l e " > 0 . 0 1 1 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 w p t _ u 2 _ q 9 0 _ c 1 6 1 _ b 3 8 _ x 2 < / d 2 : V a l u e > < / d 2 : K e y V a l u e O f s t r i n g a n y T y p e > < d 2 : K e y V a l u e O f s t r i n g a n y T y p e > < d 2 : K e y > V a l u e < / d 2 : K e y > < d 2 : V a l u e   i : t y p e = " d 1 : d o u b l e " > 0 . 0 3 7 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 w p t _ u 2 _ q 9 0 _ c 1 6 1 _ b 3 9 _ x 2 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 w p t _ u 2 _ q 9 0 _ c 1 6 1 _ b 5 2 _ x 2 < / d 2 : V a l u e > < / d 2 : K e y V a l u e O f s t r i n g a n y T y p e > < d 2 : K e y V a l u e O f s t r i n g a n y T y p e > < d 2 : K e y > V a l u e < / d 2 : K e y > < d 2 : V a l u e   i : t y p e = " d 1 : d o u b l e " > 0 . 0 1 7 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 w p t _ u 2 _ q 9 0 _ c 1 6 1 _ b 5 3 _ x 2 < / d 2 : V a l u e > < / d 2 : K e y V a l u e O f s t r i n g a n y T y p e > < d 2 : K e y V a l u e O f s t r i n g a n y T y p e > < d 2 : K e y > V a l u e < / d 2 : K e y > < d 2 : V a l u e   i : t y p e = " d 1 : d o u b l e " > 0 . 0 2 3 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 w p t _ u 2 _ q 9 0 _ c 1 6 0 _ b 1 2 _ x 2 < / d 2 : V a l u e > < / d 2 : K e y V a l u e O f s t r i n g a n y T y p e > < d 2 : K e y V a l u e O f s t r i n g a n y T y p e > < d 2 : K e y > V a l u e < / d 2 : K e y > < d 2 : V a l u e   i : t y p e = " d 1 : d o u b l e " > 0 . 1 0 8 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 w p t _ u 2 _ q 9 0 _ c 1 6 0 _ b 1 9 _ x 2 < / d 2 : V a l u e > < / d 2 : K e y V a l u e O f s t r i n g a n y T y p e > < d 2 : K e y V a l u e O f s t r i n g a n y T y p e > < d 2 : K e y > V a l u e < / d 2 : K e y > < d 2 : V a l u e   i : t y p e = " d 1 : d o u b l e " > 0 . 0 6 3 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 w p t _ u 2 _ q 9 0 _ c 1 6 0 _ b 2 0 _ x 2 < / d 2 : V a l u e > < / d 2 : K e y V a l u e O f s t r i n g a n y T y p e > < d 2 : K e y V a l u e O f s t r i n g a n y T y p e > < d 2 : K e y > V a l u e < / d 2 : K e y > < d 2 : V a l u e   i : t y p e = " d 1 : d o u b l e " > 0 . 1 0 9 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 w p t _ u 2 _ q 9 0 _ c 1 6 0 _ b 2 3 _ x 2 < / d 2 : V a l u e > < / d 2 : K e y V a l u e O f s t r i n g a n y T y p e > < d 2 : K e y V a l u e O f s t r i n g a n y T y p e > < d 2 : K e y > V a l u e < / d 2 : K e y > < d 2 : V a l u e   i : t y p e = " d 1 : d o u b l e " > 0 . 2 5 0 0 0 0 1 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 w p t _ u 2 _ q 9 0 _ c 1 6 0 _ b 2 7 _ x 2 < / d 2 : V a l u e > < / d 2 : K e y V a l u e O f s t r i n g a n y T y p e > < d 2 : K e y V a l u e O f s t r i n g a n y T y p e > < d 2 : K e y > V a l u e < / d 2 : K e y > < d 2 : V a l u e   i : t y p e = " d 1 : d o u b l e " > 0 . 0 6 6 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 w p t _ u 2 _ q 9 0 _ c 1 6 0 _ b 3 3 _ x 2 < / d 2 : V a l u e > < / d 2 : K e y V a l u e O f s t r i n g a n y T y p e > < d 2 : K e y V a l u e O f s t r i n g a n y T y p e > < d 2 : K e y > V a l u e < / d 2 : K e y > < d 2 : V a l u e   i : t y p e = " d 1 : d o u b l e " > 0 . 1 1 6 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 w p t _ u 2 _ q 9 0 _ c 1 6 0 _ b 3 4 _ x 2 < / d 2 : V a l u e > < / d 2 : K e y V a l u e O f s t r i n g a n y T y p e > < d 2 : K e y V a l u e O f s t r i n g a n y T y p e > < d 2 : K e y > V a l u e < / d 2 : K e y > < d 2 : V a l u e   i : t y p e = " d 1 : d o u b l e " > 0 . 0 9 3 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 w p t _ u 2 _ q 9 0 _ c 1 6 0 _ b 3 6 _ x 2 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 w p t _ u 2 _ q 9 0 _ c 1 6 0 _ b 3 8 _ x 2 < / d 2 : V a l u e > < / d 2 : K e y V a l u e O f s t r i n g a n y T y p e > < d 2 : K e y V a l u e O f s t r i n g a n y T y p e > < d 2 : K e y > V a l u e < / d 2 : K e y > < d 2 : V a l u e   i : t y p e = " d 1 : d o u b l e " > 0 . 0 8 8 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 w p t _ u 2 _ q 9 0 _ c 1 6 0 _ b 3 9 _ x 2 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 w p t _ u 2 _ q 9 0 _ c 1 6 0 _ b 5 2 _ x 2 < / d 2 : V a l u e > < / d 2 : K e y V a l u e O f s t r i n g a n y T y p e > < d 2 : K e y V a l u e O f s t r i n g a n y T y p e > < d 2 : K e y > V a l u e < / d 2 : K e y > < d 2 : V a l u e   i : t y p e = " d 1 : d o u b l e " > 0 . 1 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 w p t _ u 2 _ q 9 0 _ c 1 6 0 _ b 5 3 _ x 2 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 w p t _ u 2 _ q 9 0 _ c 1 5 8 _ b 2 _ x 2 < / d 2 : V a l u e > < / d 2 : K e y V a l u e O f s t r i n g a n y T y p e > < d 2 : K e y V a l u e O f s t r i n g a n y T y p e > < d 2 : K e y > V a l u e < / d 2 : K e y > < d 2 : V a l u e   i : t y p e = " d 1 : d o u b l e " > 0 . 6 4 9 0 0 0 1 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 w p t _ u 2 _ q 9 0 _ c 1 5 8 _ b 1 1 _ x 2 < / d 2 : V a l u e > < / d 2 : K e y V a l u e O f s t r i n g a n y T y p e > < d 2 : K e y V a l u e O f s t r i n g a n y T y p e > < d 2 : K e y > V a l u e < / d 2 : K e y > < d 2 : V a l u e   i : t y p e = " d 1 : d o u b l e " > 0 . 6 8 2 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 w p t _ u 2 _ q 9 0 _ c 1 5 8 _ b 1 2 _ x 2 < / d 2 : V a l u e > < / d 2 : K e y V a l u e O f s t r i n g a n y T y p e > < d 2 : K e y V a l u e O f s t r i n g a n y T y p e > < d 2 : K e y > V a l u e < / d 2 : K e y > < d 2 : V a l u e   i : t y p e = " d 1 : d o u b l e " > 0 . 6 6 3 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 w p t _ u 2 _ q 9 0 _ c 1 5 8 _ b 1 9 _ x 2 < / d 2 : V a l u e > < / d 2 : K e y V a l u e O f s t r i n g a n y T y p e > < d 2 : K e y V a l u e O f s t r i n g a n y T y p e > < d 2 : K e y > V a l u e < / d 2 : K e y > < d 2 : V a l u e   i : t y p e = " d 1 : d o u b l e " > 0 . 6 9 5 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 w p t _ u 2 _ q 9 0 _ c 1 5 8 _ b 2 0 _ x 2 < / d 2 : V a l u e > < / d 2 : K e y V a l u e O f s t r i n g a n y T y p e > < d 2 : K e y V a l u e O f s t r i n g a n y T y p e > < d 2 : K e y > V a l u e < / d 2 : K e y > < d 2 : V a l u e   i : t y p e = " d 1 : d o u b l e " > 0 . 6 3 9 < / d 2 : V a l u e > < / d 2 : K e y V a l u e O f s t r i n g a n y T y p e > < d 2 : K e y V a l u e O f s t r i n g a n y T y p e > < d 2 : K e y > F o r m a t t e d V a l u e < / d 2 : K e y > < d 2 : V a l u e   i : t y p e = " d 1 : s t r i n g " > 6 4 % 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 w p t _ u 2 _ q 9 0 _ c 1 5 8 _ b 2 1 _ x 2 < / d 2 : V a l u e > < / d 2 : K e y V a l u e O f s t r i n g a n y T y p e > < d 2 : K e y V a l u e O f s t r i n g a n y T y p e > < d 2 : K e y > V a l u e < / d 2 : K e y > < d 2 : V a l u e   i : t y p e = " d 1 : d o u b l e " > 0 . 7 3 1 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 w p t _ u 2 _ q 9 0 _ c 1 5 8 _ b 2 2 _ x 2 < / d 2 : V a l u e > < / d 2 : K e y V a l u e O f s t r i n g a n y T y p e > < d 2 : K e y V a l u e O f s t r i n g a n y T y p e > < d 2 : K e y > V a l u e < / d 2 : K e y > < d 2 : V a l u e   i : t y p e = " d 1 : d o u b l e " > 0 . 6 4 5 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 w p t _ u 2 _ q 9 0 _ c 1 5 8 _ b 2 3 _ x 2 < / d 2 : V a l u e > < / d 2 : K e y V a l u e O f s t r i n g a n y T y p e > < d 2 : K e y V a l u e O f s t r i n g a n y T y p e > < d 2 : K e y > V a l u e < / d 2 : K e y > < d 2 : V a l u e   i : t y p e = " d 1 : d o u b l e " > 0 . 5 8 4 9 9 9 9 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 w p t _ u 2 _ q 9 0 _ c 1 5 8 _ b 2 7 _ x 2 < / d 2 : V a l u e > < / d 2 : K e y V a l u e O f s t r i n g a n y T y p e > < d 2 : K e y V a l u e O f s t r i n g a n y T y p e > < d 2 : K e y > V a l u e < / d 2 : K e y > < d 2 : V a l u e   i : t y p e = " d 1 : d o u b l e " > 0 . 4 7 9 0 0 0 1 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 w p t _ u 2 _ q 9 0 _ c 1 5 8 _ b 2 8 _ x 2 < / d 2 : V a l u e > < / d 2 : K e y V a l u e O f s t r i n g a n y T y p e > < d 2 : K e y V a l u e O f s t r i n g a n y T y p e > < d 2 : K e y > V a l u e < / d 2 : K e y > < d 2 : V a l u e   i : t y p e = " d 1 : d o u b l e " > 0 . 6 4 8 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 w p t _ u 2 _ q 9 0 _ c 1 5 8 _ b 3 3 _ x 2 < / d 2 : V a l u e > < / d 2 : K e y V a l u e O f s t r i n g a n y T y p e > < d 2 : K e y V a l u e O f s t r i n g a n y T y p e > < d 2 : K e y > V a l u e < / d 2 : K e y > < d 2 : V a l u e   i : t y p e = " d 1 : d o u b l e " > 0 . 6 6 2 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 w p t _ u 2 _ q 9 0 _ c 1 5 8 _ b 3 4 _ x 2 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 w p t _ u 2 _ q 9 0 _ c 1 5 8 _ b 3 5 _ x 2 < / d 2 : V a l u e > < / d 2 : K e y V a l u e O f s t r i n g a n y T y p e > < d 2 : K e y V a l u e O f s t r i n g a n y T y p e > < d 2 : K e y > V a l u e < / d 2 : K e y > < d 2 : V a l u e   i : t y p e = " d 1 : d o u b l e " > 0 . 6 6 5 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 w p t _ u 2 _ q 9 0 _ c 1 5 8 _ b 3 6 _ x 2 < / d 2 : V a l u e > < / d 2 : K e y V a l u e O f s t r i n g a n y T y p e > < d 2 : K e y V a l u e O f s t r i n g a n y T y p e > < d 2 : K e y > V a l u e < / d 2 : K e y > < d 2 : V a l u e   i : t y p e = " d 1 : d o u b l e " > 0 . 5 6 2 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 w p t _ u 2 _ q 9 0 _ c 1 5 8 _ b 3 8 _ x 2 < / d 2 : V a l u e > < / d 2 : K e y V a l u e O f s t r i n g a n y T y p e > < d 2 : K e y V a l u e O f s t r i n g a n y T y p e > < d 2 : K e y > V a l u e < / d 2 : K e y > < d 2 : V a l u e   i : t y p e = " d 1 : d o u b l e " > 0 . 7 5 0 0 0 0 1 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 w p t _ u 2 _ q 9 0 _ c 1 5 8 _ b 3 9 _ x 2 < / d 2 : V a l u e > < / d 2 : K e y V a l u e O f s t r i n g a n y T y p e > < d 2 : K e y V a l u e O f s t r i n g a n y T y p e > < d 2 : K e y > V a l u e < / d 2 : K e y > < d 2 : V a l u e   i : t y p e = " d 1 : d o u b l e " > 0 . 6 2 1 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 w p t _ u 2 _ q 9 0 _ c 1 5 8 _ b 5 2 _ x 2 < / d 2 : V a l u e > < / d 2 : K e y V a l u e O f s t r i n g a n y T y p e > < d 2 : K e y V a l u e O f s t r i n g a n y T y p e > < d 2 : K e y > V a l u e < / d 2 : K e y > < d 2 : V a l u e   i : t y p e = " d 1 : d o u b l e " > 0 . 6 5 4 9 9 9 9 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 w p t _ u 2 _ q 9 0 _ c 1 5 8 _ b 5 3 _ x 2 < / d 2 : V a l u e > < / d 2 : K e y V a l u e O f s t r i n g a n y T y p e > < d 2 : K e y V a l u e O f s t r i n g a n y T y p e > < d 2 : K e y > V a l u e < / d 2 : K e y > < d 2 : V a l u e   i : t y p e = " d 1 : d o u b l e " > 0 . 6 1 6 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 w p t _ u 2 _ q 9 0 _ c 1 5 9 _ b 1 2 _ x 2 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 w p t _ u 2 _ q 9 0 _ c 1 5 9 _ b 1 9 _ x 2 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 w p t _ u 2 _ q 9 0 _ c 1 5 9 _ b 2 0 _ x 2 < / d 2 : V a l u e > < / d 2 : K e y V a l u e O f s t r i n g a n y T y p e > < d 2 : K e y V a l u e O f s t r i n g a n y T y p e > < d 2 : K e y > V a l u e < / d 2 : K e y > < d 2 : V a l u e   i : t y p e = " d 1 : d o u b l e " > 0 . 1 2 7 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 w p t _ u 2 _ q 9 0 _ c 1 5 9 _ b 2 7 _ x 2 < / d 2 : V a l u e > < / d 2 : K e y V a l u e O f s t r i n g a n y T y p e > < d 2 : K e y V a l u e O f s t r i n g a n y T y p e > < d 2 : K e y > V a l u e < / d 2 : K e y > < d 2 : V a l u e   i : t y p e = " d 1 : d o u b l e " > 0 . 1 6 3 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 w p t _ u 2 _ q 9 0 _ c 1 5 9 _ b 3 3 _ x 2 < / d 2 : V a l u e > < / d 2 : K e y V a l u e O f s t r i n g a n y T y p e > < d 2 : K e y V a l u e O f s t r i n g a n y T y p e > < d 2 : K e y > V a l u e < / d 2 : K e y > < d 2 : V a l u e   i : t y p e = " d 1 : d o u b l e " > 0 . 1 3 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 w p t _ u 2 _ q 9 0 _ c 1 5 9 _ b 3 4 _ x 2 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 w p t _ u 2 _ q 9 0 _ c 1 5 9 _ b 3 6 _ x 2 < / d 2 : V a l u e > < / d 2 : K e y V a l u e O f s t r i n g a n y T y p e > < d 2 : K e y V a l u e O f s t r i n g a n y T y p e > < d 2 : K e y > V a l u e < / d 2 : K e y > < d 2 : V a l u e   i : t y p e = " d 1 : d o u b l e " > 0 . 0 6 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 w p t _ u 2 _ q 9 0 _ c 1 5 9 _ b 3 8 _ x 2 < / d 2 : V a l u e > < / d 2 : K e y V a l u e O f s t r i n g a n y T y p e > < d 2 : K e y V a l u e O f s t r i n g a n y T y p e > < d 2 : K e y > V a l u e < / d 2 : K e y > < d 2 : V a l u e   i : t y p e = " d 1 : d o u b l e " > 0 . 1 2 5 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 w p t _ u 2 _ q 9 0 _ c 1 5 9 _ b 3 9 _ x 2 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 w p t _ u 2 _ q 9 0 _ c 1 5 9 _ b 5 2 _ x 2 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 w p t _ u 2 _ q 9 0 _ c 1 5 9 _ b 5 3 _ x 2 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 w p t _ u 2 _ q 9 0 _ c 1 5 6 _ b 2 _ x 2 < / d 2 : V a l u e > < / d 2 : K e y V a l u e O f s t r i n g a n y T y p e > < d 2 : K e y V a l u e O f s t r i n g a n y T y p e > < d 2 : K e y > V a l u e < / d 2 : K e y > < d 2 : V a l u e   i : t y p e = " d 1 : d o u b l e " > 0 . 8 7 6 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 w p t _ u 2 _ q 9 0 _ c 1 5 6 _ b 1 1 _ x 2 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 w p t _ u 2 _ q 9 0 _ c 1 5 6 _ b 1 2 _ x 2 < / d 2 : V a l u e > < / d 2 : K e y V a l u e O f s t r i n g a n y T y p e > < d 2 : K e y V a l u e O f s t r i n g a n y T y p e > < d 2 : K e y > V a l u e < / d 2 : K e y > < d 2 : V a l u e   i : t y p e = " d 1 : d o u b l e " > 0 . 8 9 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 w p t _ u 2 _ q 9 0 _ c 1 5 6 _ b 1 9 _ x 2 < / d 2 : V a l u e > < / d 2 : K e y V a l u e O f s t r i n g a n y T y p e > < d 2 : K e y V a l u e O f s t r i n g a n y T y p e > < d 2 : K e y > V a l u e < / d 2 : K e y > < d 2 : V a l u e   i : t y p e = " d 1 : d o u b l e " > 0 . 8 9 5 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 w p t _ u 2 _ q 9 0 _ c 1 5 6 _ b 2 0 _ x 2 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 w p t _ u 2 _ q 9 0 _ c 1 5 6 _ b 2 1 _ x 2 < / d 2 : V a l u e > < / d 2 : K e y V a l u e O f s t r i n g a n y T y p e > < d 2 : K e y V a l u e O f s t r i n g a n y T y p e > < d 2 : K e y > V a l u e < / d 2 : K e y > < d 2 : V a l u e   i : t y p e = " d 1 : d o u b l e " > 0 . 8 6 9 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 w p t _ u 2 _ q 9 0 _ c 1 5 6 _ b 2 2 _ x 2 < / d 2 : V a l u e > < / d 2 : K e y V a l u e O f s t r i n g a n y T y p e > < d 2 : K e y V a l u e O f s t r i n g a n y T y p e > < d 2 : K e y > V a l u e < / d 2 : K e y > < d 2 : V a l u e   i : t y p e = " d 1 : d o u b l e " > 0 . 8 7 9 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 w p t _ u 2 _ q 9 0 _ c 1 5 6 _ b 2 3 _ x 2 < / d 2 : V a l u e > < / d 2 : K e y V a l u e O f s t r i n g a n y T y p e > < d 2 : K e y V a l u e O f s t r i n g a n y T y p e > < d 2 : K e y > V a l u e < / d 2 : K e y > < d 2 : V a l u e   i : t y p e = " d 1 : d o u b l e " > 0 . 7 5 1 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 w p t _ u 2 _ q 9 0 _ c 1 5 6 _ b 2 7 _ x 2 < / d 2 : V a l u e > < / d 2 : K e y V a l u e O f s t r i n g a n y T y p e > < d 2 : K e y V a l u e O f s t r i n g a n y T y p e > < d 2 : K e y > V a l u e < / d 2 : K e y > < d 2 : V a l u e   i : t y p e = " d 1 : d o u b l e " > 0 . 8 3 7 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 w p t _ u 2 _ q 9 0 _ c 1 5 6 _ b 3 3 _ x 2 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 w p t _ u 2 _ q 9 0 _ c 1 5 6 _ b 3 4 _ x 2 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 w p t _ u 2 _ q 9 0 _ c 1 5 6 _ b 3 5 _ x 2 < / d 2 : V a l u e > < / d 2 : K e y V a l u e O f s t r i n g a n y T y p e > < d 2 : K e y V a l u e O f s t r i n g a n y T y p e > < d 2 : K e y > V a l u e < / d 2 : K e y > < d 2 : V a l u e   i : t y p e = " d 1 : d o u b l e " > 0 . 9 1 6 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 w p t _ u 2 _ q 9 0 _ c 1 5 6 _ b 3 6 _ x 2 < / d 2 : V a l u e > < / d 2 : K e y V a l u e O f s t r i n g a n y T y p e > < d 2 : K e y V a l u e O f s t r i n g a n y T y p e > < d 2 : K e y > V a l u e < / d 2 : K e y > < d 2 : V a l u e   i : t y p e = " d 1 : d o u b l e " > 0 . 9 4 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 w p t _ u 2 _ q 9 0 _ c 1 5 6 _ b 3 8 _ x 2 < / d 2 : V a l u e > < / d 2 : K e y V a l u e O f s t r i n g a n y T y p e > < d 2 : K e y V a l u e O f s t r i n g a n y T y p e > < d 2 : K e y > V a l u e < / d 2 : K e y > < d 2 : V a l u e   i : t y p e = " d 1 : d o u b l e " > 0 . 8 7 4 9 9 9 9 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 w p t _ u 2 _ q 9 0 _ c 1 5 6 _ b 3 9 _ x 2 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 w p t _ u 2 _ q 9 0 _ c 1 5 6 _ b 5 2 _ x 2 < / d 2 : V a l u e > < / d 2 : K e y V a l u e O f s t r i n g a n y T y p e > < d 2 : K e y V a l u e O f s t r i n g a n y T y p e > < d 2 : K e y > V a l u e < / d 2 : K e y > < d 2 : V a l u e   i : t y p e = " d 1 : d o u b l e " > 0 . 8 8 3 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 w p t _ u 2 _ q 9 0 _ c 1 5 6 _ b 5 3 _ x 2 < / d 2 : V a l u e > < / d 2 : K e y V a l u e O f s t r i n g a n y T y p e > < d 2 : K e y V a l u e O f s t r i n g a n y T y p e > < d 2 : K e y > V a l u e < / d 2 : K e y > < d 2 : V a l u e   i : t y p e = " d 1 : d o u b l e " > 0 . 8 6 6 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 w p t _ u 2 _ q 9 0 _ c 1 5 7 _ b 1 1 _ x 2 < / d 2 : V a l u e > < / d 2 : K e y V a l u e O f s t r i n g a n y T y p e > < d 2 : K e y V a l u e O f s t r i n g a n y T y p e > < d 2 : K e y > V a l u e < / d 2 : K e y > < d 2 : V a l u e   i : t y p e = " d 1 : d o u b l e " > 0 . 1 5 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 w p t _ u 2 _ q 9 0 _ c 1 5 7 _ b 1 9 _ x 2 < / d 2 : V a l u e > < / d 2 : K e y V a l u e O f s t r i n g a n y T y p e > < d 2 : K e y V a l u e O f s t r i n g a n y T y p e > < d 2 : K e y > V a l u e < / d 2 : K e y > < d 2 : V a l u e   i : t y p e = " d 1 : d o u b l e " > 0 . 2 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 w p t _ u 2 _ q 9 0 _ c 1 5 7 _ b 2 0 _ x 2 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 w p t _ u 2 _ q 9 0 _ c 1 5 7 _ b 2 1 _ x 2 < / d 2 : V a l u e > < / d 2 : K e y V a l u e O f s t r i n g a n y T y p e > < d 2 : K e y V a l u e O f s t r i n g a n y T y p e > < d 2 : K e y > V a l u e < / d 2 : K e y > < d 2 : V a l u e   i : t y p e = " d 1 : d o u b l e " > 0 . 1 3 7 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 w p t _ u 2 _ q 9 0 _ c 1 5 7 _ b 2 2 _ x 2 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 w p t _ u 2 _ q 9 0 _ c 1 5 7 _ b 2 3 _ x 2 < / d 2 : V a l u e > < / d 2 : K e y V a l u e O f s t r i n g a n y T y p e > < d 2 : K e y V a l u e O f s t r i n g a n y T y p e > < d 2 : K e y > V a l u e < / d 2 : K e y > < d 2 : V a l u e   i : t y p e = " d 1 : d o u b l e " > 0 . 1 6 5 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 w p t _ u 2 _ q 9 0 _ c 1 5 7 _ b 2 7 _ x 2 < / d 2 : V a l u e > < / d 2 : K e y V a l u e O f s t r i n g a n y T y p e > < d 2 : K e y V a l u e O f s t r i n g a n y T y p e > < d 2 : K e y > V a l u e < / d 2 : K e y > < d 2 : V a l u e   i : t y p e = " d 1 : d o u b l e " > 0 . 3 6 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 w p t _ u 2 _ q 9 0 _ c 1 5 7 _ b 3 3 _ x 2 < / d 2 : V a l u e > < / d 2 : K e y V a l u e O f s t r i n g a n y T y p e > < d 2 : K e y V a l u e O f s t r i n g a n y T y p e > < d 2 : K e y > V a l u e < / d 2 : K e y > < d 2 : V a l u e   i : t y p e = " d 1 : d o u b l e " > 0 . 2 0 8 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 w p t _ u 2 _ q 9 0 _ c 1 5 7 _ b 3 4 _ x 2 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 w p t _ u 2 _ q 9 0 _ c 1 5 7 _ b 3 5 _ x 2 < / d 2 : V a l u e > < / d 2 : K e y V a l u e O f s t r i n g a n y T y p e > < d 2 : K e y V a l u e O f s t r i n g a n y T y p e > < d 2 : K e y > V a l u e < / d 2 : K e y > < d 2 : V a l u e   i : t y p e = " d 1 : d o u b l e " > 0 . 2 5 1 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 w p t _ u 2 _ q 9 0 _ c 1 5 7 _ b 3 6 _ x 2 < / d 2 : V a l u e > < / d 2 : K e y V a l u e O f s t r i n g a n y T y p e > < d 2 : K e y V a l u e O f s t r i n g a n y T y p e > < d 2 : K e y > V a l u e < / d 2 : K e y > < d 2 : V a l u e   i : t y p e = " d 1 : d o u b l e " > 0 . 3 7 8 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 w p t _ u 2 _ q 9 0 _ c 1 5 7 _ b 3 8 _ x 2 < / d 2 : V a l u e > < / d 2 : K e y V a l u e O f s t r i n g a n y T y p e > < d 2 : K e y V a l u e O f s t r i n g a n y T y p e > < d 2 : K e y > V a l u e < / d 2 : K e y > < d 2 : V a l u e   i : t y p e = " d 1 : d o u b l e " > 0 . 1 2 4 9 9 9 9 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 w p t _ u 2 _ q 9 0 _ c 1 5 7 _ b 5 2 _ x 2 < / d 2 : V a l u e > < / d 2 : K e y V a l u e O f s t r i n g a n y T y p e > < d 2 : K e y V a l u e O f s t r i n g a n y T y p e > < d 2 : K e y > V a l u e < / d 2 : K e y > < d 2 : V a l u e   i : t y p e = " d 1 : d o u b l e " > 0 . 2 2 8 0 0 0 1 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22.xml>��< ? x m l   v e r s i o n = " 1 . 0 "   e n c o d i n g = " u t f - 1 6 " ? > < W i p i M o d e l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z : I d = " i 1 "   x m l n s : z = " h t t p : / / s c h e m a s . m i c r o s o f t . c o m / 2 0 0 3 / 1 0 / S e r i a l i z a t i o n / "   x m l n s = " h t t p : / / s c h e m a s . d a t a c o n t r a c t . o r g / 2 0 0 4 / 0 7 / W i P i " > < A s s e m b l y V e r s i o n V a l u e > 1 . 1 2 . 0 . 0 < / A s s e m b l y V e r s i o n V a l u e > < C u b e M e d i a t o r   z : I d = " i 2 "   x m l n s : d 1 p 1 = " h t t p : / / s c h e m a s . d a t a c o n t r a c t . o r g / 2 0 0 4 / 0 7 / W i P i . C u b e "   i : t y p e = " d 1 p 1 : C u b e M e d i a t o r " > < d 1 p 1 : V e r s i o n > 4 < / d 1 p 1 : V e r s i o n > < d 1 p 1 : _ l a s t I d s > < d 2 : K e y V a l u e O f s t r i n g i n t > < d 2 : K e y > U n i v e r s e s < / d 2 : K e y > < d 2 : V a l u e > 3 < / d 2 : V a l u e > < / d 2 : K e y V a l u e O f s t r i n g i n t > < d 2 : K e y V a l u e O f s t r i n g i n t > < d 2 : K e y > Q u e s t i o n s < / d 2 : K e y > < d 2 : V a l u e > 1 4 5 < / d 2 : V a l u e > < / d 2 : K e y V a l u e O f s t r i n g i n t > < d 2 : K e y V a l u e O f s t r i n g i n t > < d 2 : K e y > C a l c u l a t i o n s < / d 2 : K e y > < d 2 : V a l u e > 3 < / d 2 : V a l u e > < / d 2 : K e y V a l u e O f s t r i n g i n t > < d 2 : K e y V a l u e O f s t r i n g i n t > < d 2 : K e y > C a t e g o r i e s < / d 2 : K e y > < d 2 : V a l u e > 4 5 7 < / d 2 : V a l u e > < / d 2 : K e y V a l u e O f s t r i n g i n t > < d 2 : K e y V a l u e O f s t r i n g i n t > < d 2 : K e y > B r e a k s < / d 2 : K e y > < d 2 : V a l u e > 1 8 8 < / d 2 : V a l u e > < / d 2 : K e y V a l u e O f s t r i n g i n t > < / d 1 p 1 : _ l a s t I d s > < d 1 p 1 : _ w i p i C u b e E l e m e n t I d s > < d 1 p 1 : C u b e E l e m e n t I d > < d 1 p 1 : C u b e E l e m e n t L a b e l > I m a g e   O E T H   -   T A P   -   0 2 J u l 2 0 1 9   1 2 h 3 9 _ a r r o n d i . x l s x < / d 1 p 1 : C u b e E l e m e n t L a b e l > < d 1 p 1 : C u b e E l e m e n t N a m e > I m a g e & a m p ; 3 2 ; O E T H & a m p ; 3 2 ; & a m p ; 4 5 ; & a m p ; 3 2 ; T A P & a m p ; 3 2 ; & a m p ; 4 5 ; & a m p ; 3 2 ; 0 2 J u l 2 0 1 9 & a m p ; 3 2 ; 1 2 h 3 9 _ a r r o n d i & a m p ; 4 6 ; x l s x < / d 1 p 1 : C u b e E l e m e n t N a m e > < d 1 p 1 : D i m e n s i o n N a m e > U n i v e r s e s < / d 1 p 1 : D i m e n s i o n N a m e > < d 1 p 1 : I d > u 1 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 T a b l e   d e s   m a t i � r e s < / d 1 p 1 : C u b e E l e m e n t L a b e l > < d 1 p 1 : C u b e E l e m e n t N a m e > T a b l e & a m p ; 3 2 ; d e s & a m p ; 3 2 ; m a t i & a m p ; 2 3 2 ; r e s < / d 1 p 1 : C u b e E l e m e n t N a m e > < d 1 p 1 : D i m e n s i o n N a m e > Q u e s t i o n s < / d 1 p 1 : D i m e n s i o n N a m e > < d 1 p 1 : I d > q 1 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  Q u e l s   s o n t   t o u s   l e s   o r g a n i s m e s   n a t i o n a u x   o u   l o c a u x   q u i   i n t e r v i e n n e n t   s p � c i f i q u e m e n t   s u r   l e s   p r o b l � m a t i q u e s   d  e m p l o i   d e s   s a l a r i � s   e n   s i t u a t i o n   d e   h a n d i c a p   q u e   v o u s   c o n n a i s s e z   n e   s e r a i t - c e   q u e   d e   n o m � ? < / d 1 p 1 : C u b e E l e m e n t L a b e l > < d 1 p 1 : C u b e E l e m e n t N a m e > T A P & a m p ; 3 2 ; Q 1 & a m p ; 3 2 ; Q u e l s & a m p ; 3 2 ; s o n t & a m p ; 3 2 ; t o u s & a m p ; 3 2 ; l e s & a m p ; 3 2 ; o r g a n i s m e s & a m p ; 3 2 ; n a t i o n a u x & a m p ; 3 2 ; o u & a m p ; 3 2 ; l o c a u x & a m p ; 3 2 ; q u i & a m p ; 3 2 ; i n t e r v i e n n e n t & a m p ; 3 2 ; s p & a m p ; 2 3 3 ; c i f i q u e m e n t & a m p ; 3 2 ; s u r & a m p ; 3 2 ; l e s & a m p ; 3 2 ; p r o b l & a m p ; 2 3 3 ; m a t i q u e s & a m p ; 3 2 ; d & a m p ; 8 2 1 7 ; e m p l o i & a m p ; 3 2 ; d e s & a m p ; 3 2 ; s a l a r i & a m p ; 2 3 3 ; s & a m p ; 3 2 ; e n & a m p ; 3 2 ; s i t u a t i o n & a m p ; 3 2 ; d e & a m p ; 3 2 ; h a n d i c a p & a m p ; 3 2 ; q u e & a m p ; 3 2 ; v o u s & a m p ; 3 2 ; c o n n a i s s e z & a m p ; 3 2 ; n e & a m p ; 3 2 ; s e r a i t & a m p ; 4 5 ; c e & a m p ; 3 2 ; q u e & a m p ; 3 2 ; d e & a m p ; 3 2 ; n o m & a m p ; 1 6 0 ; & a m p ; 6 3 ; < / d 1 p 1 : C u b e E l e m e n t N a m e > < d 1 p 1 : D i m e n s i o n N a m e > Q u e s t i o n s < / d 1 p 1 : D i m e n s i o n N a m e > < d 1 p 1 : I d > q 2 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 C A P   E m p l o i 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C A P & a m p ; 3 2 ; E m p l o i < / d 1 p 1 : C u b e E l e m e n t N a m e > < d 1 p 1 : D i m e n s i o n N a m e > Q u e s t i o n s < / d 1 p 1 : D i m e n s i o n N a m e > < d 1 p 1 : I d > q 3 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 L  A G E F I P H 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L & a m p ; 8 2 1 7 ; A G E F I P H < / d 1 p 1 : C u b e E l e m e n t N a m e > < d 1 p 1 : D i m e n s i o n N a m e > Q u e s t i o n s < / d 1 p 1 : D i m e n s i o n N a m e > < d 1 p 1 : I d > q 4 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 O E T H 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O E T H < / d 1 p 1 : C u b e E l e m e n t N a m e > < d 1 p 1 : D i m e n s i o n N a m e > Q u e s t i o n s < / d 1 p 1 : D i m e n s i o n N a m e > < d 1 p 1 : I d > q 5 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 L e   F I P H F P 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L e & a m p ; 3 2 ; F I P H F P < / d 1 p 1 : C u b e E l e m e n t N a m e > < d 1 p 1 : D i m e n s i o n N a m e > Q u e s t i o n s < / d 1 p 1 : D i m e n s i o n N a m e > < d 1 p 1 : I d > q 6 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 S A M E T H 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S A M E T H < / d 1 p 1 : C u b e E l e m e n t N a m e > < d 1 p 1 : D i m e n s i o n N a m e > Q u e s t i o n s < / d 1 p 1 : D i m e n s i o n N a m e > < d 1 p 1 : I d > q 7 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 Q 1 / Q 2   C o n n a i s s a n c e   d � t a i l l � < / d 1 p 1 : C u b e E l e m e n t L a b e l > < d 1 p 1 : C u b e E l e m e n t N a m e > T A P & a m p ; 3 2 ; Q 1 & a m p ; 4 7 ; Q 2 & a m p ; 3 2 ; C o n n a i s s a n c e & a m p ; 3 2 ; d & a m p ; 2 3 3 ; t a i l l & a m p ; 2 3 3 ; < / d 1 p 1 : C u b e E l e m e n t N a m e > < d 1 p 1 : D i m e n s i o n N a m e > Q u e s t i o n s < / d 1 p 1 : D i m e n s i o n N a m e > < d 1 p 1 : I d > q 8 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 Q 3   V o u s   m  a v e z   d i t   a v o i r   d � j �   e n t e n d u   p a r l e r   d  O E T H .   S a v e z - v o u s   c e   q u e   s i g n i f i e   l  a c r o n y m e   O - E - T - H   ? < / d 1 p 1 : C u b e E l e m e n t L a b e l > < d 1 p 1 : C u b e E l e m e n t N a m e > T A P & a m p ; 3 2 ; Q 3 & a m p ; 3 2 ; V o u s & a m p ; 3 2 ; m & a m p ; 8 2 1 7 ; a v e z & a m p ; 3 2 ; d i t & a m p ; 3 2 ; a v o i r & a m p ; 3 2 ; d & a m p ; 2 3 3 ; j & a m p ; 2 2 4 ; & a m p ; 3 2 ; e n t e n d u & a m p ; 3 2 ; p a r l e r & a m p ; 3 2 ; d & a m p ; 8 2 1 7 ; O E T H & a m p ; 4 6 ; & a m p ; 3 2 ; S a v e z & a m p ; 4 5 ; v o u s & a m p ; 3 2 ; c e & a m p ; 3 2 ; q u e & a m p ; 3 2 ; s i g n i f i e & a m p ; 3 2 ; l & a m p ; 8 2 1 7 ; a c r o n y m e & a m p ; 3 2 ; O & a m p ; 4 5 ; E & a m p ; 4 5 ; T & a m p ; 4 5 ; H & a m p ; 3 2 ; & a m p ; 6 3 ; < / d 1 p 1 : C u b e E l e m e n t N a m e > < d 1 p 1 : D i m e n s i o n N a m e > Q u e s t i o n s < / d 1 p 1 : D i m e n s i o n N a m e > < d 1 p 1 : I d > q 9 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 Q 4   E t   l o r s q u e   j e   v o u s   p a r l e   d  O E T H ,   q u e l s   s o n t   l e s   � l � m e n t s   q u i   v o u s   v i e n n e n t   s p o n t a n � m e n t   �   l  e s p r i t   ? < / d 1 p 1 : C u b e E l e m e n t L a b e l > < d 1 p 1 : C u b e E l e m e n t N a m e > T A P & a m p ; 3 2 ; Q 4 & a m p ; 3 2 ; E t & a m p ; 3 2 ; l o r s q u e & a m p ; 3 2 ; j e & a m p ; 3 2 ; v o u s & a m p ; 3 2 ; p a r l e & a m p ; 3 2 ; d & a m p ; 8 2 1 7 ; O E T H & a m p ; 4 4 ; & a m p ; 3 2 ; q u e l s & a m p ; 3 2 ; s o n t & a m p ; 3 2 ; l e s & a m p ; 3 2 ; & a m p ; 2 3 3 ; l & a m p ; 2 3 3 ; m e n t s & a m p ; 3 2 ; q u i & a m p ; 3 2 ; v o u s & a m p ; 3 2 ; v i e n n e n t & a m p ; 3 2 ; s p o n t a n & a m p ; 2 3 3 ; m e n t & a m p ; 3 2 ; & a m p ; 2 2 4 ; & a m p ; 3 2 ; l & a m p ; 8 2 1 7 ; e s p r i t & a m p ; 3 2 ; & a m p ; 6 3 ; < / d 1 p 1 : C u b e E l e m e n t N a m e > < d 1 p 1 : D i m e n s i o n N a m e > Q u e s t i o n s < / d 1 p 1 : D i m e n s i o n N a m e > < d 1 p 1 : I d > q 1 0 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 Q 5   C o m m e n t   a v e z - v o u s   c o n n u   O E T H � ?   E s t - c e   p a r & < / d 1 p 1 : C u b e E l e m e n t L a b e l > < d 1 p 1 : C u b e E l e m e n t N a m e > T A P & a m p ; 3 2 ; Q 5 & a m p ; 3 2 ; C o m m e n t & a m p ; 3 2 ; a v e z & a m p ; 4 5 ; v o u s & a m p ; 3 2 ; c o n n u & a m p ; 3 2 ; O E T H & a m p ; 1 6 0 ; & a m p ; 6 3 ; & a m p ; 3 2 ; E s t & a m p ; 4 5 ; c e & a m p ; 3 2 ; p a r & a m p ; 8 2 3 0 ; < / d 1 p 1 : C u b e E l e m e n t N a m e > < d 1 p 1 : D i m e n s i o n N a m e > Q u e s t i o n s < / d 1 p 1 : D i m e n s i o n N a m e > < d 1 p 1 : I d > q 1 1 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 L a   p r i m e   �   s a l a r i � s   � 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a & a m p ; 3 2 ; p r i m e & a m p ; 3 2 ; & a m p ; 1 7 1 ; & a m p ; 3 2 ; s a l a r i & a m p ; 2 3 3 ; s & a m p ; 3 2 ; & a m p ; 1 8 7 ; < / d 1 p 1 : C u b e E l e m e n t N a m e > < d 1 p 1 : D i m e n s i o n N a m e > Q u e s t i o n s < / d 1 p 1 : D i m e n s i o n N a m e > < d 1 p 1 : I d > q 1 2 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 L e s   a i d e s   �   l a   c o m p e n s a t i o n   ( a m � n a g e m e n t   d e   p o s t e . . . ) 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s & a m p ; 3 2 ; a i d e s & a m p ; 3 2 ; & a m p ; 2 2 4 ; & a m p ; 3 2 ; l a & a m p ; 3 2 ; c o m p e n s a t i o n & a m p ; 3 2 ; & a m p ; 4 0 ; a m & a m p ; 2 3 3 ; n a g e m e n t & a m p ; 3 2 ; d e & a m p ; 3 2 ; p o s t e & a m p ; 4 6 ; & a m p ; 4 6 ; & a m p ; 4 6 ; & a m p ; 4 1 ; < / d 1 p 1 : C u b e E l e m e n t N a m e > < d 1 p 1 : D i m e n s i o n N a m e > Q u e s t i o n s < / d 1 p 1 : D i m e n s i o n N a m e > < d 1 p 1 : I d > q 1 3 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 L e s   p r e s t a t i o n s   d  a c c o m p a g n e m e n t   ( b i l a n   m a i n t i e n   o u   d e   r e c o n v e r s i o n   p r o f e s s i o n n e l l e ,   � t u d e   e r g o n o m i q u e / o r g a n i s a t i o n n e l l e / f o n c 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s & a m p ; 3 2 ; p r e s t a t i o n s & a m p ; 3 2 ; d & a m p ; 8 2 1 7 ; a c c o m p a g n e m e n t & a m p ; 3 2 ; & a m p ; 4 0 ; b i l a n & a m p ; 3 2 ; m a i n t i e n & a m p ; 3 2 ; o u & a m p ; 3 2 ; d e & a m p ; 3 2 ; r e c o n v e r s i o n & a m p ; 3 2 ; p r o f e s s i o n n e l l e & a m p ; 4 4 ; & a m p ; 3 2 ; & a m p ; 2 3 3 ; t u d e & a m p ; 3 2 ; e r g o n o m i q u e & a m p ; 4 7 ; o r g a n i s a t i o n n e l l e & a m p ; 4 7 ; f o n c < / d 1 p 1 : C u b e E l e m e n t N a m e > < d 1 p 1 : D i m e n s i o n N a m e > Q u e s t i o n s < / d 1 p 1 : D i m e n s i o n N a m e > < d 1 p 1 : I d > q 1 4 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  s o u t i e n   �   l a   r e c o n v e r s i o n   p a r   l a   f o r m a t i o n 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& a m p ; 3 2 ; s o u t i e n & a m p ; 3 2 ; & a m p ; 2 2 4 ; & a m p ; 3 2 ; l a & a m p ; 3 2 ; r e c o n v e r s i o n & a m p ; 3 2 ; p a r & a m p ; 3 2 ; l a & a m p ; 3 2 ; f o r m a t i o n < / d 1 p 1 : C u b e E l e m e n t N a m e > < d 1 p 1 : D i m e n s i o n N a m e > Q u e s t i o n s < / d 1 p 1 : D i m e n s i o n N a m e > < d 1 p 1 : I d > q 1 5 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 L  a i d e   �   l  e n t r � e   e n   c o n t r a t   e n   a l t e r n a n c e 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& a m p ; 8 2 1 7 ; a i d e & a m p ; 3 2 ; & a m p ; 2 2 4 ; & a m p ; 3 2 ; l & a m p ; 8 2 1 7 ; e n t r & a m p ; 2 3 3 ; e & a m p ; 3 2 ; e n & a m p ; 3 2 ; c o n t r a t & a m p ; 3 2 ; e n & a m p ; 3 2 ; a l t e r n a n c e < / d 1 p 1 : C u b e E l e m e n t N a m e > < d 1 p 1 : D i m e n s i o n N a m e > Q u e s t i o n s < / d 1 p 1 : D i m e n s i o n N a m e > < d 1 p 1 : I d > q 1 6 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 L a   s e n s i b i l i s a t i o n   d e s   s a l a r i � s   /   m a n a g e r s 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a & a m p ; 3 2 ; s e n s i b i l i s a t i o n & a m p ; 3 2 ; d e s & a m p ; 3 2 ; s a l a r i & a m p ; 2 3 3 ; s & a m p ; 3 2 ; & a m p ; 4 7 ; & a m p ; 3 2 ; m a n a g e r s < / d 1 p 1 : C u b e E l e m e n t N a m e > < d 1 p 1 : D i m e n s i o n N a m e > Q u e s t i o n s < / d 1 p 1 : D i m e n s i o n N a m e > < d 1 p 1 : I d > q 1 7 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 L a   f o r m a t i o n   /   a n i m a t i o n   d e s   r � f � r e n t s   h a n d i c a p 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a & a m p ; 3 2 ; f o r m a t i o n & a m p ; 3 2 ; & a m p ; 4 7 ; & a m p ; 3 2 ; a n i m a t i o n & a m p ; 3 2 ; d e s & a m p ; 3 2 ; r & a m p ; 2 3 3 ; f & a m p ; 2 3 3 ; r e n t s & a m p ; 3 2 ; h a n d i c a p < / d 1 p 1 : C u b e E l e m e n t N a m e > < d 1 p 1 : D i m e n s i o n N a m e > Q u e s t i o n s < / d 1 p 1 : D i m e n s i o n N a m e > < d 1 p 1 : I d > q 1 8 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 L  a c c o m p a g n e m e n t   p o l i t i q u e   h a n d i c a p   ( c o n s e i l ) 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& a m p ; 8 2 1 7 ; a c c o m p a g n e m e n t & a m p ; 3 2 ; p o l i t i q u e & a m p ; 3 2 ; h a n d i c a p & a m p ; 3 2 ; & a m p ; 4 0 ; c o n s e i l & a m p ; 4 1 ; < / d 1 p 1 : C u b e E l e m e n t N a m e > < d 1 p 1 : D i m e n s i o n N a m e > Q u e s t i o n s < / d 1 p 1 : D i m e n s i o n N a m e > < d 1 p 1 : I d > q 1 9 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 L e s   a p p e l s   �   p r o j e t s 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s & a m p ; 3 2 ; a p p e l s & a m p ; 3 2 ; & a m p ; 2 2 4 ; & a m p ; 3 2 ; p r o j e t s < / d 1 p 1 : C u b e E l e m e n t N a m e > < d 1 p 1 : D i m e n s i o n N a m e > Q u e s t i o n s < / d 1 p 1 : D i m e n s i o n N a m e > < d 1 p 1 : I d > q 2 0 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  d i s p o s i t i f   O a s i s   h a n d i c a p 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& a m p ; 3 2 ; d i s p o s i t i f & a m p ; 3 2 ; O a s i s & a m p ; 3 2 ; h a n d i c a p < / d 1 p 1 : C u b e E l e m e n t N a m e > < d 1 p 1 : D i m e n s i o n N a m e > Q u e s t i o n s < / d 1 p 1 : D i m e n s i o n N a m e > < d 1 p 1 : I d > q 2 1 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 R � c a p   S T   O u i 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R & a m p ; 2 3 3 ; c a p & a m p ; 3 2 ; S T & a m p ; 3 2 ; O u i < / d 1 p 1 : C u b e E l e m e n t N a m e > < d 1 p 1 : D i m e n s i o n N a m e > Q u e s t i o n s < / d 1 p 1 : D i m e n s i o n N a m e > < d 1 p 1 : I d > q 2 2 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 Q 7   E t   a v e z - v o u s   d � j �   c o n s u l t � &   ? < / d 1 p 1 : C u b e E l e m e n t L a b e l > < d 1 p 1 : C u b e E l e m e n t N a m e > T A P & a m p ; 3 2 ; Q 7 & a m p ; 3 2 ; E t & a m p ; 3 2 ; a v e z & a m p ; 4 5 ; v o u s & a m p ; 3 2 ; d & a m p ; 2 3 3 ; j & a m p ; 2 2 4 ; & a m p ; 3 2 ; c o n s u l t & a m p ; 2 3 3 ; & a m p ; 8 2 3 0 ; & a m p ; 3 2 ; & a m p ; 6 3 ; < / d 1 p 1 : C u b e E l e m e n t N a m e > < d 1 p 1 : D i m e n s i o n N a m e > Q u e s t i o n s < / d 1 p 1 : D i m e n s i o n N a m e > < d 1 p 1 : I d > q 2 3 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 Q 8   M a i n t e n a n t   q u e   j e   v o u s   a i   l u   c e   d e s c r i p t i f ,   a v i e z - v o u s   d � j �   e n t e n d u   p a r l e r   d  O E T H   ? < / d 1 p 1 : C u b e E l e m e n t L a b e l > < d 1 p 1 : C u b e E l e m e n t N a m e > T A P & a m p ; 3 2 ; Q 8 & a m p ; 3 2 ; M a i n t e n a n t & a m p ; 3 2 ; q u e & a m p ; 3 2 ; j e & a m p ; 3 2 ; v o u s & a m p ; 3 2 ; a i & a m p ; 3 2 ; l u & a m p ; 3 2 ; c e & a m p ; 3 2 ; d e s c r i p t i f & a m p ; 4 4 ; & a m p ; 3 2 ; a v i e z & a m p ; 4 5 ; v o u s & a m p ; 3 2 ; d & a m p ; 2 3 3 ; j & a m p ; 2 2 4 ; & a m p ; 3 2 ; e n t e n d u & a m p ; 3 2 ; p a r l e r & a m p ; 3 2 ; d & a m p ; 8 2 1 7 ; O E T H & a m p ; 3 2 ; & a m p ; 6 3 ; < / d 1 p 1 : C u b e E l e m e n t N a m e > < d 1 p 1 : D i m e n s i o n N a m e > Q u e s t i o n s < / d 1 p 1 : D i m e n s i o n N a m e > < d 1 p 1 : I d > q 2 4 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 Q 9   S p o n t a n � m e n t ,   q u e l l e   e s t   v o t r e   o p i n i o n   �   l  � g a r d   d  O E T H   ? < / d 1 p 1 : C u b e E l e m e n t L a b e l > < d 1 p 1 : C u b e E l e m e n t N a m e > T A P & a m p ; 3 2 ; Q 9 & a m p ; 3 2 ; S p o n t a n & a m p ; 2 3 3 ; m e n t & a m p ; 4 4 ; & a m p ; 3 2 ; q u e l l e & a m p ; 3 2 ; e s t & a m p ; 3 2 ; v o t r e & a m p ; 3 2 ; o p i n i o n & a m p ; 3 2 ; & a m p ; 2 2 4 ; & a m p ; 3 2 ; l & a m p ; 8 2 1 7 ; & a m p ; 2 3 3 ; g a r d & a m p ; 3 2 ; d & a m p ; 8 2 1 7 ; O E T H & a m p ; 3 2 ; & a m p ; 6 3 ; < / d 1 p 1 : C u b e E l e m e n t N a m e > < d 1 p 1 : D i m e n s i o n N a m e > Q u e s t i o n s < / d 1 p 1 : D i m e n s i o n N a m e > < d 1 p 1 : I d > q 2 5 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 Q 1 0   P o u r   q u e l l e s   r a i s o n s   a v e z - v o u s   c e t t e   o p i n i o n   ? < / d 1 p 1 : C u b e E l e m e n t L a b e l > < d 1 p 1 : C u b e E l e m e n t N a m e > T A P & a m p ; 3 2 ; Q 1 0 & a m p ; 3 2 ; P o u r & a m p ; 3 2 ; q u e l l e s & a m p ; 3 2 ; r a i s o n s & a m p ; 3 2 ; a v e z & a m p ; 4 5 ; v o u s & a m p ; 3 2 ; c e t t e & a m p ; 3 2 ; o p i n i o n & a m p ; 3 2 ; & a m p ; 6 3 ; < / d 1 p 1 : C u b e E l e m e n t N a m e > < d 1 p 1 : D i m e n s i o n N a m e > Q u e s t i o n s < / d 1 p 1 : D i m e n s i o n N a m e > < d 1 p 1 : I d > q 2 6 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 C o m p l e x e 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C o m p l e x e < / d 1 p 1 : C u b e E l e m e n t N a m e > < d 1 p 1 : D i m e n s i o n N a m e > Q u e s t i o n s < / d 1 p 1 : D i m e n s i o n N a m e > < d 1 p 1 : I d > q 2 7 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 Q u i   v o u s   c o n n a � t   b i e n 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Q u i & a m p ; 3 2 ; v o u s & a m p ; 3 2 ; c o n n a & a m p ; 2 3 8 ; t & a m p ; 3 2 ; b i e n < / d 1 p 1 : C u b e E l e m e n t N a m e > < d 1 p 1 : D i m e n s i o n N a m e > Q u e s t i o n s < / d 1 p 1 : D i m e n s i o n N a m e > < d 1 p 1 : I d > q 2 8 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 Q u i   a   l e   s e n s   d u   s e r v i c e 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Q u i & a m p ; 3 2 ; a & a m p ; 3 2 ; l e & a m p ; 3 2 ; s e n s & a m p ; 3 2 ; d u & a m p ; 3 2 ; s e r v i c e < / d 1 p 1 : C u b e E l e m e n t N a m e > < d 1 p 1 : D i m e n s i o n N a m e > Q u e s t i o n s < / d 1 p 1 : D i m e n s i o n N a m e > < d 1 p 1 : I d > q 2 9 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 D i s p o n i b l e 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D i s p o n i b l e < / d 1 p 1 : C u b e E l e m e n t N a m e > < d 1 p 1 : D i m e n s i o n N a m e > Q u e s t i o n s < / d 1 p 1 : D i m e n s i o n N a m e > < d 1 p 1 : I d > q 3 0 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 P r o c h e   d e   s e s   a d h � r e n t s 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P r o c h e & a m p ; 3 2 ; d e & a m p ; 3 2 ; s e s & a m p ; 3 2 ; a d h & a m p ; 2 3 3 ; r e n t s < / d 1 p 1 : C u b e E l e m e n t N a m e > < d 1 p 1 : D i m e n s i o n N a m e > Q u e s t i o n s < / d 1 p 1 : D i m e n s i o n N a m e > < d 1 p 1 : I d > q 3 1 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 Q u i   i n s t r u i t   � q u i t a b l e m e n t   t o u s   l e s   d o s s i e r s 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Q u i & a m p ; 3 2 ; i n s t r u i t & a m p ; 3 2 ; & a m p ; 2 3 3 ; q u i t a b l e m e n t & a m p ; 3 2 ; t o u s & a m p ; 3 2 ; l e s & a m p ; 3 2 ; d o s s i e r s < / d 1 p 1 : C u b e E l e m e n t N a m e > < d 1 p 1 : D i m e n s i o n N a m e > Q u e s t i o n s < / d 1 p 1 : D i m e n s i o n N a m e > < d 1 p 1 : I d > q 3 2 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 M o d e r n e 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M o d e r n e < / d 1 p 1 : C u b e E l e m e n t N a m e > < d 1 p 1 : D i m e n s i o n N a m e > Q u e s t i o n s < / d 1 p 1 : D i m e n s i o n N a m e > < d 1 p 1 : I d > q 3 3 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 Q u i   f a i t   p r e u v e   d e   s o u p l e s s e 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Q u i & a m p ; 3 2 ; f a i t & a m p ; 3 2 ; p r e u v e & a m p ; 3 2 ; d e & a m p ; 3 2 ; s o u p l e s s e < / d 1 p 1 : C u b e E l e m e n t N a m e > < d 1 p 1 : D i m e n s i o n N a m e > Q u e s t i o n s < / d 1 p 1 : D i m e n s i o n N a m e > < d 1 p 1 : I d > q 3 4 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 E f f i c a c e 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E f f i c a c e < / d 1 p 1 : C u b e E l e m e n t N a m e > < d 1 p 1 : D i m e n s i o n N a m e > Q u e s t i o n s < / d 1 p 1 : D i m e n s i o n N a m e > < d 1 p 1 : I d > q 3 5 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 R � p o n d   �   v o s   b e s o i n s 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R & a m p ; 2 3 3 ; p o n d & a m p ; 3 2 ; & a m p ; 2 2 4 ; & a m p ; 3 2 ; v o s & a m p ; 3 2 ; b e s o i n s < / d 1 p 1 : C u b e E l e m e n t N a m e > < d 1 p 1 : D i m e n s i o n N a m e > Q u e s t i o n s < / d 1 p 1 : D i m e n s i o n N a m e > < d 1 p 1 : I d > q 3 6 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 R � a c t i v e 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R & a m p ; 2 3 3 ; a c t i v e < / d 1 p 1 : C u b e E l e m e n t N a m e > < d 1 p 1 : D i m e n s i o n N a m e > Q u e s t i o n s < / d 1 p 1 : D i m e n s i o n N a m e > < d 1 p 1 : I d > q 3 7 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 R � c a p   P l u t � t   b i e n 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R & a m p ; 2 3 3 ; c a p & a m p ; 3 2 ; P l u t & a m p ; 2 4 4 ; t & a m p ; 3 2 ; b i e n < / d 1 p 1 : C u b e E l e m e n t N a m e > < d 1 p 1 : D i m e n s i o n N a m e > Q u e s t i o n s < / d 1 p 1 : D i m e n s i o n N a m e > < d 1 p 1 : I d > q 3 8 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 S e s   m i s s i o n s 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S e s & a m p ; 3 2 ; m i s s i o n s < / d 1 p 1 : C u b e E l e m e n t N a m e > < d 1 p 1 : D i m e n s i o n N a m e > Q u e s t i o n s < / d 1 p 1 : D i m e n s i o n N a m e > < d 1 p 1 : I d > q 3 9 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 S o n   c h a m p   d  i n t e r v e n t i o n 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S o n & a m p ; 3 2 ; c h a m p & a m p ; 3 2 ; d & a m p ; 8 2 1 7 ; i n t e r v e n t i o n < / d 1 p 1 : C u b e E l e m e n t N a m e > < d 1 p 1 : D i m e n s i o n N a m e > Q u e s t i o n s < / d 1 p 1 : D i m e n s i o n N a m e > < d 1 p 1 : I d > q 4 0 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 L e s   s e r v i c e s   /   a i d e s   q u  O E T H   p r o p o s e 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L e s & a m p ; 3 2 ; s e r v i c e s & a m p ; 3 2 ; & a m p ; 4 7 ; & a m p ; 3 2 ; a i d e s & a m p ; 3 2 ; q u & a m p ; 8 2 1 7 ; O E T H & a m p ; 3 2 ; p r o p o s e < / d 1 p 1 : C u b e E l e m e n t N a m e > < d 1 p 1 : D i m e n s i o n N a m e > Q u e s t i o n s < / d 1 p 1 : D i m e n s i o n N a m e > < d 1 p 1 : I d > q 4 1 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 S o n   a c t u a l i t � 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S o n & a m p ; 3 2 ; a c t u a l i t & a m p ; 2 3 3 ; < / d 1 p 1 : C u b e E l e m e n t N a m e > < d 1 p 1 : D i m e n s i o n N a m e > Q u e s t i o n s < / d 1 p 1 : D i m e n s i o n N a m e > < d 1 p 1 : I d > q 4 2 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 R � c a p   S T   B i e n   i n f o r m � ( e ) 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R & a m p ; 2 3 3 ; c a p & a m p ; 3 2 ; S T & a m p ; 3 2 ; B i e n & a m p ; 3 2 ; i n f o r m & a m p ; 2 3 3 ; & a m p ; 4 0 ; e & a m p ; 4 1 ; < / d 1 p 1 : C u b e E l e m e n t N a m e > < d 1 p 1 : D i m e n s i o n N a m e > Q u e s t i o n s < / d 1 p 1 : D i m e n s i o n N a m e > < d 1 p 1 : I d > q 4 3 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 Q 1 3   A u j o u r d  h u i ,   O E T H   e s t   p o u r   v o t r e   o r g a n i s a t i o n   a v a n t   t o u t . . . < / d 1 p 1 : C u b e E l e m e n t L a b e l > < d 1 p 1 : C u b e E l e m e n t N a m e > T A P & a m p ; 3 2 ; Q 1 3 & a m p ; 3 2 ; A u j o u r d & a m p ; 8 2 1 7 ; h u i & a m p ; 4 4 ; & a m p ; 3 2 ; O E T H & a m p ; 3 2 ; e s t & a m p ; 3 2 ; p o u r & a m p ; 3 2 ; v o t r e & a m p ; 3 2 ; o r g a n i s a t i o n & a m p ; 3 2 ; a v a n t & a m p ; 3 2 ; t o u t & a m p ; 4 6 ; & a m p ; 4 6 ; & a m p ; 4 6 ; < / d 1 p 1 : C u b e E l e m e n t N a m e > < d 1 p 1 : D i m e n s i o n N a m e > Q u e s t i o n s < / d 1 p 1 : D i m e n s i o n N a m e > < d 1 p 1 : I d > q 4 4 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 Q 1 4   E t   p a r m i   l e s   p r o p o s i t i o n s   s u i v a n t e s ,   l a q u e l l e   v o u s   c o r r e s p o n d   l e   m i e u x   ? < / d 1 p 1 : C u b e E l e m e n t L a b e l > < d 1 p 1 : C u b e E l e m e n t N a m e > T A P & a m p ; 3 2 ; Q 1 4 & a m p ; 3 2 ; E t & a m p ; 3 2 ; p a r m i & a m p ; 3 2 ; l e s & a m p ; 3 2 ; p r o p o s i t i o n s & a m p ; 3 2 ; s u i v a n t e s & a m p ; 4 4 ; & a m p ; 3 2 ; l a q u e l l e & a m p ; 3 2 ; v o u s & a m p ; 3 2 ; c o r r e s p o n d & a m p ; 3 2 ; l e & a m p ; 3 2 ; m i e u x & a m p ; 3 2 ; & a m p ; 6 3 ; < / d 1 p 1 : C u b e E l e m e n t N a m e > < d 1 p 1 : D i m e n s i o n N a m e > Q u e s t i o n s < / d 1 p 1 : D i m e n s i o n N a m e > < d 1 p 1 : I d > q 4 5 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 Q 1 5   Y   a - t - i l   d e s   s u j e t s   o u   d e s   a c t i o n s   s u r   l e s q u e l s   v o u s   a t t e n d e z   d a v a n t a g e   d  O E T H   o u   u n   c o m m e n t a i r e   q u e   v o u s   s o u h a i t e r i e z   a j o u t e r   ? < / d 1 p 1 : C u b e E l e m e n t L a b e l > < d 1 p 1 : C u b e E l e m e n t N a m e > T A P & a m p ; 3 2 ; Q 1 5 & a m p ; 3 2 ; Y & a m p ; 3 2 ; a & a m p ; 4 5 ; t & a m p ; 4 5 ; i l & a m p ; 3 2 ; d e s & a m p ; 3 2 ; s u j e t s & a m p ; 3 2 ; o u & a m p ; 3 2 ; d e s & a m p ; 3 2 ; a c t i o n s & a m p ; 3 2 ; s u r & a m p ; 3 2 ; l e s q u e l s & a m p ; 3 2 ; v o u s & a m p ; 3 2 ; a t t e n d e z & a m p ; 3 2 ; d a v a n t a g e & a m p ; 3 2 ; d & a m p ; 8 2 1 7 ; O E T H & a m p ; 3 2 ; o u & a m p ; 3 2 ; u n & a m p ; 3 2 ; c o m m e n t a i r e & a m p ; 3 2 ; q u e & a m p ; 3 2 ; v o u s & a m p ; 3 2 ; s o u h a i t e r i e z & a m p ; 3 2 ; a j o u t e r & a m p ; 3 2 ; & a m p ; 6 3 ; < / d 1 p 1 : C u b e E l e m e n t N a m e > < d 1 p 1 : D i m e n s i o n N a m e > Q u e s t i o n s < / d 1 p 1 : D i m e n s i o n N a m e > < d 1 p 1 : I d > q 4 6 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 Q 1 6   A u   c o u r s   d e s   2   d e r n i e r s   a n n � e s ,   a v e z - v o u s   � t �   a m e n �   �   c o n t a c t e r   O E T H   ? < / d 1 p 1 : C u b e E l e m e n t L a b e l > < d 1 p 1 : C u b e E l e m e n t N a m e > T A P & a m p ; 3 2 ; Q 1 6 & a m p ; 3 2 ; A u & a m p ; 3 2 ; c o u r s & a m p ; 3 2 ; d e s & a m p ; 3 2 ; 2 & a m p ; 3 2 ; d e r n i e r s & a m p ; 3 2 ; a n n & a m p ; 2 3 3 ; e s & a m p ; 4 4 ; & a m p ; 3 2 ; a v e z & a m p ; 4 5 ; v o u s & a m p ; 3 2 ; & a m p ; 2 3 3 ; t & a m p ; 2 3 3 ; & a m p ; 3 2 ; a m e n & a m p ; 2 3 3 ; & a m p ; 3 2 ; & a m p ; 2 2 4 ; & a m p ; 3 2 ; c o n t a c t e r & a m p ; 3 2 ; O E T H & a m p ; 3 2 ; & a m p ; 6 3 ; < / d 1 p 1 : C u b e E l e m e n t N a m e > < d 1 p 1 : D i m e n s i o n N a m e > Q u e s t i o n s < / d 1 p 1 : D i m e n s i o n N a m e > < d 1 p 1 : I d > q 4 7 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 Q 1 7   A v e z - v o u s   � t �   s a t i s f a i t ( e )   d e   c e ( s )   c o n t a c t ( s )   t � l � p h o n i q u e ( s )   a v e c   O E T H   ( a c c e s s i b i l i t � ,   a c c u e i l ,   o r i e n t a t i o n & ) � ? < / d 1 p 1 : C u b e E l e m e n t L a b e l > < d 1 p 1 : C u b e E l e m e n t N a m e > T A P & a m p ; 3 2 ; Q 1 7 & a m p ; 3 2 ; A v e z & a m p ; 4 5 ; v o u s & a m p ; 3 2 ; & a m p ; 2 3 3 ; t & a m p ; 2 3 3 ; & a m p ; 3 2 ; s a t i s f a i t & a m p ; 4 0 ; e & a m p ; 4 1 ; & a m p ; 3 2 ; d e & a m p ; 3 2 ; c e & a m p ; 4 0 ; s & a m p ; 4 1 ; & a m p ; 3 2 ; c o n t a c t & a m p ; 4 0 ; s & a m p ; 4 1 ; & a m p ; 3 2 ; t & a m p ; 2 3 3 ; l & a m p ; 2 3 3 ; p h o n i q u e & a m p ; 4 0 ; s & a m p ; 4 1 ; & a m p ; 3 2 ; a v e c & a m p ; 3 2 ; O E T H & a m p ; 3 2 ; & a m p ; 4 0 ; a c c e s s i b i l i t & a m p ; 2 3 3 ; & a m p ; 4 4 ; & a m p ; 3 2 ; a c c u e i l & a m p ; 4 4 ; & a m p ; 3 2 ; o r i e n t a t i o n & a m p ; 8 2 3 0 ; & a m p ; 4 1 ; & a m p ; 1 6 0 ; & a m p ; 6 3 ; < / d 1 p 1 : C u b e E l e m e n t N a m e > < d 1 p 1 : D i m e n s i o n N a m e > Q u e s t i o n s < / d 1 p 1 : D i m e n s i o n N a m e > < d 1 p 1 : I d > q 4 8 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 r a p i d i t �   d e   l a   r � p o n s e   a p p o r t � e   �   v o t r e   d e m a n d e 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r a p i d i t & a m p ; 2 3 3 ; & a m p ; 3 2 ; d e & a m p ; 3 2 ; l a & a m p ; 3 2 ; r & a m p ; 2 3 3 ; p o n s e & a m p ; 3 2 ; a p p o r t & a m p ; 2 3 3 ; e & a m p ; 3 2 ; & a m p ; 2 2 4 ; & a m p ; 3 2 ; v o t r e & a m p ; 3 2 ; d e m a n d e < / d 1 p 1 : C u b e E l e m e n t N a m e > < d 1 p 1 : D i m e n s i o n N a m e > Q u e s t i o n s < / d 1 p 1 : D i m e n s i o n N a m e > < d 1 p 1 : I d > q 4 9 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 s i m p l i c i t �   �   c o n s t i t u e r   v o t r e   d o s s i e r 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s i m p l i c i t & a m p ; 2 3 3 ; & a m p ; 3 2 ; & a m p ; 2 2 4 ; & a m p ; 3 2 ; c o n s t i t u e r & a m p ; 3 2 ; v o t r e & a m p ; 3 2 ; d o s s i e r < / d 1 p 1 : C u b e E l e m e n t N a m e > < d 1 p 1 : D i m e n s i o n N a m e > Q u e s t i o n s < / d 1 p 1 : D i m e n s i o n N a m e > < d 1 p 1 : I d > q 5 0 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 p r i s e   e n   c o m p t e   d e   l a   s i t u a t i o n   d e   v o t r e   o r g a n i s a t i o n   d a n s   l a   r � p o n s e   q u i   v o u s   a   � t �   f a i t e 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p r i s e & a m p ; 3 2 ; e n & a m p ; 3 2 ; c o m p t e & a m p ; 3 2 ; d e & a m p ; 3 2 ; l a & a m p ; 3 2 ; s i t u a t i o n & a m p ; 3 2 ; d e & a m p ; 3 2 ; v o t r e & a m p ; 3 2 ; o r g a n i s a t i o n & a m p ; 3 2 ; d a n s & a m p ; 3 2 ; l a & a m p ; 3 2 ; r & a m p ; 2 3 3 ; p o n s e & a m p ; 3 2 ; q u i & a m p ; 3 2 ; v o u s & a m p ; 3 2 ; a & a m p ; 3 2 ; & a m p ; 2 3 3 ; t & a m p ; 2 3 3 ; & a m p ; 3 2 ; f a i t e < / d 1 p 1 : C u b e E l e m e n t N a m e > < d 1 p 1 : D i m e n s i o n N a m e > Q u e s t i o n s < / d 1 p 1 : D i m e n s i o n N a m e > < d 1 p 1 : I d > q 5 1 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 c l a r t �   d e   l a   r � p o n s e   q u i   a   � t �   a p p o r t � e 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c l a r t & a m p ; 2 3 3 ; & a m p ; 3 2 ; d e & a m p ; 3 2 ; l a & a m p ; 3 2 ; r & a m p ; 2 3 3 ; p o n s e & a m p ; 3 2 ; q u i & a m p ; 3 2 ; a & a m p ; 3 2 ; & a m p ; 2 3 3 ; t & a m p ; 2 3 3 ; & a m p ; 3 2 ; a p p o r t & a m p ; 2 3 3 ; e < / d 1 p 1 : C u b e E l e m e n t N a m e > < d 1 p 1 : D i m e n s i o n N a m e > Q u e s t i o n s < / d 1 p 1 : D i m e n s i o n N a m e > < d 1 p 1 : I d > q 5 2 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 q u a l i t �   d u   c o n s e i l   a p p o r t � 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q u a l i t & a m p ; 2 3 3 ; & a m p ; 3 2 ; d u & a m p ; 3 2 ; c o n s e i l & a m p ; 3 2 ; a p p o r t & a m p ; 2 3 3 ; < / d 1 p 1 : C u b e E l e m e n t N a m e > < d 1 p 1 : D i m e n s i o n N a m e > Q u e s t i o n s < / d 1 p 1 : D i m e n s i o n N a m e > < d 1 p 1 : I d > q 5 3 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 r a p i d i t �   d e   l a   p r i s e   e n   c h a r g e   f i n a n c i � r e 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r a p i d i t & a m p ; 2 3 3 ; & a m p ; 3 2 ; d e & a m p ; 3 2 ; l a & a m p ; 3 2 ; p r i s e & a m p ; 3 2 ; e n & a m p ; 3 2 ; c h a r g e & a m p ; 3 2 ; f i n a n c i & a m p ; 2 3 2 ; r e < / d 1 p 1 : C u b e E l e m e n t N a m e > < d 1 p 1 : D i m e n s i o n N a m e > Q u e s t i o n s < / d 1 p 1 : D i m e n s i o n N a m e > < d 1 p 1 : I d > q 5 4 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 R � c a p   S T   S a t i s f a i t ( e ) 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R & a m p ; 2 3 3 ; c a p & a m p ; 3 2 ; S T & a m p ; 3 2 ; S a t i s f a i t & a m p ; 4 0 ; e & a m p ; 4 1 ; < / d 1 p 1 : C u b e E l e m e n t N a m e > < d 1 p 1 : D i m e n s i o n N a m e > Q u e s t i o n s < / d 1 p 1 : D i m e n s i o n N a m e > < d 1 p 1 : I d > q 5 5 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 Q 1 9   T o u j o u r s   a u   c o u r s   d e s   2   d e r n i � r e s   a n n � e s ,   v o t r e   � t a b l i s s e m e n t   a - t - i l   b � n � f i c i �   d  a u   m o i n s   u n e   a i d e   o u   s e r v i c e   p r o p o s � e   p a r   O E T H   ( a i d e s   f i n a n c i � r e s ,   a c c o m p a g n e m e n t ,   r � f � r e n t s   h a n d i c a p & ) � ? < / d 1 p 1 : C u b e E l e m e n t L a b e l > < d 1 p 1 : C u b e E l e m e n t N a m e > T A P & a m p ; 3 2 ; Q 1 9 & a m p ; 3 2 ; T o u j o u r s & a m p ; 3 2 ; a u & a m p ; 3 2 ; c o u r s & a m p ; 3 2 ; d e s & a m p ; 3 2 ; 2 & a m p ; 3 2 ; d e r n i & a m p ; 2 3 2 ; r e s & a m p ; 3 2 ; a n n & a m p ; 2 3 3 ; e s & a m p ; 4 4 ; & a m p ; 3 2 ; v o t r e & a m p ; 3 2 ; & a m p ; 2 3 3 ; t a b l i s s e m e n t & a m p ; 3 2 ; a & a m p ; 4 5 ; t & a m p ; 4 5 ; i l & a m p ; 3 2 ; b & a m p ; 2 3 3 ; n & a m p ; 2 3 3 ; f i c i & a m p ; 2 3 3 ; & a m p ; 3 2 ; d & a m p ; 8 2 1 7 ; a u & a m p ; 3 2 ; m o i n s & a m p ; 3 2 ; u n e & a m p ; 3 2 ; a i d e & a m p ; 3 2 ; o u & a m p ; 3 2 ; s e r v i c e & a m p ; 3 2 ; p r o p o s & a m p ; 2 3 3 ; e & a m p ; 3 2 ; p a r & a m p ; 3 2 ; O E T H & a m p ; 3 2 ; & a m p ; 4 0 ; a i d e s & a m p ; 3 2 ; f i n a n c i & a m p ; 2 3 2 ; r e s & a m p ; 4 4 ; & a m p ; 3 2 ; a c c o m p a g n e m e n t & a m p ; 4 4 ; & a m p ; 3 2 ; r & a m p ; 2 3 3 ; f & a m p ; 2 3 3 ; r e n t s & a m p ; 3 2 ; h a n d i c a p & a m p ; 8 2 3 0 ; & a m p ; 4 1 ; & a m p ; 1 6 0 ; & a m p ; 6 3 ; < / d 1 p 1 : C u b e E l e m e n t N a m e > < d 1 p 1 : D i m e n s i o n N a m e > Q u e s t i o n s < / d 1 p 1 : D i m e n s i o n N a m e > < d 1 p 1 : I d > q 5 6 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 Q 2 0   D e   m a n i � r e   g � n � r a l e ,   d i r i e z - v o u s   q u e   v o u s   e n   � t e s & � ? < / d 1 p 1 : C u b e E l e m e n t L a b e l > < d 1 p 1 : C u b e E l e m e n t N a m e > T A P & a m p ; 3 2 ; Q 2 0 & a m p ; 3 2 ; D e & a m p ; 3 2 ; m a n i & a m p ; 2 3 2 ; r e & a m p ; 3 2 ; g & a m p ; 2 3 3 ; n & a m p ; 2 3 3 ; r a l e & a m p ; 4 4 ; & a m p ; 3 2 ; d i r i e z & a m p ; 4 5 ; v o u s & a m p ; 3 2 ; q u e & a m p ; 3 2 ; v o u s & a m p ; 3 2 ; e n & a m p ; 3 2 ; & a m p ; 2 3 4 ; t e s & a m p ; 8 2 3 0 ; & a m p ; 1 6 0 ; & a m p ; 6 3 ; < / d 1 p 1 : C u b e E l e m e n t N a m e > < d 1 p 1 : D i m e n s i o n N a m e > Q u e s t i o n s < / d 1 p 1 : D i m e n s i o n N a m e > < d 1 p 1 : I d > q 5 7 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 Q 2 1   P o u r   q u e l l e ( s )   r a i s o n s   e n   � t e s - v o u s   s a t i s f a i t ( e )   ? < / d 1 p 1 : C u b e E l e m e n t L a b e l > < d 1 p 1 : C u b e E l e m e n t N a m e > T A P & a m p ; 3 2 ; Q 2 1 & a m p ; 3 2 ; P o u r & a m p ; 3 2 ; q u e l l e & a m p ; 4 0 ; s & a m p ; 4 1 ; & a m p ; 3 2 ; r a i s o n s & a m p ; 3 2 ; e n & a m p ; 3 2 ; & a m p ; 2 3 4 ; t e s & a m p ; 4 5 ; v o u s & a m p ; 3 2 ; s a t i s f a i t & a m p ; 4 0 ; e & a m p ; 4 1 ; & a m p ; 3 2 ; & a m p ; 6 3 ; < / d 1 p 1 : C u b e E l e m e n t N a m e > < d 1 p 1 : D i m e n s i o n N a m e > Q u e s t i o n s < / d 1 p 1 : D i m e n s i o n N a m e > < d 1 p 1 : I d > q 5 8 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 Q 2 1 b   P o u r   q u e l l e ( s )   r a i s o n s   e n   � t e s - v o u s   i n s a t i s f a i t ( e ) � ? < / d 1 p 1 : C u b e E l e m e n t L a b e l > < d 1 p 1 : C u b e E l e m e n t N a m e > T A P & a m p ; 3 2 ; Q 2 1 b & a m p ; 3 2 ; P o u r & a m p ; 3 2 ; q u e l l e & a m p ; 4 0 ; s & a m p ; 4 1 ; & a m p ; 3 2 ; r a i s o n s & a m p ; 3 2 ; e n & a m p ; 3 2 ; & a m p ; 2 3 4 ; t e s & a m p ; 4 5 ; v o u s & a m p ; 3 2 ; i n s a t i s f a i t & a m p ; 4 0 ; e & a m p ; 4 1 ; & a m p ; 1 6 0 ; & a m p ; 6 3 ; < / d 1 p 1 : C u b e E l e m e n t N a m e > < d 1 p 1 : D i m e n s i o n N a m e > Q u e s t i o n s < / d 1 p 1 : D i m e n s i o n N a m e > < d 1 p 1 : I d > q 5 9 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 Q 2 2   E x i s t e - t - i l   u n e   p o l i t i q u e   h a n d i c a p   f o r m a l i s � e   a u   s e i n   d e   v o t r e   o r g a n i s a t i o n   ? < / d 1 p 1 : C u b e E l e m e n t L a b e l > < d 1 p 1 : C u b e E l e m e n t N a m e > T A P & a m p ; 3 2 ; Q 2 2 & a m p ; 3 2 ; E x i s t e & a m p ; 4 5 ; t & a m p ; 4 5 ; i l & a m p ; 3 2 ; u n e & a m p ; 3 2 ; p o l i t i q u e & a m p ; 3 2 ; h a n d i c a p & a m p ; 3 2 ; f o r m a l i s & a m p ; 2 3 3 ; e & a m p ; 3 2 ; a u & a m p ; 3 2 ; s e i n & a m p ; 3 2 ; d e & a m p ; 3 2 ; v o t r e & a m p ; 3 2 ; o r g a n i s a t i o n & a m p ; 3 2 ; & a m p ; 6 3 ; < / d 1 p 1 : C u b e E l e m e n t N a m e > < d 1 p 1 : D i m e n s i o n N a m e > Q u e s t i o n s < / d 1 p 1 : D i m e n s i o n N a m e > < d 1 p 1 : I d > q 6 0 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 Q 2 3   V o t r e   o r g a n i s a t i o n   a - t - e l l e   n o m m �   u n   r � f � r e n t   h a n d i c a p � ? < / d 1 p 1 : C u b e E l e m e n t L a b e l > < d 1 p 1 : C u b e E l e m e n t N a m e > T A P & a m p ; 3 2 ; Q 2 3 & a m p ; 3 2 ; V o t r e & a m p ; 3 2 ; o r g a n i s a t i o n & a m p ; 3 2 ; a & a m p ; 4 5 ; t & a m p ; 4 5 ; e l l e & a m p ; 3 2 ; n o m m & a m p ; 2 3 3 ; & a m p ; 3 2 ; u n & a m p ; 3 2 ; r & a m p ; 2 3 3 ; f & a m p ; 2 3 3 ; r e n t & a m p ; 3 2 ; h a n d i c a p & a m p ; 1 6 0 ; & a m p ; 6 3 ; < / d 1 p 1 : C u b e E l e m e n t N a m e > < d 1 p 1 : D i m e n s i o n N a m e > Q u e s t i o n s < / d 1 p 1 : D i m e n s i o n N a m e > < d 1 p 1 : I d > q 6 1 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 F E D E R A T   F � d � r a t i o n   A d h � r e n t < / d 1 p 1 : C u b e E l e m e n t L a b e l > < d 1 p 1 : C u b e E l e m e n t N a m e > T A P & a m p ; 3 2 ; F E D E R A T & a m p ; 3 2 ; F & a m p ; 2 3 3 ; d & a m p ; 2 3 3 ; r a t i o n & a m p ; 3 2 ; A d h & a m p ; 2 3 3 ; r e n t < / d 1 p 1 : C u b e E l e m e n t N a m e > < d 1 p 1 : D i m e n s i o n N a m e > Q u e s t i o n s < / d 1 p 1 : D i m e n s i o n N a m e > < d 1 p 1 : I d > q 6 2 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 R S 4   C o d e   A P E   d e   l ' a c t i v i t �   p r i n c i p a l e   e x e r c � e   : < / d 1 p 1 : C u b e E l e m e n t L a b e l > < d 1 p 1 : C u b e E l e m e n t N a m e > T A P & a m p ; 3 2 ; R S 4 & a m p ; 3 2 ; C o d e & a m p ; 3 2 ; A P E & a m p ; 3 2 ; d e & a m p ; 3 2 ; l & a m p ; 3 9 ; a c t i v i t & a m p ; 2 3 3 ; & a m p ; 3 2 ; p r i n c i p a l e & a m p ; 3 2 ; e x e r c & a m p ; 2 3 3 ; e & a m p ; 3 2 ; & a m p ; 5 8 ; < / d 1 p 1 : C u b e E l e m e n t N a m e > < d 1 p 1 : D i m e n s i o n N a m e > Q u e s t i o n s < / d 1 p 1 : D i m e n s i o n N a m e > < d 1 p 1 : I d > q 6 3 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 S E C T   S e c t e u r   O E T H < / d 1 p 1 : C u b e E l e m e n t L a b e l > < d 1 p 1 : C u b e E l e m e n t N a m e > T A P & a m p ; 3 2 ; S E C T & a m p ; 3 2 ; S e c t e u r & a m p ; 3 2 ; O E T H < / d 1 p 1 : C u b e E l e m e n t N a m e > < d 1 p 1 : D i m e n s i o n N a m e > Q u e s t i o n s < / d 1 p 1 : D i m e n s i o n N a m e > < d 1 p 1 : I d > q 6 4 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 R S 3   N o u v e l l e s   r � g i o n s < / d 1 p 1 : C u b e E l e m e n t L a b e l > < d 1 p 1 : C u b e E l e m e n t N a m e > T A P & a m p ; 3 2 ; R S 3 & a m p ; 3 2 ; N o u v e l l e s & a m p ; 3 2 ; r & a m p ; 2 3 3 ; g i o n s < / d 1 p 1 : C u b e E l e m e n t N a m e > < d 1 p 1 : D i m e n s i o n N a m e > Q u e s t i o n s < / d 1 p 1 : D i m e n s i o n N a m e > < d 1 p 1 : I d > q 6 5 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 R S 5   C o m b i e n   d ' � t a b l i s s e m e n t s   i d e n t i f i � s   p a r   u n   n �   S I R E T   s o n t - i l s   g � r � s   p a r   v o t r e   o r g a n i s a t i o n   ? < / d 1 p 1 : C u b e E l e m e n t L a b e l > < d 1 p 1 : C u b e E l e m e n t N a m e > T A P & a m p ; 3 2 ; R S 5 & a m p ; 3 2 ; C o m b i e n & a m p ; 3 2 ; d & a m p ; 3 9 ; & a m p ; 2 3 3 ; t a b l i s s e m e n t s & a m p ; 3 2 ; i d e n t i f i & a m p ; 2 3 3 ; s & a m p ; 3 2 ; p a r & a m p ; 3 2 ; u n & a m p ; 3 2 ; n & a m p ; 1 7 6 ; & a m p ; 3 2 ; S I R E T & a m p ; 3 2 ; s o n t & a m p ; 4 5 ; i l s & a m p ; 3 2 ; g & a m p ; 2 3 3 ; r & a m p ; 2 3 3 ; s & a m p ; 3 2 ; p a r & a m p ; 3 2 ; v o t r e & a m p ; 3 2 ; o r g a n i s a t i o n & a m p ; 3 2 ; & a m p ; 6 3 ; < / d 1 p 1 : C u b e E l e m e n t N a m e > < d 1 p 1 : D i m e n s i o n N a m e > Q u e s t i o n s < / d 1 p 1 : D i m e n s i o n N a m e > < d 1 p 1 : I d > q 6 6 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 R S 6   Q u e l   � t a i t   l e   n o m b r e   d e   s a l a r i � s   e n   p e r s o n n e s   p h y s i q u e s   d e   v o t r e   o r g a n i s a t i o n   a u   3 1 / 1 2 / 2 0 1 8   : < / d 1 p 1 : C u b e E l e m e n t L a b e l > < d 1 p 1 : C u b e E l e m e n t N a m e > T A P & a m p ; 3 2 ; R S 6 & a m p ; 3 2 ; Q u e l & a m p ; 3 2 ; & a m p ; 2 3 3 ; t a i t & a m p ; 3 2 ; l e & a m p ; 3 2 ; n o m b r e & a m p ; 3 2 ; d e & a m p ; 3 2 ; s a l a r i & a m p ; 2 3 3 ; s & a m p ; 3 2 ; e n & a m p ; 3 2 ; p e r s o n n e s & a m p ; 3 2 ; p h y s i q u e s & a m p ; 3 2 ; d e & a m p ; 3 2 ; v o t r e & a m p ; 3 2 ; o r g a n i s a t i o n & a m p ; 3 2 ; a u & a m p ; 3 2 ; 3 1 & a m p ; 4 7 ; 1 2 & a m p ; 4 7 ; 2 0 1 8 & a m p ; 3 2 ; & a m p ; 5 8 ; < / d 1 p 1 : C u b e E l e m e n t N a m e > < d 1 p 1 : D i m e n s i o n N a m e > Q u e s t i o n s < / d 1 p 1 : D i m e n s i o n N a m e > < d 1 p 1 : I d > q 6 7 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 R S 7   Q u e l l e   e s t   l a   p a r t e   d e   s a l a r i � s   d e   v o t r e   o r g a n i s a t i o n   q u i   s o n t   c o n c e r n � s   p a r   l  o b l i g a t i o n   d  e m p l o i   d e s   t r a v a i l l e u r s   h a n d i c a p � s � ? < / d 1 p 1 : C u b e E l e m e n t L a b e l > < d 1 p 1 : C u b e E l e m e n t N a m e > T A P & a m p ; 3 2 ; R S 7 & a m p ; 3 2 ; Q u e l l e & a m p ; 3 2 ; e s t & a m p ; 3 2 ; l a & a m p ; 3 2 ; p a r t e & a m p ; 3 2 ; d e & a m p ; 3 2 ; s a l a r i & a m p ; 2 3 3 ; s & a m p ; 3 2 ; d e & a m p ; 3 2 ; v o t r e & a m p ; 3 2 ; o r g a n i s a t i o n & a m p ; 3 2 ; q u i & a m p ; 3 2 ; s o n t & a m p ; 3 2 ; c o n c e r n & a m p ; 2 3 3 ; s & a m p ; 3 2 ; p a r & a m p ; 3 2 ; l & a m p ; 8 2 1 7 ; o b l i g a t i o n & a m p ; 3 2 ; d & a m p ; 8 2 1 7 ; e m p l o i & a m p ; 3 2 ; d e s & a m p ; 3 2 ; t r a v a i l l e u r s & a m p ; 3 2 ; h a n d i c a p & a m p ; 2 3 3 ; s & a m p ; 1 6 0 ; & a m p ; 6 3 ; < / d 1 p 1 : C u b e E l e m e n t N a m e > < d 1 p 1 : D i m e n s i o n N a m e > Q u e s t i o n s < / d 1 p 1 : D i m e n s i o n N a m e > < d 1 p 1 : I d > q 6 8 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 P o u r   f i n i r ,   a c c e p t e z - v o u s   q u e   n o u s   t r a n s m e t t i o n s   v o s   c o o r d o n n � e s   �   O E T H   p o u r   a c t u a l i s e r   l e u r   b a s e   a d h � r e n t s   ? < / d 1 p 1 : C u b e E l e m e n t L a b e l > < d 1 p 1 : C u b e E l e m e n t N a m e > T A P & a m p ; 3 2 ; P o u r & a m p ; 3 2 ; f i n i r & a m p ; 4 4 ; & a m p ; 3 2 ; a c c e p t e z & a m p ; 4 5 ; v o u s & a m p ; 3 2 ; q u e & a m p ; 3 2 ; n o u s & a m p ; 3 2 ; t r a n s m e t t i o n s & a m p ; 3 2 ; v o s & a m p ; 3 2 ; c o o r d o n n & a m p ; 2 3 3 ; e s & a m p ; 3 2 ; & a m p ; 2 2 4 ; & a m p ; 3 2 ; O E T H & a m p ; 3 2 ; p o u r & a m p ; 3 2 ; a c t u a l i s e r & a m p ; 3 2 ; l e u r & a m p ; 3 2 ; b a s e & a m p ; 3 2 ; a d h & a m p ; 2 3 3 ; r e n t s & a m p ; 3 2 ; & a m p ; 6 3 ; < / d 1 p 1 : C u b e E l e m e n t N a m e > < d 1 p 1 : D i m e n s i o n N a m e > Q u e s t i o n s < / d 1 p 1 : D i m e n s i o n N a m e > < d 1 p 1 : I d > q 6 9 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 E t   a c c e p t e r i e z - v o u s   d  � t r e   r e c o n t a c t � ( e )   d a n s   l e   c a d r e   d  u n   e n t r e t i e n   t � l � p h o n i q u e   p o u r   m i e u x   c o n n a i t r e   v o s   b e s o i n s   e t   a t t e n t e s   e n   m a t i � r e   d  e m p l o i   d e   s a l a r i � s   e n   s i t u a t i o n   d e   h a n d i c a p   ? < / d 1 p 1 : C u b e E l e m e n t L a b e l > < d 1 p 1 : C u b e E l e m e n t N a m e > T A P & a m p ; 3 2 ; E t & a m p ; 3 2 ; a c c e p t e r i e z & a m p ; 4 5 ; v o u s & a m p ; 3 2 ; d & a m p ; 8 2 1 7 ; & a m p ; 2 3 4 ; t r e & a m p ; 3 2 ; r e c o n t a c t & a m p ; 2 3 3 ; & a m p ; 4 0 ; e & a m p ; 4 1 ; & a m p ; 3 2 ; d a n s & a m p ; 3 2 ; l e & a m p ; 3 2 ; c a d r e & a m p ; 3 2 ; d & a m p ; 8 2 1 7 ; u n & a m p ; 3 2 ; e n t r e t i e n & a m p ; 3 2 ; t & a m p ; 2 3 3 ; l & a m p ; 2 3 3 ; p h o n i q u e & a m p ; 3 2 ; p o u r & a m p ; 3 2 ; m i e u x & a m p ; 3 2 ; c o n n a i t r e & a m p ; 3 2 ; v o s & a m p ; 3 2 ; b e s o i n s & a m p ; 3 2 ; e t & a m p ; 3 2 ; a t t e n t e s & a m p ; 3 2 ; e n & a m p ; 3 2 ; m a t i & a m p ; 2 3 2 ; r e & a m p ; 3 2 ; d & a m p ; 8 2 1 7 ; e m p l o i & a m p ; 3 2 ; d e & a m p ; 3 2 ; s a l a r i & a m p ; 2 3 3 ; s & a m p ; 3 2 ; e n & a m p ; 3 2 ; s i t u a t i o n & a m p ; 3 2 ; d e & a m p ; 3 2 ; h a n d i c a p & a m p ; 3 2 ; & a m p ; 6 3 ; < / d 1 p 1 : C u b e E l e m e n t N a m e > < d 1 p 1 : D i m e n s i o n N a m e > Q u e s t i o n s < / d 1 p 1 : D i m e n s i o n N a m e > < d 1 p 1 : I d > q 7 0 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 E f f e c t i f s < / d 1 p 1 : C u b e E l e m e n t L a b e l > < d 1 p 1 : C u b e E l e m e n t N a m e > E f f e c t i f s < / d 1 p 1 : C u b e E l e m e n t N a m e > < d 1 p 1 : D i m e n s i o n N a m e > C a l c u l a t i o n s < / d 1 p 1 : D i m e n s i o n N a m e > < d 1 p 1 : I d > x 1 < / d 1 p 1 : I d > < d 1 p 1 : R e p l a c e L a b e l > f a l s e < / d 1 p 1 : R e p l a c e L a b e l > < d 1 p 1 : V e r s i o n s > < d 2 : i n t > 1 < / d 2 : i n t > < d 2 : i n t > 2 < / d 2 : i n t > < d 2 : i n t > 3 < / d 2 : i n t > < d 2 : i n t > 4 < / d 2 : i n t > < / d 1 p 1 : V e r s i o n s > < / d 1 p 1 : C u b e E l e m e n t I d > < d 1 p 1 : C u b e E l e m e n t I d > < d 1 p 1 : C u b e E l e m e n t L a b e l > P o u r c e n t a g e s < / d 1 p 1 : C u b e E l e m e n t L a b e l > < d 1 p 1 : C u b e E l e m e n t N a m e > P o u r c e n t a g e s < / d 1 p 1 : C u b e E l e m e n t N a m e > < d 1 p 1 : D i m e n s i o n N a m e > C a l c u l a t i o n s < / d 1 p 1 : D i m e n s i o n N a m e > < d 1 p 1 : I d > x 2 < / d 1 p 1 : I d > < d 1 p 1 : R e p l a c e L a b e l > f a l s e < / d 1 p 1 : R e p l a c e L a b e l > < d 1 p 1 : V e r s i o n s > < d 2 : i n t > 1 < / d 2 : i n t > < d 2 : i n t > 2 < / d 2 : i n t > < d 2 : i n t > 3 < / d 2 : i n t > < d 2 : i n t > 4 < / d 2 : i n t > < / d 1 p 1 : V e r s i o n s > < / d 1 p 1 : C u b e E l e m e n t I d > < d 1 p 1 : C u b e E l e m e n t I d > < d 1 p 1 : C u b e E l e m e n t L a b e l > T e s t s < / d 1 p 1 : C u b e E l e m e n t L a b e l > < d 1 p 1 : C u b e E l e m e n t N a m e > T e s t s < / d 1 p 1 : C u b e E l e m e n t N a m e > < d 1 p 1 : D i m e n s i o n N a m e > C a l c u l a t i o n s < / d 1 p 1 : D i m e n s i o n N a m e > < d 1 p 1 : I d > x 3 < / d 1 p 1 : I d > < d 1 p 1 : R e p l a c e L a b e l > f a l s e < / d 1 p 1 : R e p l a c e L a b e l > < d 1 p 1 : V e r s i o n s > < d 2 : i n t > 1 < / d 2 : i n t > < d 2 : i n t > 2 < / d 2 : i n t > < d 2 : i n t > 3 < / d 2 : i n t > < d 2 : i n t > 4 < / d 2 : i n t > < / d 1 p 1 : V e r s i o n s > < / d 1 p 1 : C u b e E l e m e n t I d > < d 1 p 1 : C u b e E l e m e n t I d > < d 1 p 1 : C u b e E l e m e n t L a b e l > T C   ( E n t r e p r i s e ) _ a r r o n d i . x l s x < / d 1 p 1 : C u b e E l e m e n t L a b e l > < d 1 p 1 : C u b e E l e m e n t N a m e > T C & a m p ; 3 2 ; & a m p ; 4 0 ; E n t r e p r i s e & a m p ; 4 1 ; _ a r r o n d i & a m p ; 4 6 ; x l s x < / d 1 p 1 : C u b e E l e m e n t N a m e > < d 1 p 1 : D i m e n s i o n N a m e > U n i v e r s e s < / d 1 p 1 : D i m e n s i o n N a m e > < d 1 p 1 : I d > u 2 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  -   Q u a n d   a v e z - v o u s   e u   r e c o u r s   �   l  a l t e r n a n c e   ?   - -   E n t r e p r i s e < / d 1 p 1 : C u b e E l e m e n t L a b e l > < d 1 p 1 : C u b e E l e m e n t N a m e > Q 1 & a m p ; 3 2 ; & a m p ; 4 5 ; & a m p ; 3 2 ; Q u a n d & a m p ; 3 2 ; a v e z & a m p ; 4 5 ; v o u s & a m p ; 3 2 ; e u & a m p ; 3 2 ; r e c o u r s & a m p ; 3 2 ; & a m p ; 2 2 4 ; & a m p ; 3 2 ; l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 q 7 1 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 Q 1 b i s   -   D e p u i s   c o m b i e n   d  a n n � e s   a v e z - v o u s   r e c o u r s   �   l  a l t e r n a n c e   ?   - -   E n t r e p r i s e < / d 1 p 1 : C u b e E l e m e n t L a b e l > < d 1 p 1 : C u b e E l e m e n t N a m e > Q 1 b i s & a m p ; 3 2 ; & a m p ; 4 5 ; & a m p ; 3 2 ; D e p u i s & a m p ; 3 2 ; c o m b i e n & a m p ; 3 2 ; d & a m p ; 8 2 1 7 ; a n n & a m p ; 2 3 3 ; e s & a m p ; 3 2 ; a v e z & a m p ; 4 5 ; v o u s & a m p ; 3 2 ; r e c o u r s & a m p ; 3 2 ; & a m p ; 2 2 4 ; & a m p ; 3 2 ; l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 q 7 2 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 Q 1 t e r   -   C o m b i e n   a v e z - v o u s   d  a l t e r n a n t ( s )   a c t u e l l e m e n t   e n   p o s t e   ( N o m b r e   d e   c o n t r a t s   d e   p r o f e s s i o n n a l i s a t i o n )   ?   - -   A   d e s   c o n t r a t s   d e   p r o f e s s i o n n a l i s a t i o n   a c t u e l l e m e n t < / d 1 p 1 : C u b e E l e m e n t L a b e l > < d 1 p 1 : C u b e E l e m e n t N a m e > Q 1 t e r & a m p ; 3 2 ; & a m p ; 4 5 ; & a m p ; 3 2 ; C o m b i e n & a m p ; 3 2 ; a v e z & a m p ; 4 5 ; v o u s & a m p ; 3 2 ; d & a m p ; 8 2 1 7 ; a l t e r n a n t & a m p ; 4 0 ; s & a m p ; 4 1 ; & a m p ; 3 2 ; a c t u e l l e m e n t & a m p ; 3 2 ; e n & a m p ; 3 2 ; p o s t e & a m p ; 3 2 ; & a m p ; 4 0 ; N o m b r e & a m p ; 3 2 ; d e & a m p ; 3 2 ; c o n t r a t s & a m p ; 3 2 ; d e & a m p ; 3 2 ; p r o f e s s i o n n a l i s a t i o n & a m p ; 4 1 ; & a m p ; 3 2 ; & a m p ; 6 3 ; & a m p ; 3 2 ; & a m p ; 4 5 ; & a m p ; 4 5 ; & a m p ; 3 2 ; A & a m p ; 3 2 ; d e s & a m p ; 3 2 ; c o n t r a t s & a m p ; 3 2 ; d e & a m p ; 3 2 ; p r o f e s s i o n n a l i s a t i o n & a m p ; 3 2 ; a c t u e l l e m e n t < / d 1 p 1 : C u b e E l e m e n t N a m e > < d 1 p 1 : D i m e n s i o n N a m e > Q u e s t i o n s < / d 1 p 1 : D i m e n s i o n N a m e > < d 1 p 1 : I d > q 7 3 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 Q 1 t e r   -   C o m b i e n   a v e z - v o u s   d  a l t e r n a n t ( s )   a c t u e l l e m e n t   e n   p o s t e   ( N o m b r e   d e   c o n t r a t   d  a p p r e n t i s s a g e )   ?   - -   A   d e s   c o n t r a t s   d ' a p p r e n t i s s a g e   a c t u e l l e m e n t < / d 1 p 1 : C u b e E l e m e n t L a b e l > < d 1 p 1 : C u b e E l e m e n t N a m e > Q 1 t e r & a m p ; 3 2 ; & a m p ; 4 5 ; & a m p ; 3 2 ; C o m b i e n & a m p ; 3 2 ; a v e z & a m p ; 4 5 ; v o u s & a m p ; 3 2 ; d & a m p ; 8 2 1 7 ; a l t e r n a n t & a m p ; 4 0 ; s & a m p ; 4 1 ; & a m p ; 3 2 ; a c t u e l l e m e n t & a m p ; 3 2 ; e n & a m p ; 3 2 ; p o s t e & a m p ; 3 2 ; & a m p ; 4 0 ; N o m b r e & a m p ; 3 2 ; d e & a m p ; 3 2 ; c o n t r a t & a m p ; 3 2 ; d & a m p ; 8 2 1 7 ; a p p r e n t i s s a g e & a m p ; 4 1 ; & a m p ; 3 2 ; & a m p ; 6 3 ; & a m p ; 3 2 ; & a m p ; 4 5 ; & a m p ; 4 5 ; & a m p ; 3 2 ; A & a m p ; 3 2 ; d e s & a m p ; 3 2 ; c o n t r a t s & a m p ; 3 2 ; d & a m p ; 3 9 ; a p p r e n t i s s a g e & a m p ; 3 2 ; a c t u e l l e m e n t < / d 1 p 1 : C u b e E l e m e n t N a m e > < d 1 p 1 : D i m e n s i o n N a m e > Q u e s t i o n s < / d 1 p 1 : D i m e n s i o n N a m e > < d 1 p 1 : I d > q 7 4 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 Q 2   -   P o u r   q u e l l e ( s )   r a i s o n ( s )   v o u s   n  a v e z   p l u s   r e c o u r s   �   l  a l t e r n a n c e   a u   s e i n   d e   v o t r e   e n t r e p r i s e   ?   - -   N ' a   p l u s   d ' a l t e r n a n t s   a c t u e l l e m e n t < / d 1 p 1 : C u b e E l e m e n t L a b e l > < d 1 p 1 : C u b e E l e m e n t N a m e > Q 2 & a m p ; 3 2 ; & a m p ; 4 5 ; & a m p ; 3 2 ; P o u r & a m p ; 3 2 ; q u e l l e & a m p ; 4 0 ; s & a m p ; 4 1 ; & a m p ; 3 2 ; r a i s o n & a m p ; 4 0 ; s & a m p ; 4 1 ; & a m p ; 3 2 ; v o u s & a m p ; 3 2 ; n & a m p ; 8 2 1 7 ; a v e z & a m p ; 3 2 ; p l u s & a m p ; 3 2 ; r e c o u r s & a m p ; 3 2 ; & a m p ; 2 2 4 ; & a m p ; 3 2 ; l & a m p ; 8 2 1 7 ; a l t e r n a n c e & a m p ; 3 2 ; a u & a m p ; 3 2 ; s e i n & a m p ; 3 2 ; d e & a m p ; 3 2 ; v o t r e & a m p ; 3 2 ; e n t r e p r i s e & a m p ; 3 2 ; & a m p ; 6 3 ; & a m p ; 3 2 ; & a m p ; 4 5 ; & a m p ; 4 5 ; & a m p ; 3 2 ; N & a m p ; 3 9 ; a & a m p ; 3 2 ; p l u s & a m p ; 3 2 ; d & a m p ; 3 9 ; a l t e r n a n t s & a m p ; 3 2 ; a c t u e l l e m e n t < / d 1 p 1 : C u b e E l e m e n t N a m e > < d 1 p 1 : D i m e n s i o n N a m e > Q u e s t i o n s < / d 1 p 1 : D i m e n s i o n N a m e > < d 1 p 1 : I d > q 7 5 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  -   P o u r   q u e l l e ( s )   r a i s o n ( s )   v o t r e   e n t r e p r i s e   a - t - e l l e   e u   r e c o u r s   �   l  a l t e r n a n c e   ( a c t u e l l e m e n t   o u   p a r   l e   p a s s � )   ?   - -   E n t r e p r i s e < / d 1 p 1 : C u b e E l e m e n t L a b e l > < d 1 p 1 : C u b e E l e m e n t N a m e > Q 3 & a m p ; 3 2 ; & a m p ; 4 5 ; & a m p ; 3 2 ; P o u r & a m p ; 3 2 ; q u e l l e & a m p ; 4 0 ; s & a m p ; 4 1 ; & a m p ; 3 2 ; r a i s o n & a m p ; 4 0 ; s & a m p ; 4 1 ; & a m p ; 3 2 ; v o t r e & a m p ; 3 2 ; e n t r e p r i s e & a m p ; 3 2 ; a & a m p ; 4 5 ; t & a m p ; 4 5 ; e l l e & a m p ; 3 2 ; e u & a m p ; 3 2 ; r e c o u r s & a m p ; 3 2 ; & a m p ; 2 2 4 ; & a m p ; 3 2 ; l & a m p ; 8 2 1 7 ; a l t e r n a n c e & a m p ; 3 2 ; & a m p ; 4 0 ; a c t u e l l e m e n t & a m p ; 3 2 ; o u & a m p ; 3 2 ; p a r & a m p ; 3 2 ; l e & a m p ; 3 2 ; p a s s & a m p ; 2 3 3 ; & a m p ; 4 1 ;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 q 7 6 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 Q 3 b i s   -   S u r   q u e l ( s )   q u e l ( s )   n i v e a u ( x )   d e   q u a l i f i c a t i o n   v o t r e   e n t r e p r i s e   r e n c o n t r e - t - e l l e   l e   p l u s   d e   d i f f i c u l t � s   d e   r e c r u t e m e n t   d  a l t e r n a n t s   ?   - -   A   d e s   d i f f i c u l t � s   �   r e c r u t e r < / d 1 p 1 : C u b e E l e m e n t L a b e l > < d 1 p 1 : C u b e E l e m e n t N a m e > Q 3 b i s & a m p ; 3 2 ; & a m p ; 4 5 ; & a m p ; 3 2 ; S u r & a m p ; 3 2 ; q u e l & a m p ; 4 0 ; s & a m p ; 4 1 ; & a m p ; 3 2 ; q u e l & a m p ; 4 0 ; s & a m p ; 4 1 ; & a m p ; 3 2 ; n i v e a u & a m p ; 4 0 ; x & a m p ; 4 1 ; & a m p ; 3 2 ; d e & a m p ; 3 2 ; q u a l i f i c a t i o n & a m p ; 3 2 ; v o t r e & a m p ; 3 2 ; e n t r e p r i s e & a m p ; 3 2 ; r e n c o n t r e & a m p ; 4 5 ; t & a m p ; 4 5 ; e l l e & a m p ; 3 2 ; l e & a m p ; 3 2 ; p l u s & a m p ; 3 2 ; d e & a m p ; 3 2 ; d i f f i c u l t & a m p ; 2 3 3 ; s & a m p ; 3 2 ; d e & a m p ; 3 2 ; r e c r u t e m e n t & a m p ; 3 2 ; d & a m p ; 8 2 1 7 ; a l t e r n a n t s & a m p ; 3 2 ; & a m p ; 6 3 ; & a m p ; 3 2 ; & a m p ; 4 5 ; & a m p ; 4 5 ; & a m p ; 3 2 ; A & a m p ; 3 2 ; d e s & a m p ; 3 2 ; d i f f i c u l t & a m p ; 2 3 3 ; s & a m p ; 3 2 ; & a m p ; 2 2 4 ; & a m p ; 3 2 ; r e c r u t e r < / d 1 p 1 : C u b e E l e m e n t N a m e > < d 1 p 1 : D i m e n s i o n N a m e > Q u e s t i o n s < / d 1 p 1 : D i m e n s i o n N a m e > < d 1 p 1 : I d > q 7 7 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 Q 3 t e r   -   E t   p o u r   q u e l l e ( s )   r a i s o n ( s )   p r i n c i p a l e   ( s )   s e l o n   v o u s   ?   - -   A   d e s   d i f f i c u l t � s   �   r e c r u t e r < / d 1 p 1 : C u b e E l e m e n t L a b e l > < d 1 p 1 : C u b e E l e m e n t N a m e > Q 3 t e r & a m p ; 3 2 ; & a m p ; 4 5 ; & a m p ; 3 2 ; E t & a m p ; 3 2 ; p o u r & a m p ; 3 2 ; q u e l l e & a m p ; 4 0 ; s & a m p ; 4 1 ; & a m p ; 3 2 ; r a i s o n & a m p ; 4 0 ; s & a m p ; 4 1 ; & a m p ; 3 2 ; p r i n c i p a l e & a m p ; 3 2 ; & a m p ; 4 0 ; s & a m p ; 4 1 ; & a m p ; 3 2 ; s e l o n & a m p ; 3 2 ; v o u s & a m p ; 3 2 ; & a m p ; 6 3 ; & a m p ; 3 2 ; & a m p ; 4 5 ; & a m p ; 4 5 ; & a m p ; 3 2 ; A & a m p ; 3 2 ; d e s & a m p ; 3 2 ; d i f f i c u l t & a m p ; 2 3 3 ; s & a m p ; 3 2 ; & a m p ; 2 2 4 ; & a m p ; 3 2 ; r e c r u t e r < / d 1 p 1 : C u b e E l e m e n t N a m e > < d 1 p 1 : D i m e n s i o n N a m e > Q u e s t i o n s < / d 1 p 1 : D i m e n s i o n N a m e > < d 1 p 1 : I d > q 7 8 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 Q 3 q u a   -   C o m m e n t   v o t r e   e n t r e p r i s e   a - t - e l l e   t r o u v �   s o n   ( o u   s e s )   c a n d i d a t ( s )   �   l  a l t e r n a n c e   ?   - -   E n t r e p r i s e < / d 1 p 1 : C u b e E l e m e n t L a b e l > < d 1 p 1 : C u b e E l e m e n t N a m e > Q 3 q u a & a m p ; 3 2 ; & a m p ; 4 5 ; & a m p ; 3 2 ; C o m m e n t & a m p ; 3 2 ; v o t r e & a m p ; 3 2 ; e n t r e p r i s e & a m p ; 3 2 ; a & a m p ; 4 5 ; t & a m p ; 4 5 ; e l l e & a m p ; 3 2 ; t r o u v & a m p ; 2 3 3 ; & a m p ; 3 2 ; s o n & a m p ; 3 2 ; & a m p ; 4 0 ; o u & a m p ; 3 2 ; s e s & a m p ; 4 1 ; & a m p ; 3 2 ; c a n d i d a t & a m p ; 4 0 ; s & a m p ; 4 1 ; & a m p ; 3 2 ; & a m p ; 2 2 4 ; & a m p ; 3 2 ; l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 q 7 9 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 Q 3 q u i n   -   P a r   q u e l l e ( s )   m � t h o d e ( s )   d e   r e c r u t e m e n t   a v e z - v o u s   t r o u v �   v o t r e   ( o u   v o s )   a l t e r n a n t ( s )   ?   - -   E n t r e p r i s e < / d 1 p 1 : C u b e E l e m e n t L a b e l > < d 1 p 1 : C u b e E l e m e n t N a m e > Q 3 q u i n & a m p ; 3 2 ; & a m p ; 4 5 ; & a m p ; 3 2 ; P a r & a m p ; 3 2 ; q u e l l e & a m p ; 4 0 ; s & a m p ; 4 1 ; & a m p ; 3 2 ; m & a m p ; 2 3 3 ; t h o d e & a m p ; 4 0 ; s & a m p ; 4 1 ; & a m p ; 3 2 ; d e & a m p ; 3 2 ; r e c r u t e m e n t & a m p ; 3 2 ; a v e z & a m p ; 4 5 ; v o u s & a m p ; 3 2 ; t r o u v & a m p ; 2 3 3 ; & a m p ; 3 2 ; v o t r e & a m p ; 3 2 ; & a m p ; 4 0 ; o u & a m p ; 3 2 ; v o s & a m p ; 4 1 ; & a m p ; 3 2 ; a l t e r n a n t & a m p ; 4 0 ; s & a m p ; 4 1 ;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 Q 4   -   L e   r e c o u r s   �   d e s   p e r s o n n e s   e n   a l t e r n a n c e   r e m p l a c e - t - i l ,   d a n s   c e r t a i n s   c a s ,   l e   r e c o u r s   �   d  a u t r e s   t y p e s   d e   c o n t r a t s   ?   - -   E n t r e p r i s e < / d 1 p 1 : C u b e E l e m e n t L a b e l > < d 1 p 1 : C u b e E l e m e n t N a m e > Q 4 & a m p ; 3 2 ; & a m p ; 4 5 ; & a m p ; 3 2 ; L e & a m p ; 3 2 ; r e c o u r s & a m p ; 3 2 ; & a m p ; 2 2 4 ; & a m p ; 3 2 ; d e s & a m p ; 3 2 ; p e r s o n n e s & a m p ; 3 2 ; e n & a m p ; 3 2 ; a l t e r n a n c e & a m p ; 3 2 ; r e m p l a c e & a m p ; 4 5 ; t & a m p ; 4 5 ; i l & a m p ; 4 4 ; & a m p ; 3 2 ; d a n s & a m p ; 3 2 ; c e r t a i n s & a m p ; 3 2 ; c a s & a m p ; 4 4 ; & a m p ; 3 2 ; l e & a m p ; 3 2 ; r e c o u r s & a m p ; 3 2 ; & a m p ; 2 2 4 ; & a m p ; 3 2 ; d & a m p ; 8 2 1 7 ; a u t r e s & a m p ; 3 2 ; t y p e s & a m p ; 3 2 ; d e & a m p ; 3 2 ; c o n t r a t s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 Q 5   -   A v e z - v o u s   d � j �   r e n c o n t r �   d e s   d i f f i c u l t � s   �   l  e m b a u c h e   d  u n   a l t e r n a n t   ?   - -   E n t r e p r i s e < / d 1 p 1 : C u b e E l e m e n t L a b e l > < d 1 p 1 : C u b e E l e m e n t N a m e > Q 5 & a m p ; 3 2 ; & a m p ; 4 5 ; & a m p ; 3 2 ; A v e z & a m p ; 4 5 ; v o u s & a m p ; 3 2 ; d & a m p ; 2 3 3 ; j & a m p ; 2 2 4 ; & a m p ; 3 2 ; r e n c o n t r & a m p ; 2 3 3 ; & a m p ; 3 2 ; d e s & a m p ; 3 2 ; d i f f i c u l t & a m p ; 2 3 3 ; s & a m p ; 3 2 ; & a m p ; 2 2 4 ; & a m p ; 3 2 ; l & a m p ; 8 2 1 7 ; e m b a u c h e & a m p ; 3 2 ; d & a m p ; 8 2 1 7 ; u n & a m p ; 3 2 ; a l t e r n a n t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  -   V o t r e   e n t r e p r i s e   p r � v o i t - e l l e   u n   p a r c o u r s   d  i n t � g r a t i o n   e t / o u   d e   f o r m a t i o n   p a r t i c u l i e r   p o u r   l e s   a l t e r n a n t s   ?   - -   E n t r e p r i s e < / d 1 p 1 : C u b e E l e m e n t L a b e l > < d 1 p 1 : C u b e E l e m e n t N a m e > Q 8 & a m p ; 3 2 ; & a m p ; 4 5 ; & a m p ; 3 2 ; V o t r e & a m p ; 3 2 ; e n t r e p r i s e & a m p ; 3 2 ; p r & a m p ; 2 3 3 ; v o i t & a m p ; 4 5 ; e l l e & a m p ; 3 2 ; u n & a m p ; 3 2 ; p a r c o u r s & a m p ; 3 2 ; d & a m p ; 8 2 1 7 ; i n t & a m p ; 2 3 3 ; g r a t i o n & a m p ; 3 2 ; e t & a m p ; 4 7 ; o u & a m p ; 3 2 ; d e & a m p ; 3 2 ; f o r m a t i o n & a m p ; 3 2 ; p a r t i c u l i e r & a m p ; 3 2 ; p o u r & a m p ; 3 2 ; l e s & a m p ; 3 2 ; a l t e r n a n t s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 Q 8 O E   -   E x p l i q u e z - n o u s   e n   q u e l q u e s   m o t s   e n   q u o i   c o n s i s t e   c e   p a r c o u r s   ?   - -   P a r c o u r s   d ' i n t � g r a t i o n   p r � v u < / d 1 p 1 : C u b e E l e m e n t L a b e l > < d 1 p 1 : C u b e E l e m e n t N a m e > Q 8 O E & a m p ; 3 2 ; & a m p ; 4 5 ; & a m p ; 3 2 ; E x p l i q u e z & a m p ; 4 5 ; n o u s & a m p ; 3 2 ; e n & a m p ; 3 2 ; q u e l q u e s & a m p ; 3 2 ; m o t s & a m p ; 3 2 ; e n & a m p ; 3 2 ; q u o i & a m p ; 3 2 ; c o n s i s t e & a m p ; 3 2 ; c e & a m p ; 3 2 ; p a r c o u r s & a m p ; 3 2 ; & a m p ; 6 3 ; & a m p ; 3 2 ; & a m p ; 4 5 ; & a m p ; 4 5 ; & a m p ; 3 2 ; P a r c o u r s & a m p ; 3 2 ; d & a m p ; 3 9 ; i n t & a m p ; 2 3 3 ; g r a t i o n & a m p ; 3 2 ; p r & a m p ; 2 3 3 ; v u < / d 1 p 1 : C u b e E l e m e n t N a m e > < d 1 p 1 : D i m e n s i o n N a m e > Q u e s t i o n s < / d 1 p 1 : D i m e n s i o n N a m e > < d 1 p 1 : I d > q 8 4 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 Q 8 t e r   -   R e n c o n t r e z - v o u s   d e s   d i f f i c u l t � s   �   m o b i l i s e r   d e s   c o l l a b o r a t e u r s   p o u r   � t r e   t u t e u r   d  u n   a l t e r n a n t   ?   - -   E n t r e p r i s e < / d 1 p 1 : C u b e E l e m e n t L a b e l > < d 1 p 1 : C u b e E l e m e n t N a m e > Q 8 t e r & a m p ; 3 2 ; & a m p ; 4 5 ; & a m p ; 3 2 ; R e n c o n t r e z & a m p ; 4 5 ; v o u s & a m p ; 3 2 ; d e s & a m p ; 3 2 ; d i f f i c u l t & a m p ; 2 3 3 ; s & a m p ; 3 2 ; & a m p ; 2 2 4 ; & a m p ; 3 2 ; m o b i l i s e r & a m p ; 3 2 ; d e s & a m p ; 3 2 ; c o l l a b o r a t e u r s & a m p ; 3 2 ; p o u r & a m p ; 3 2 ; & a m p ; 2 3 4 ; t r e & a m p ; 3 2 ; t u t e u r & a m p ; 3 2 ; d & a m p ; 8 2 1 7 ; u n & a m p ; 3 2 ; a l t e r n a n t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 Q 8 a t e r O E   -   E x p l i q u e z - n o u s   e n   q u e l q u e s   m o t s   e n   q u o i   c o n s i s t e   c e s   d i f f i c u l t � s   ?   - -   D i f f i c u l t � s   r e n c o n t r � e s < / d 1 p 1 : C u b e E l e m e n t L a b e l > < d 1 p 1 : C u b e E l e m e n t N a m e > Q 8 a t e r O E & a m p ; 3 2 ; & a m p ; 4 5 ; & a m p ; 3 2 ; E x p l i q u e z & a m p ; 4 5 ; n o u s & a m p ; 3 2 ; e n & a m p ; 3 2 ; q u e l q u e s & a m p ; 3 2 ; m o t s & a m p ; 3 2 ; e n & a m p ; 3 2 ; q u o i & a m p ; 3 2 ; c o n s i s t e & a m p ; 3 2 ; c e s & a m p ; 3 2 ; d i f f i c u l t & a m p ; 2 3 3 ; s & a m p ; 3 2 ; & a m p ; 6 3 ; & a m p ; 3 2 ; & a m p ; 4 5 ; & a m p ; 4 5 ; & a m p ; 3 2 ; D i f f i c u l t & a m p ; 2 3 3 ; s & a m p ; 3 2 ; r e n c o n t r & a m p ; 2 3 3 ; e s < / d 1 p 1 : C u b e E l e m e n t N a m e > < d 1 p 1 : D i m e n s i o n N a m e > Q u e s t i o n s < / d 1 p 1 : D i m e n s i o n N a m e > < d 1 p 1 : I d > q 8 6 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 Q 8 b i s   -   D e   l a   m � m e   m a n i � r e ,   v o t r e   e n t r e p r i s e   p r � v o i t - e l l e   u n e   f o r m a t i o n   p a r t i c u l i � r e   a u   t u t o r a t   p o u r   l e s   s a l a r i � s   t u t e u r s   ?   - -   E n t r e p r i s e < / d 1 p 1 : C u b e E l e m e n t L a b e l > < d 1 p 1 : C u b e E l e m e n t N a m e > Q 8 b i s & a m p ; 3 2 ; & a m p ; 4 5 ; & a m p ; 3 2 ; D e & a m p ; 3 2 ; l a & a m p ; 3 2 ; m & a m p ; 2 3 4 ; m e & a m p ; 3 2 ; m a n i & a m p ; 2 3 2 ; r e & a m p ; 4 4 ; & a m p ; 3 2 ; v o t r e & a m p ; 3 2 ; e n t r e p r i s e & a m p ; 3 2 ; p r & a m p ; 2 3 3 ; v o i t & a m p ; 4 5 ; e l l e & a m p ; 3 2 ; u n e & a m p ; 3 2 ; f o r m a t i o n & a m p ; 3 2 ; p a r t i c u l i & a m p ; 2 3 2 ; r e & a m p ; 3 2 ; a u & a m p ; 3 2 ; t u t o r a t & a m p ; 3 2 ; p o u r & a m p ; 3 2 ; l e s & a m p ; 3 2 ; s a l a r i & a m p ; 2 3 3 ; s & a m p ; 3 2 ; t u t e u r s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 Q 8 b i s O E   -   E x p l i q u e z - n o u s   e n   q u o i   c o n s i s t e   c e t t e   f o r m a t i o n   ?   - -   F o r m a t i o n   p a r t i c u l i � r e   p r � v u e < / d 1 p 1 : C u b e E l e m e n t L a b e l > < d 1 p 1 : C u b e E l e m e n t N a m e > Q 8 b i s O E & a m p ; 3 2 ; & a m p ; 4 5 ; & a m p ; 3 2 ; E x p l i q u e z & a m p ; 4 5 ; n o u s & a m p ; 3 2 ; e n & a m p ; 3 2 ; q u o i & a m p ; 3 2 ; c o n s i s t e & a m p ; 3 2 ; c e t t e & a m p ; 3 2 ; f o r m a t i o n & a m p ; 3 2 ; & a m p ; 6 3 ; & a m p ; 3 2 ; & a m p ; 4 5 ; & a m p ; 4 5 ; & a m p ; 3 2 ; F o r m a t i o n & a m p ; 3 2 ; p a r t i c u l i & a m p ; 2 3 2 ; r e & a m p ; 3 2 ; p r & a m p ; 2 3 3 ; v u e < / d 1 p 1 : C u b e E l e m e n t N a m e > < d 1 p 1 : D i m e n s i o n N a m e > Q u e s t i o n s < / d 1 p 1 : D i m e n s i o n N a m e > < d 1 p 1 : I d > q 8 8 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 Q 9   -   S u r   q u e l ( s )   t y p e ( s )   d e   f o n c t i o n ( s )   r e c r u t e z - v o u s   e n   c o n t r a t   d  a l t e r n a n c e   ?   - -   E n t r e p r i s e < / d 1 p 1 : C u b e E l e m e n t L a b e l > < d 1 p 1 : C u b e E l e m e n t N a m e > Q 9 & a m p ; 3 2 ; & a m p ; 4 5 ; & a m p ; 3 2 ; S u r & a m p ; 3 2 ; q u e l & a m p ; 4 0 ; s & a m p ; 4 1 ; & a m p ; 3 2 ; t y p e & a m p ; 4 0 ; s & a m p ; 4 1 ; & a m p ; 3 2 ; d e & a m p ; 3 2 ; f o n c t i o n & a m p ; 4 0 ; s & a m p ; 4 1 ; & a m p ; 3 2 ; r e c r u t e z & a m p ; 4 5 ; v o u s & a m p ; 3 2 ; e n & a m p ; 3 2 ; c o n t r a t & a m p ; 3 2 ; d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 Q 1 0   -   D e   m a n i � r e   g � n � r a l e ,   � t e s - v o u s   s a t i s f a i t   d u   r e c o u r s   �   l  a l t e r n a n c e   ?   - -   E n t r e p r i s e < / d 1 p 1 : C u b e E l e m e n t L a b e l > < d 1 p 1 : C u b e E l e m e n t N a m e > Q 1 0 & a m p ; 3 2 ; & a m p ; 4 5 ; & a m p ; 3 2 ;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 Q 1 1   -   S e l o n   v o u s ,   q u  a p p o r t e n t   l e s   a l t e r n a n t s   �   l  a c t i v i t �   d e   v o t r e   e n t r e p r i s e   ?   - -   E n t r e p r i s e < / d 1 p 1 : C u b e E l e m e n t L a b e l > < d 1 p 1 : C u b e E l e m e n t N a m e > Q 1 1 & a m p ; 3 2 ; & a m p ; 4 5 ; & a m p ; 3 2 ; S e l o n & a m p ; 3 2 ; v o u s & a m p ; 4 4 ; & a m p ; 3 2 ; q u & a m p ; 8 2 1 7 ; a p p o r t e n t & a m p ; 3 2 ; l e s & a m p ; 3 2 ; a l t e r n a n t s & a m p ; 3 2 ; & a m p ; 2 2 4 ; & a m p ; 3 2 ; l & a m p ; 8 2 1 7 ; a c t i v i t & a m p ; 2 3 3 ; & a m p ; 3 2 ; d e & a m p ; 3 2 ; v o t r e & a m p ; 3 2 ; e n t r e p r i s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 Q 1 2   -   A v e z - v o u s   r e c r u t �   d e s   a l t e r n a n t s   �   l  i s s u e   d e   l e u r   c o n t r a t   ?   - -   E n t r e p r i s e < / d 1 p 1 : C u b e E l e m e n t L a b e l > < d 1 p 1 : C u b e E l e m e n t N a m e > Q 1 2 & a m p ; 3 2 ; & a m p ; 4 5 ; & a m p ; 3 2 ; A v e z & a m p ; 4 5 ; v o u s & a m p ; 3 2 ; r e c r u t & a m p ; 2 3 3 ; & a m p ; 3 2 ; d e s & a m p ; 3 2 ; a l t e r n a n t s & a m p ; 3 2 ; & a m p ; 2 2 4 ; & a m p ; 3 2 ; l & a m p ; 8 2 1 7 ; i s s u e & a m p ; 3 2 ; d e & a m p ; 3 2 ; l e u r & a m p ; 3 2 ; c o n t r a t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 Q 1 3   -   P o u r   q u e l l e ( s )   r a i s o n ( s )   ?   - -   P a s   d e   r e c r u t e m e n t   �   l ' i s s u e   d u   c o n t r a t < / d 1 p 1 : C u b e E l e m e n t L a b e l > < d 1 p 1 : C u b e E l e m e n t N a m e > Q 1 3 & a m p ; 3 2 ; & a m p ; 4 5 ; & a m p ; 3 2 ; P o u r & a m p ; 3 2 ; q u e l l e & a m p ; 4 0 ; s & a m p ; 4 1 ; & a m p ; 3 2 ; r a i s o n & a m p ; 4 0 ; s & a m p ; 4 1 ; & a m p ; 3 2 ; & a m p ; 6 3 ; & a m p ; 3 2 ; & a m p ; 4 5 ; & a m p ; 4 5 ; & a m p ; 3 2 ; P a s & a m p ; 3 2 ; d e & a m p ; 3 2 ; r e c r u t e m e n t & a m p ; 3 2 ; & a m p ; 2 2 4 ; & a m p ; 3 2 ; l & a m p ; 3 9 ; i s s u e & a m p ; 3 2 ; d u & a m p ; 3 2 ; c o n t r a t < / d 1 p 1 : C u b e E l e m e n t N a m e > < d 1 p 1 : D i m e n s i o n N a m e > Q u e s t i o n s < / d 1 p 1 : D i m e n s i o n N a m e > < d 1 p 1 : I d > q 9 3 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 Q 1 4   -   P l u s   g l o b a l e m e n t ,   e s t i m e z - v o u s   q u e   l  a l t e r n a n c e   f a c i l i t e   l  i n s e r t i o n   d e s   j e u n e s   d i p l � m � s   s u r   l e   m a r c h �   d u   t r a v a i l   ?   - -   E n t r e p r i s e < / d 1 p 1 : C u b e E l e m e n t L a b e l > < d 1 p 1 : C u b e E l e m e n t N a m e > Q 1 4 & a m p ; 3 2 ; & a m p ; 4 5 ; & a m p ; 3 2 ;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 Q 1 5   -   R e c o m m a n d e r i e z - v o u s   l  a l t e r n a n c e   �   d  a u t r e s   e n t r e p r i s e s   ?   - -   E n t r e p r i s e < / d 1 p 1 : C u b e E l e m e n t L a b e l > < d 1 p 1 : C u b e E l e m e n t N a m e > Q 1 5 & a m p ; 3 2 ; & a m p ; 4 5 ; & a m p ; 3 2 ; R e c o m m a n d e r i e z & a m p ; 4 5 ; v o u s & a m p ; 3 2 ; l & a m p ; 8 2 1 7 ; a l t e r n a n c e & a m p ; 3 2 ; & a m p ; 2 2 4 ; & a m p ; 3 2 ; d & a m p ; 8 2 1 7 ; a u t r e s & a m p ; 3 2 ; e n t r e p r i s e s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 Q 1 6   -   V o t r e   e n t r e p r i s e   a - t - e l l e   d � j �   m i s   f i n   �   d e s   c o n t r a t s   e n   c o u r s   d  a l t e r n a n c e   ( r u p t u r e   d e   c o n t r a t )   ?   - -   E n t r e p r i s e < / d 1 p 1 : C u b e E l e m e n t L a b e l > < d 1 p 1 : C u b e E l e m e n t N a m e > Q 1 6 & a m p ; 3 2 ; & a m p ; 4 5 ; & a m p ; 3 2 ; V o t r e & a m p ; 3 2 ; e n t r e p r i s e & a m p ; 3 2 ; a & a m p ; 4 5 ; t & a m p ; 4 5 ; e l l e & a m p ; 3 2 ; d & a m p ; 2 3 3 ; j & a m p ; 2 2 4 ; & a m p ; 3 2 ; m i s & a m p ; 3 2 ; f i n & a m p ; 3 2 ; & a m p ; 2 2 4 ; & a m p ; 3 2 ; d e s & a m p ; 3 2 ; c o n t r a t s & a m p ; 3 2 ; e n & a m p ; 3 2 ; c o u r s & a m p ; 3 2 ; d & a m p ; 8 2 1 7 ; a l t e r n a n c e & a m p ; 3 2 ; & a m p ; 4 0 ; r u p t u r e & a m p ; 3 2 ; d e & a m p ; 3 2 ; c o n t r a t & a m p ; 4 1 ;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 Q 1 7   -   A v e z - v o u s   e u   r e c o u r s   a u   m � d i a t e u r   d e   l  a p p r e n t i s s a g e   ?   - -   R u p t u r e   d e   c o n t r a t < / d 1 p 1 : C u b e E l e m e n t L a b e l > < d 1 p 1 : C u b e E l e m e n t N a m e > Q 1 7 & a m p ; 3 2 ; & a m p ; 4 5 ; & a m p ; 3 2 ; A v e z & a m p ; 4 5 ; v o u s & a m p ; 3 2 ; e u & a m p ; 3 2 ; r e c o u r s & a m p ; 3 2 ; a u & a m p ; 3 2 ; m & a m p ; 2 3 3 ; d i a t e u r & a m p ; 3 2 ; d e & a m p ; 3 2 ; l & a m p ; 8 2 1 7 ; a p p r e n t i s s a g e & a m p ; 3 2 ; & a m p ; 6 3 ; & a m p ; 3 2 ; & a m p ; 4 5 ; & a m p ; 4 5 ; & a m p ; 3 2 ; R u p t u r e & a m p ; 3 2 ; d e & a m p ; 3 2 ; c o n t r a t < / d 1 p 1 : C u b e E l e m e n t N a m e > < d 1 p 1 : D i m e n s i o n N a m e > Q u e s t i o n s < / d 1 p 1 : D i m e n s i o n N a m e > < d 1 p 1 : I d > q 9 7 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 Q 1 8   -   A   l  i n i t i a t i v e   d e   q u e l l e   p a r t i e   c e t t e   r u p t u r e   a - t - e l l e   � t �   d � c i d � e   ?   - -   R u p t u r e   d e   c o n t r a t < / d 1 p 1 : C u b e E l e m e n t L a b e l > < d 1 p 1 : C u b e E l e m e n t N a m e > Q 1 8 & a m p ; 3 2 ; & a m p ; 4 5 ; & a m p ; 3 2 ; A & a m p ; 3 2 ; l & a m p ; 8 2 1 7 ; i n i t i a t i v e & a m p ; 3 2 ; d e & a m p ; 3 2 ; q u e l l e & a m p ; 3 2 ; p a r t i e & a m p ; 3 2 ; c e t t e & a m p ; 3 2 ; r u p t u r e & a m p ; 3 2 ; a & a m p ; 4 5 ; t & a m p ; 4 5 ; e l l e & a m p ; 3 2 ; & a m p ; 2 3 3 ; t & a m p ; 2 3 3 ; & a m p ; 3 2 ; d & a m p ; 2 3 3 ; c i d & a m p ; 2 3 3 ; e & a m p ; 3 2 ; & a m p ; 6 3 ; & a m p ; 3 2 ; & a m p ; 4 5 ; & a m p ; 4 5 ; & a m p ; 3 2 ; R u p t u r e & a m p ; 3 2 ; d e & a m p ; 3 2 ; c o n t r a t < / d 1 p 1 : C u b e E l e m e n t N a m e > < d 1 p 1 : D i m e n s i o n N a m e > Q u e s t i o n s < / d 1 p 1 : D i m e n s i o n N a m e > < d 1 p 1 : I d > q 9 8 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 Q 1 9   -   A   q u e l   m o m e n t   d e   l  a l t e r n a n c e   l a   r u p t u r e   s  e s t - e l l e   p r o d u i t e   ?   - -   R u p t u r e   d e   c o n t r a t < / d 1 p 1 : C u b e E l e m e n t L a b e l > < d 1 p 1 : C u b e E l e m e n t N a m e > Q 1 9 & a m p ; 3 2 ; & a m p ; 4 5 ; & a m p ; 3 2 ; A & a m p ; 3 2 ; q u e l & a m p ; 3 2 ; m o m e n t & a m p ; 3 2 ; d e & a m p ; 3 2 ; l & a m p ; 8 2 1 7 ; a l t e r n a n c e & a m p ; 3 2 ; l a & a m p ; 3 2 ; r u p t u r e & a m p ; 3 2 ; s & a m p ; 8 2 1 7 ; e s t & a m p ; 4 5 ; e l l e & a m p ; 3 2 ; p r o d u i t e & a m p ; 3 2 ; & a m p ; 6 3 ; & a m p ; 3 2 ; & a m p ; 4 5 ; & a m p ; 4 5 ; & a m p ; 3 2 ; R u p t u r e & a m p ; 3 2 ; d e & a m p ; 3 2 ; c o n t r a t < / d 1 p 1 : C u b e E l e m e n t N a m e > < d 1 p 1 : D i m e n s i o n N a m e > Q u e s t i o n s < / d 1 p 1 : D i m e n s i o n N a m e > < d 1 p 1 : I d > q 9 9 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 Q 2 0   -   Q u e l l e ( s )   e s t / s o n t   s e l o n   v o u s   l e s   p r i n c i p a l e s   r a i s o n s   d e   c e t t e   r u p t u r e   d e   c o n t r a t   d  a l t e r n a n c e   ?   - -   R u p t u r e   d e   c o n t r a t   �   l ' i n i t i a t i v e   d e   l ' e n t r e p r i s e   o u   d e s   2   p a r t i e s < / d 1 p 1 : C u b e E l e m e n t L a b e l > < d 1 p 1 : C u b e E l e m e n t N a m e > Q 2 0 & a m p ; 3 2 ; & a m p ; 4 5 ; & a m p ; 3 2 ; Q u e l l e & a m p ; 4 0 ; s & a m p ; 4 1 ; & a m p ; 3 2 ; e s t & a m p ; 4 7 ; s o n t & a m p ; 3 2 ; s e l o n & a m p ; 3 2 ; v o u s & a m p ; 3 2 ; l e s & a m p ; 3 2 ; p r i n c i p a l e s & a m p ; 3 2 ; r a i s o n s & a m p ; 3 2 ; d e & a m p ; 3 2 ; c e t t e & a m p ; 3 2 ; r u p t u r e & a m p ; 3 2 ; d e & a m p ; 3 2 ; c o n t r a t & a m p ; 3 2 ; d & a m p ; 8 2 1 7 ; a l t e r n a n c e & a m p ; 3 2 ; & a m p ; 6 3 ; & a m p ; 3 2 ; & a m p ; 4 5 ; & a m p ; 4 5 ; & a m p ; 3 2 ; R u p t u r e & a m p ; 3 2 ; d e & a m p ; 3 2 ; c o n t r a t & a m p ; 3 2 ; & a m p ; 2 2 4 ; & a m p ; 3 2 ; l & a m p ; 3 9 ; i n i t i a t i v e & a m p ; 3 2 ; d e & a m p ; 3 2 ; l & a m p ; 3 9 ; e n t r e p r i s e & a m p ; 3 2 ; o u & a m p ; 3 2 ; d e s & a m p ; 3 2 ; 2 & a m p ; 3 2 ; p a r t i e s < / d 1 p 1 : C u b e E l e m e n t N a m e > < d 1 p 1 : D i m e n s i o n N a m e > Q u e s t i o n s < / d 1 p 1 : D i m e n s i o n N a m e > < d 1 p 1 : I d > q 1 0 0 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 B a s e < / d 1 p 1 : C u b e E l e m e n t L a b e l > < d 1 p 1 : C u b e E l e m e n t N a m e > B a s e < / d 1 p 1 : C u b e E l e m e n t N a m e > < d 1 p 1 : D i m e n s i o n N a m e > C a t e g o r i e s < / d 1 p 1 : D i m e n s i o n N a m e > < d 1 p 1 : I d > c 1 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 A c t u e l l e m e n t   j  a i   d e s   a l t e r n a n t s   d a n s   m o n   e n t r e p r i s e < / d 1 p 1 : C u b e E l e m e n t L a b e l > < d 1 p 1 : C u b e E l e m e n t N a m e > A c t u e l l e m e n t & a m p ; 3 2 ; j & a m p ; 8 2 1 7 ; a i & a m p ; 3 2 ; d e s & a m p ; 3 2 ; a l t e r n a n t s & a m p ; 3 2 ; d a n s & a m p ; 3 2 ; m o n & a m p ; 3 2 ; e n t r e p r i s e < / d 1 p 1 : C u b e E l e m e n t N a m e > < d 1 p 1 : D i m e n s i o n N a m e > C a t e g o r i e s < / d 1 p 1 : D i m e n s i o n N a m e > < d 1 p 1 : I d > c 2 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 J  y   a i   e u   r e c o u r s   a u   c o u r s   d e s   c i n q   d e r n i � r e s   a n n � e s   m a i s   j e   n  a i   p l u s   d  a l t e r n a n t s   a c t u e l l e m e n t < / d 1 p 1 : C u b e E l e m e n t L a b e l > < d 1 p 1 : C u b e E l e m e n t N a m e >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C u b e E l e m e n t N a m e > < d 1 p 1 : D i m e n s i o n N a m e > C a t e g o r i e s < / d 1 p 1 : D i m e n s i o n N a m e > < d 1 p 1 : I d > c 3 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 M o i n s   d ' u n   a n < / d 1 p 1 : C u b e E l e m e n t L a b e l > < d 1 p 1 : C u b e E l e m e n t N a m e > M o i n s & a m p ; 3 2 ; d & a m p ; 3 9 ; u n & a m p ; 3 2 ; a n < / d 1 p 1 : C u b e E l e m e n t N a m e > < d 1 p 1 : D i m e n s i o n N a m e > C a t e g o r i e s < / d 1 p 1 : D i m e n s i o n N a m e > < d 1 p 1 : I d > c 4 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 1   �   2   a n s < / d 1 p 1 : C u b e E l e m e n t L a b e l > < d 1 p 1 : C u b e E l e m e n t N a m e > D e & a m p ; 3 2 ; 1 & a m p ; 3 2 ; & a m p ; 2 2 4 ; & a m p ; 3 2 ; 2 & a m p ; 3 2 ; a n s < / d 1 p 1 : C u b e E l e m e n t N a m e > < d 1 p 1 : D i m e n s i o n N a m e > C a t e g o r i e s < / d 1 p 1 : D i m e n s i o n N a m e > < d 1 p 1 : I d > c 5 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 3   �   4   a n s < / d 1 p 1 : C u b e E l e m e n t L a b e l > < d 1 p 1 : C u b e E l e m e n t N a m e > D e & a m p ; 3 2 ; 3 & a m p ; 3 2 ; & a m p ; 2 2 4 ; & a m p ; 3 2 ; 4 & a m p ; 3 2 ; a n s < / d 1 p 1 : C u b e E l e m e n t N a m e > < d 1 p 1 : D i m e n s i o n N a m e > C a t e g o r i e s < / d 1 p 1 : D i m e n s i o n N a m e > < d 1 p 1 : I d > c 6 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 5   a n s   e t   p l u s < / d 1 p 1 : C u b e E l e m e n t L a b e l > < d 1 p 1 : C u b e E l e m e n t N a m e > _ 5 & a m p ; 3 2 ; a n s & a m p ; 3 2 ; e t & a m p ; 3 2 ; p l u s < / d 1 p 1 : C u b e E l e m e n t N a m e > < d 1 p 1 : D i m e n s i o n N a m e > C a t e g o r i e s < / d 1 p 1 : D i m e n s i o n N a m e > < d 1 p 1 : I d > c 7 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C u b e E l e m e n t N a m e > < d 1 p 1 : D i m e n s i o n N a m e > C a t e g o r i e s < / d 1 p 1 : D i m e n s i o n N a m e > < d 1 p 1 : I d > c 8 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C u b e E l e m e n t N a m e > < d 1 p 1 : D i m e n s i o n N a m e > C a t e g o r i e s < / d 1 p 1 : D i m e n s i o n N a m e > < d 1 p 1 : I d > c 9 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< / d 1 p 1 : C u b e E l e m e n t N a m e > < d 1 p 1 : D i m e n s i o n N a m e > C a t e g o r i e s < / d 1 p 1 : D i m e n s i o n N a m e > < d 1 p 1 : I d > c 1 0 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< / d 1 p 1 : C u b e E l e m e n t L a b e l > < d 1 p 1 : C u b e E l e m e n t N a m e > R & a m p ; 2 3 3 ; g i o n < / d 1 p 1 : C u b e E l e m e n t N a m e > < d 1 p 1 : D i m e n s i o n N a m e > C a t e g o r i e s < / d 1 p 1 : D i m e n s i o n N a m e > < d 1 p 1 : I d > c 1 1 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1 p 1 : C u b e E l e m e n t L a b e l > < d 1 p 1 : C u b e E l e m e n t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C u b e E l e m e n t N a m e > < d 1 p 1 : D i m e n s i o n N a m e > C a t e g o r i e s < / d 1 p 1 : D i m e n s i o n N a m e > < d 1 p 1 : I d > c 1 2 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 Q u a n d   a v e z - v o u s   e u   r e c o u r s   �   l  a l t e r n a n c e   ? < / d 1 p 1 : C u b e E l e m e n t L a b e l > < d 1 p 1 : C u b e E l e m e n t N a m e > Q u a n d & a m p ; 3 2 ; a v e z & a m p ; 4 5 ; v o u s & a m p ; 3 2 ; e u & a m p ; 3 2 ; r e c o u r s & a m p ; 3 2 ; & a m p ; 2 2 4 ; & a m p ; 3 2 ; l & a m p ; 8 2 1 7 ; a l t e r n a n c e & a m p ; 3 2 ; & a m p ; 6 3 ; < / d 1 p 1 : C u b e E l e m e n t N a m e > < d 1 p 1 : D i m e n s i o n N a m e > C a t e g o r i e s < / d 1 p 1 : D i m e n s i o n N a m e > < d 1 p 1 : I d > c 1 3 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C u b e E l e m e n t N a m e > < d 1 p 1 : D i m e n s i o n N a m e > C a t e g o r i e s < / d 1 p 1 : D i m e n s i o n N a m e > < d 1 p 1 : I d > c 1 4 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C u b e E l e m e n t N a m e > < d 1 p 1 : D i m e n s i o n N a m e > C a t e g o r i e s < / d 1 p 1 : D i m e n s i o n N a m e > < d 1 p 1 : I d > c 1 5 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 M o i n s   d e   5 < / d 1 p 1 : C u b e E l e m e n t L a b e l > < d 1 p 1 : C u b e E l e m e n t N a m e > M o i n s & a m p ; 3 2 ; d e & a m p ; 3 2 ; 5 < / d 1 p 1 : C u b e E l e m e n t N a m e > < d 1 p 1 : D i m e n s i o n N a m e > C a t e g o r i e s < / d 1 p 1 : D i m e n s i o n N a m e > < d 1 p 1 : I d > c 1 6 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 5   �   9 < / d 1 p 1 : C u b e E l e m e n t L a b e l > < d 1 p 1 : C u b e E l e m e n t N a m e > D e & a m p ; 3 2 ; 5 & a m p ; 3 2 ; & a m p ; 2 2 4 ; & a m p ; 3 2 ; 9 < / d 1 p 1 : C u b e E l e m e n t N a m e > < d 1 p 1 : D i m e n s i o n N a m e > C a t e g o r i e s < / d 1 p 1 : D i m e n s i o n N a m e > < d 1 p 1 : I d > c 1 7 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 1 0   e t   p l u s < / d 1 p 1 : C u b e E l e m e n t L a b e l > < d 1 p 1 : C u b e E l e m e n t N a m e > _ 1 0 & a m p ; 3 2 ; e t & a m p ; 3 2 ; p l u s < / d 1 p 1 : C u b e E l e m e n t N a m e > < d 1 p 1 : D i m e n s i o n N a m e > C a t e g o r i e s < / d 1 p 1 : D i m e n s i o n N a m e > < d 1 p 1 : I d > c 1 8 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 ( n r ) < / d 1 p 1 : C u b e E l e m e n t L a b e l > < d 1 p 1 : C u b e E l e m e n t N a m e > _ & a m p ; 4 0 ; n r & a m p ; 4 1 ; < / d 1 p 1 : C u b e E l e m e n t N a m e > < d 1 p 1 : D i m e n s i o n N a m e > C a t e g o r i e s < / d 1 p 1 : D i m e n s i o n N a m e > < d 1 p 1 : I d > c 1 9 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 l e   b e s o i n   ( b a i s s e   d  a c t i v i t � ,   r � o r g a n i s a t i o n & ) < / d 1 p 1 : C u b e E l e m e n t L a b e l > < d 1 p 1 : C u b e E l e m e n t N a m e > P l u s & a m p ; 3 2 ; l e & a m p ; 3 2 ; b e s o i n & a m p ; 3 2 ; & a m p ; 4 0 ; b a i s s e & a m p ; 3 2 ; d & a m p ; 8 2 1 7 ; a c t i v i t & a m p ; 2 3 3 ; & a m p ; 4 4 ; & a m p ; 3 2 ; r & a m p ; 2 3 3 ; o r g a n i s a t i o n & a m p ; 8 2 3 0 ; & a m p ; 4 1 ; < / d 1 p 1 : C u b e E l e m e n t N a m e > < d 1 p 1 : D i m e n s i o n N a m e > C a t e g o r i e s < / d 1 p 1 : D i m e n s i o n N a m e > < d 1 p 1 : I d > c 2 0 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 D i f f i c u l t �   �   r e c r u t e r   e n   a l t e r n a n c e   /   M a n q u e   d e   c a n d i d a t u r e s < / d 1 p 1 : C u b e E l e m e n t L a b e l > < d 1 p 1 : C u b e E l e m e n t N a m e > D i f f i c u l t & a m p ; 2 3 3 ; & a m p ; 3 2 ; & a m p ; 2 2 4 ; & a m p ; 3 2 ; r e c r u t e r & a m p ; 3 2 ; e n & a m p ; 3 2 ; a l t e r n a n c e & a m p ; 3 2 ; & a m p ; 4 7 ; & a m p ; 3 2 ; M a n q u e & a m p ; 3 2 ; d e & a m p ; 3 2 ; c a n d i d a t u r e s < / d 1 p 1 : C u b e E l e m e n t N a m e > < d 1 p 1 : D i m e n s i o n N a m e > C a t e g o r i e s < / d 1 p 1 : D i m e n s i o n N a m e > < d 1 p 1 : I d > c 2 1 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 A p r � s   d e   m a u v a i s e s   e x p � r i e n c e s   a v e c   d e s   a l t e r n a n t s < / d 1 p 1 : C u b e E l e m e n t L a b e l > < d 1 p 1 : C u b e E l e m e n t N a m e > A p r & a m p ; 2 3 2 ; s & a m p ; 3 2 ; d e & a m p ; 3 2 ; m a u v a i s e s & a m p ; 3 2 ; e x p & a m p ; 2 3 3 ; r i e n c e s & a m p ; 3 2 ; a v e c & a m p ; 3 2 ; d e s & a m p ; 3 2 ; a l t e r n a n t s < / d 1 p 1 : C u b e E l e m e n t N a m e > < d 1 p 1 : D i m e n s i o n N a m e > C a t e g o r i e s < / d 1 p 1 : D i m e n s i o n N a m e > < d 1 p 1 : I d > c 2 2 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 O r g a n i s a t i o n   t r o p   p r e n a n t e   e n   t e r m e s   d e   t e m p s   p o u r   l e s   � q u i p e s / l  e n t r e p r i s e < / d 1 p 1 : C u b e E l e m e n t L a b e l > < d 1 p 1 : C u b e E l e m e n t N a m e > O r g a n i s a t i o n & a m p ; 3 2 ; t r o p & a m p ; 3 2 ; p r e n a n t e & a m p ; 3 2 ; e n & a m p ; 3 2 ; t e r m e s & a m p ; 3 2 ; d e & a m p ; 3 2 ; t e m p s & a m p ; 3 2 ; p o u r & a m p ; 3 2 ; l e s & a m p ; 3 2 ; & a m p ; 2 3 3 ; q u i p e s & a m p ; 4 7 ; l & a m p ; 8 2 1 7 ; e n t r e p r i s e < / d 1 p 1 : C u b e E l e m e n t N a m e > < d 1 p 1 : D i m e n s i o n N a m e > C a t e g o r i e s < / d 1 p 1 : D i m e n s i o n N a m e > < d 1 p 1 : I d > c 2 3 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 R y t h m e   d  u n e   a l t e r n a n c e   p a s   a d a p t �   a u ( x )   p o s t e ( s ) < / d 1 p 1 : C u b e E l e m e n t L a b e l > < d 1 p 1 : C u b e E l e m e n t N a m e > R y t h m e & a m p ; 3 2 ; d & a m p ; 8 2 1 7 ; u n e & a m p ; 3 2 ; a l t e r n a n c e & a m p ; 3 2 ; p a s & a m p ; 3 2 ; a d a p t & a m p ; 2 3 3 ; & a m p ; 3 2 ; a u & a m p ; 4 0 ; x & a m p ; 4 1 ; & a m p ; 3 2 ; p o s t e & a m p ; 4 0 ; s & a m p ; 4 1 ; < / d 1 p 1 : C u b e E l e m e n t N a m e > < d 1 p 1 : D i m e n s i o n N a m e > C a t e g o r i e s < / d 1 p 1 : D i m e n s i o n N a m e > < d 1 p 1 : I d > c 2 4 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 d e   s a v o i r - f a i r e   d e s   a l t e r n a n t s < / d 1 p 1 : C u b e E l e m e n t L a b e l > < d 1 p 1 : C u b e E l e m e n t N a m e > M a n q u e & a m p ; 3 2 ; d e & a m p ; 3 2 ; s a v o i r & a m p ; 4 5 ; f a i r e & a m p ; 3 2 ; d e s & a m p ; 3 2 ; a l t e r n a n t s < / d 1 p 1 : C u b e E l e m e n t N a m e > < d 1 p 1 : D i m e n s i o n N a m e > C a t e g o r i e s < / d 1 p 1 : D i m e n s i o n N a m e > < d 1 p 1 : I d > c 2 5 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 d e   s a v o i r - � t r e   d e s   a l t e r n a n t s < / d 1 p 1 : C u b e E l e m e n t L a b e l > < d 1 p 1 : C u b e E l e m e n t N a m e > M a n q u e & a m p ; 3 2 ; d e & a m p ; 3 2 ; s a v o i r & a m p ; 4 5 ; & a m p ; 2 3 4 ; t r e & a m p ; 3 2 ; d e s & a m p ; 3 2 ; a l t e r n a n t s < / d 1 p 1 : C u b e E l e m e n t N a m e > < d 1 p 1 : D i m e n s i o n N a m e > C a t e g o r i e s < / d 1 p 1 : D i m e n s i o n N a m e > < d 1 p 1 : I d > c 2 6 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 A u t r e s ,   p r � c i s e r < / d 1 p 1 : C u b e E l e m e n t L a b e l > < d 1 p 1 : C u b e E l e m e n t N a m e > A u t r e s & a m p ; 4 4 ; & a m p ; 3 2 ; p r & a m p ; 2 3 3 ; c i s e r < / d 1 p 1 : C u b e E l e m e n t N a m e > < d 1 p 1 : D i m e n s i o n N a m e > C a t e g o r i e s < / d 1 p 1 : D i m e n s i o n N a m e > < d 1 p 1 : I d > c 2 7 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 G e s t i o n   d e s   r e s s o u r c e s   h u m a i n e s   e t   d e s   c o m p � t e n c e s < / d 1 p 1 : C u b e E l e m e n t L a b e l > < d 1 p 1 : C u b e E l e m e n t N a m e > S T & a m p ; 3 2 ; G e s t i o n & a m p ; 3 2 ; d e s & a m p ; 3 2 ; r e s s o u r c e s & a m p ; 3 2 ; h u m a i n e s & a m p ; 3 2 ; e t & a m p ; 3 2 ; d e s & a m p ; 3 2 ; c o m p & a m p ; 2 3 3 ; t e n c e s < / d 1 p 1 : C u b e E l e m e n t N a m e > < d 1 p 1 : D i m e n s i o n N a m e > C a t e g o r i e s < / d 1 p 1 : D i m e n s i o n N a m e > < d 1 p 1 : I d > c 2 8 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 F o r m e r   d e   n o u v e a u x   s a l a r i � s   p o u r   l e s   f i d � l i s e r   �   m o y e n - t e r m e   ( g e s t i o n   p r � v i s i o n n e l l e   d e s   e m p l o i s   e t   c o m p � t e n c e s ) < / d 1 p 1 : C u b e E l e m e n t L a b e l > < d 1 p 1 : C u b e E l e m e n t N a m e > _ S T & a m p ; 3 2 ; G e s t i o n & a m p ; 3 2 ; d e s & a m p ; 3 2 ; r e s s o u r c e s & a m p ; 3 2 ; h u m a i n e s & a m p ; 3 2 ; e t & a m p ; 3 2 ; d e s & a m p ; 3 2 ; c o m p & a m p ; 2 3 3 ; t e n c e s _ & a m p ; 4 5 ; & a m p ; 3 2 ; F o r m e r & a m p ; 3 2 ; d e & a m p ; 3 2 ; n o u v e a u x & a m p ; 3 2 ; s a l a r i & a m p ; 2 3 3 ; s & a m p ; 3 2 ; p o u r & a m p ; 3 2 ; l e s & a m p ; 3 2 ; f i d & a m p ; 2 3 3 ; l i s e r & a m p ; 3 2 ; & a m p ; 2 2 4 ; & a m p ; 3 2 ; m o y e n & a m p ; 4 5 ; t e r m e & a m p ; 3 2 ; & a m p ; 4 0 ; g e s t i o n & a m p ; 3 2 ; p r & a m p ; 2 3 3 ; v i s i o n n e l l e & a m p ; 3 2 ; d e s & a m p ; 3 2 ; e m p l o i s & a m p ; 3 2 ; e t & a m p ; 3 2 ; c o m p & a m p ; 2 3 3 ; t e n c e s & a m p ; 4 1 ; < / d 1 p 1 : C u b e E l e m e n t N a m e > < d 1 p 1 : D i m e n s i o n N a m e > C a t e g o r i e s < / d 1 p 1 : D i m e n s i o n N a m e > < d 1 p 1 : I d > c 2 9 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 R � p o n d r e   �   u n   b e s o i n   i m m � d i a t   e n   c o m p � t e n c e s < / d 1 p 1 : C u b e E l e m e n t L a b e l > < d 1 p 1 : C u b e E l e m e n t N a m e > _ S T & a m p ; 3 2 ; G e s t i o n & a m p ; 3 2 ; d e s & a m p ; 3 2 ; r e s s o u r c e s & a m p ; 3 2 ; h u m a i n e s & a m p ; 3 2 ; e t & a m p ; 3 2 ; d e s & a m p ; 3 2 ; c o m p & a m p ; 2 3 3 ; t e n c e s _ & a m p ; 4 5 ; & a m p ; 3 2 ; R & a m p ; 2 3 3 ; p o n d r e & a m p ; 3 2 ; & a m p ; 2 2 4 ; & a m p ; 3 2 ; u n & a m p ; 3 2 ; b e s o i n & a m p ; 3 2 ; i m m & a m p ; 2 3 3 ; d i a t & a m p ; 3 2 ; e n & a m p ; 3 2 ; c o m p & a m p ; 2 3 3 ; t e n c e s < / d 1 p 1 : C u b e E l e m e n t N a m e > < d 1 p 1 : D i m e n s i o n N a m e > C a t e g o r i e s < / d 1 p 1 : D i m e n s i o n N a m e > < d 1 p 1 : I d > c 3 0 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 F a i r e   r e n t r e r   d a n s   l  e n t r e p r i s e   d e s   c o m p � t e n c e s   j u s q u  i c i   p a s   o u   p e u   p r � s e n t e s < / d 1 p 1 : C u b e E l e m e n t L a b e l > < d 1 p 1 : C u b e E l e m e n t N a m e > _ S T & a m p ; 3 2 ; G e s t i o n & a m p ; 3 2 ; d e s & a m p ; 3 2 ; r e s s o u r c e s & a m p ; 3 2 ; h u m a i n e s & a m p ; 3 2 ; e t & a m p ; 3 2 ; d e s & a m p ; 3 2 ; c o m p & a m p ; 2 3 3 ; t e n c e s _ & a m p ; 4 5 ; & a m p ; 3 2 ; F a i r e & a m p ; 3 2 ; r e n t r e r & a m p ; 3 2 ; d a n s & a m p ; 3 2 ; l & a m p ; 8 2 1 7 ; e n t r e p r i s e & a m p ; 3 2 ; d e s & a m p ; 3 2 ; c o m p & a m p ; 2 3 3 ; t e n c e s & a m p ; 3 2 ; j u s q u & a m p ; 8 2 1 7 ; i c i & a m p ; 3 2 ; p a s & a m p ; 3 2 ; o u & a m p ; 3 2 ; p e u & a m p ; 3 2 ; p r & a m p ; 2 3 3 ; s e n t e s < / d 1 p 1 : C u b e E l e m e n t N a m e > < d 1 p 1 : D i m e n s i o n N a m e > C a t e g o r i e s < / d 1 p 1 : D i m e n s i o n N a m e > < d 1 p 1 : I d > c 3 1 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 S T   R a i s o n s   f i n a n c i � r e s < / d 1 p 1 : C u b e E l e m e n t L a b e l > < d 1 p 1 : C u b e E l e m e n t N a m e > S T & a m p ; 3 2 ; R a i s o n s & a m p ; 3 2 ; f i n a n c i & a m p ; 2 3 2 ; r e s < / d 1 p 1 : C u b e E l e m e n t N a m e > < d 1 p 1 : D i m e n s i o n N a m e > C a t e g o r i e s < / d 1 p 1 : D i m e n s i o n N a m e > < d 1 p 1 : I d > c 3 2 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 S S T   A i d e s < / d 1 p 1 : C u b e E l e m e n t L a b e l > < d 1 p 1 : C u b e E l e m e n t N a m e > S S T & a m p ; 3 2 ; A i d e s < / d 1 p 1 : C u b e E l e m e n t N a m e > < d 1 p 1 : D i m e n s i o n N a m e > C a t e g o r i e s < / d 1 p 1 : D i m e n s i o n N a m e > < d 1 p 1 : I d > c 3 3 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 - -   P o u v o i r   b � n � f i c i e r   d e s   a i d e s   e x c e p t i o n n e l l e s   d e   l  E t a t   d a n s   l e   c a d r e   d u   p l a n   d e   r e l a n c e   �   l a   s u i t e   d e   l a   c r i s e   s a n i t a i r e   ( p l a n   �   u n   j e u n e ,   u n e   s o l u t i o n   � ) < / d 1 p 1 : C u b e E l e m e n t L a b e l > < d 1 p 1 : C u b e E l e m e n t N a m e > _ S S T & a m p ; 3 2 ; A i d e s _ & a m p ; 4 5 ; & a m p ; 4 5 ; & a m p ; 3 2 ; P o u v o i r & a m p ; 3 2 ; b & a m p ; 2 3 3 ; n & a m p ; 2 3 3 ; f i c i e r & a m p ; 3 2 ; d e s & a m p ; 3 2 ; a i d e s & a m p ; 3 2 ; e x c e p t i o n n e l l e s & a m p ; 3 2 ; d e & a m p ; 3 2 ; l & a m p ; 8 2 1 7 ; E t a t & a m p ; 3 2 ; d a n s & a m p ; 3 2 ; l e & a m p ; 3 2 ; c a d r e & a m p ; 3 2 ; d u & a m p ; 3 2 ; p l a n & a m p ; 3 2 ; d e & a m p ; 3 2 ; r e l a n c e & a m p ; 3 2 ; & a m p ; 2 2 4 ; & a m p ; 3 2 ; l a & a m p ; 3 2 ; s u i t e & a m p ; 3 2 ; d e & a m p ; 3 2 ; l a & a m p ; 3 2 ; c r i s e & a m p ; 3 2 ; s a n i t a i r e & a m p ; 3 2 ; & a m p ; 4 0 ; p l a n & a m p ; 3 2 ; & a m p ; 1 7 1 ; & a m p ; 3 2 ; u n & a m p ; 3 2 ; j e u n e & a m p ; 4 4 ; & a m p ; 3 2 ; u n e & a m p ; 3 2 ; s o l u t i o n & a m p ; 3 2 ; & a m p ; 1 8 7 ; & a m p ; 4 1 ; < / d 1 p 1 : C u b e E l e m e n t N a m e > < d 1 p 1 : D i m e n s i o n N a m e > C a t e g o r i e s < / d 1 p 1 : D i m e n s i o n N a m e > < d 1 p 1 : I d > c 3 4 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 - -   P o u v o i r   b � n � f i c i e r   d  a u t r e s   a i d e s   ( P � l e   e m p l o i ,   A G E F I P H & ) < / d 1 p 1 : C u b e E l e m e n t L a b e l > < d 1 p 1 : C u b e E l e m e n t N a m e > _ S S T & a m p ; 3 2 ; A i d e s _ & a m p ; 4 5 ; & a m p ; 4 5 ; & a m p ; 3 2 ; P o u v o i r & a m p ; 3 2 ; b & a m p ; 2 3 3 ; n & a m p ; 2 3 3 ; f i c i e r & a m p ; 3 2 ; d & a m p ; 8 2 1 7 ; a u t r e s & a m p ; 3 2 ; a i d e s & a m p ; 3 2 ; & a m p ; 4 0 ; P & a m p ; 2 4 4 ; l e & a m p ; 3 2 ; e m p l o i & a m p ; 4 4 ; & a m p ; 3 2 ; A G E F I P H & a m p ; 8 2 3 0 ; & a m p ; 4 1 ; < / d 1 p 1 : C u b e E l e m e n t N a m e > < d 1 p 1 : D i m e n s i o n N a m e > C a t e g o r i e s < / d 1 p 1 : D i m e n s i o n N a m e > < d 1 p 1 : I d > c 3 5 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 E m b a u c h e r   t o u t   e n   m a � t r i s a n t   l e s   c o � t s   s a l a r i a u x < / d 1 p 1 : C u b e E l e m e n t L a b e l > < d 1 p 1 : C u b e E l e m e n t N a m e > _ S S T & a m p ; 3 2 ; A i d e s _ & a m p ; 4 5 ; & a m p ; 3 2 ; E m b a u c h e r & a m p ; 3 2 ; t o u t & a m p ; 3 2 ; e n & a m p ; 3 2 ; m a & a m p ; 2 3 8 ; t r i s a n t & a m p ; 3 2 ; l e s & a m p ; 3 2 ; c o & a m p ; 2 5 1 ; t s & a m p ; 3 2 ; s a l a r i a u x < / d 1 p 1 : C u b e E l e m e n t N a m e > < d 1 p 1 : D i m e n s i o n N a m e > C a t e g o r i e s < / d 1 p 1 : D i m e n s i o n N a m e > < d 1 p 1 : I d > c 3 6 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 P o l i t i q u e   g � n � r a t i o n n e l l e < / d 1 p 1 : C u b e E l e m e n t L a b e l > < d 1 p 1 : C u b e E l e m e n t N a m e > S T & a m p ; 3 2 ; P o l i t i q u e & a m p ; 3 2 ; g & a m p ; 2 3 3 ; n & a m p ; 2 3 3 ; r a t i o n n e l l e < / d 1 p 1 : C u b e E l e m e n t N a m e > < d 1 p 1 : D i m e n s i o n N a m e > C a t e g o r i e s < / d 1 p 1 : D i m e n s i o n N a m e > < d 1 p 1 : I d > c 3 7 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 D � v e l o p p e r   u n e   p o l i t i q u e   d e s   r e s s o u r c e s   h u m a i n e s   �   d e s t i n a t i o n   d e s   j e u n e s   ( o b j e c t i f s   d e   l a   d i r e c t i o n   d e s   R H ,   s o u t i e n   f i n a n c i e r   �   u n e   f o n d a t i o n ,   u n e   � c o l e & ) < / d 1 p 1 : C u b e E l e m e n t L a b e l > < d 1 p 1 : C u b e E l e m e n t N a m e > _ S T & a m p ; 3 2 ; P o l i t i q u e & a m p ; 3 2 ; g & a m p ; 2 3 3 ; n & a m p ; 2 3 3 ; r a t i o n n e l l e _ & a m p ; 4 5 ; & a m p ; 3 2 ; D & a m p ; 2 3 3 ; v e l o p p e r & a m p ; 3 2 ; u n e & a m p ; 3 2 ; p o l i t i q u e & a m p ; 3 2 ; d e s & a m p ; 3 2 ; r e s s o u r c e s & a m p ; 3 2 ; h u m a i n e s & a m p ; 3 2 ; & a m p ; 2 2 4 ; & a m p ; 3 2 ; d e s t i n a t i o n & a m p ; 3 2 ; d e s & a m p ; 3 2 ; j e u n e s & a m p ; 3 2 ; & a m p ; 4 0 ; o b j e c t i f s & a m p ; 3 2 ; d e & a m p ; 3 2 ; l a & a m p ; 3 2 ; d i r e c t i o n & a m p ; 3 2 ; d e s & a m p ; 3 2 ; R H & a m p ; 4 4 ; & a m p ; 3 2 ; s o u t i e n & a m p ; 3 2 ; f i n a n c i e r & a m p ; 3 2 ; & a m p ; 2 2 4 ; & a m p ; 3 2 ; u n e & a m p ; 3 2 ; f o n d a t i o n & a m p ; 4 4 ; & a m p ; 3 2 ; u n e & a m p ; 3 2 ; & a m p ; 2 3 3 ; c o l e & a m p ; 8 2 3 0 ; & a m p ; 4 1 ; < / d 1 p 1 : C u b e E l e m e n t N a m e > < d 1 p 1 : D i m e n s i o n N a m e > C a t e g o r i e s < / d 1 p 1 : D i m e n s i o n N a m e > < d 1 p 1 : I d > c 3 8 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 E v i t e r   l a   p e r t e   d e   c o m p � t e n c e s   e t / o u   g � r e r   l a   p o p u l a t i o n   s e n i o r < / d 1 p 1 : C u b e E l e m e n t L a b e l > < d 1 p 1 : C u b e E l e m e n t N a m e > _ S T & a m p ; 3 2 ; P o l i t i q u e & a m p ; 3 2 ; g & a m p ; 2 3 3 ; n & a m p ; 2 3 3 ; r a t i o n n e l l e _ & a m p ; 4 5 ; & a m p ; 3 2 ; E v i t e r & a m p ; 3 2 ; l a & a m p ; 3 2 ; p e r t e & a m p ; 3 2 ; d e & a m p ; 3 2 ; c o m p & a m p ; 2 3 3 ; t e n c e s & a m p ; 3 2 ; e t & a m p ; 4 7 ; o u & a m p ; 3 2 ; g & a m p ; 2 3 3 ; r e r & a m p ; 3 2 ; l a & a m p ; 3 2 ; p o p u l a t i o n & a m p ; 3 2 ; s e n i o r < / d 1 p 1 : C u b e E l e m e n t N a m e > < d 1 p 1 : D i m e n s i o n N a m e > C a t e g o r i e s < / d 1 p 1 : D i m e n s i o n N a m e > < d 1 p 1 : I d > c 3 9 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 E m b a u c h e r   s u r   d e s   m � t i e r s   p r � s e n t a n t   d e s   d i f f i c u l t � s   d e   r e c r u t e m e n t < / d 1 p 1 : C u b e E l e m e n t L a b e l > < d 1 p 1 : C u b e E l e m e n t N a m e > _ S T & a m p ; 3 2 ; P o l i t i q u e & a m p ; 3 2 ; g & a m p ; 2 3 3 ; n & a m p ; 2 3 3 ; r a t i o n n e l l e _ E m b a u c h e r & a m p ; 3 2 ; s u r & a m p ; 3 2 ; d e s & a m p ; 3 2 ; m & a m p ; 2 3 3 ; t i e r s & a m p ; 3 2 ; p r & a m p ; 2 3 3 ; s e n t a n t & a m p ; 3 2 ; d e s & a m p ; 3 2 ; d i f f i c u l t & a m p ; 2 3 3 ; s & a m p ; 3 2 ; d e & a m p ; 3 2 ; r e c r u t e m e n t < / d 1 p 1 : C u b e E l e m e n t N a m e > < d 1 p 1 : D i m e n s i o n N a m e > C a t e g o r i e s < / d 1 p 1 : D i m e n s i o n N a m e > < d 1 p 1 : I d > c 4 0 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 R e s p e c t e r   m o n   o b l i g a t i o n   l � g a l e   e n   t e r m e s   d e   p a r t   d e   s a l a r i � s   e n   a p p r e n t i s s a g e < / d 1 p 1 : C u b e E l e m e n t L a b e l > < d 1 p 1 : C u b e E l e m e n t N a m e > _ S T & a m p ; 3 2 ; P o l i t i q u e & a m p ; 3 2 ; g & a m p ; 2 3 3 ; n & a m p ; 2 3 3 ; r a t i o n n e l l e _ R e s p e c t e r & a m p ; 3 2 ; m o n & a m p ; 3 2 ; o b l i g a t i o n & a m p ; 3 2 ; l & a m p ; 2 3 3 ; g a l e & a m p ; 3 2 ; e n & a m p ; 3 2 ; t e r m e s & a m p ; 3 2 ; d e & a m p ; 3 2 ; p a r t & a m p ; 3 2 ; d e & a m p ; 3 2 ; s a l a r i & a m p ; 2 3 3 ; s & a m p ; 3 2 ; e n & a m p ; 3 2 ; a p p r e n t i s s a g e < / d 1 p 1 : C u b e E l e m e n t N a m e > < d 1 p 1 : D i m e n s i o n N a m e > C a t e g o r i e s < / d 1 p 1 : D i m e n s i o n N a m e > < d 1 p 1 : I d > c 4 1 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 A u t r e s ,   p r � c i s e r < / d 1 p 1 : C u b e E l e m e n t L a b e l > < d 1 p 1 : C u b e E l e m e n t N a m e > _ S T & a m p ; 3 2 ; P o l i t i q u e & a m p ; 3 2 ; g & a m p ; 2 3 3 ; n & a m p ; 2 3 3 ; r a t i o n n e l l e _ A u t r e s & a m p ; 4 4 ; & a m p ; 3 2 ; p r & a m p ; 2 3 3 ; c i s e r < / d 1 p 1 : C u b e E l e m e n t N a m e > < d 1 p 1 : D i m e n s i o n N a m e > C a t e g o r i e s < / d 1 p 1 : D i m e n s i o n N a m e > < d 1 p 1 : I d > c 4 2 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 S T   D i p l � m e   d e   n i v e a u   l y c � e < / d 1 p 1 : C u b e E l e m e n t L a b e l > < d 1 p 1 : C u b e E l e m e n t N a m e > S T & a m p ; 3 2 ; D i p l & a m p ; 2 4 4 ; m e & a m p ; 3 2 ; d e & a m p ; 3 2 ; n i v e a u & a m p ; 3 2 ; l y c & a m p ; 2 3 3 ; e < / d 1 p 1 : C u b e E l e m e n t N a m e > < d 1 p 1 : D i m e n s i o n N a m e > C a t e g o r i e s < / d 1 p 1 : D i m e n s i o n N a m e > < d 1 p 1 : I d > c 4 3 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 B A C   p r o f e s s i o n n e l < / d 1 p 1 : C u b e E l e m e n t L a b e l > < d 1 p 1 : C u b e E l e m e n t N a m e > _ S T & a m p ; 3 2 ; D i p l & a m p ; 2 4 4 ; m e & a m p ; 3 2 ; d e & a m p ; 3 2 ; n i v e a u & a m p ; 3 2 ; l y c & a m p ; 2 3 3 ; e _ B A C & a m p ; 3 2 ; p r o f e s s i o n n e l < / d 1 p 1 : C u b e E l e m e n t N a m e > < d 1 p 1 : D i m e n s i o n N a m e > C a t e g o r i e s < / d 1 p 1 : D i m e n s i o n N a m e > < d 1 p 1 : I d > c 4 4 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 C e r t i f i c a t   d  a p t i t u d e   p r o f e s s i o n n e l   ( C A P ) < / d 1 p 1 : C u b e E l e m e n t L a b e l > < d 1 p 1 : C u b e E l e m e n t N a m e > _ S T & a m p ; 3 2 ; D i p l & a m p ; 2 4 4 ; m e & a m p ; 3 2 ; d e & a m p ; 3 2 ; n i v e a u & a m p ; 3 2 ; l y c & a m p ; 2 3 3 ; e _ C e r t i f i c a t & a m p ; 3 2 ; d & a m p ; 8 2 1 7 ; a p t i t u d e & a m p ; 3 2 ; p r o f e s s i o n n e l & a m p ; 3 2 ; & a m p ; 4 0 ; C A P & a m p ; 4 1 ; < / d 1 p 1 : C u b e E l e m e n t N a m e > < d 1 p 1 : D i m e n s i o n N a m e > C a t e g o r i e s < / d 1 p 1 : D i m e n s i o n N a m e > < d 1 p 1 : I d > c 4 5 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 D i p l � m e   p o s t - b a c < / d 1 p 1 : C u b e E l e m e n t L a b e l > < d 1 p 1 : C u b e E l e m e n t N a m e > S T & a m p ; 3 2 ; D i p l & a m p ; 2 4 4 ; m e & a m p ; 3 2 ; p o s t & a m p ; 4 5 ; b a c < / d 1 p 1 : C u b e E l e m e n t N a m e > < d 1 p 1 : D i m e n s i o n N a m e > C a t e g o r i e s < / d 1 p 1 : D i m e n s i o n N a m e > < d 1 p 1 : I d > c 4 6 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 B A C   +   2   o u   n i v e a u   B A C   +   2   ( D U T ,   B T S ,   D E U G ) < / d 1 p 1 : C u b e E l e m e n t L a b e l > < d 1 p 1 : C u b e E l e m e n t N a m e > _ S T & a m p ; 3 2 ; D i p l & a m p ; 2 4 4 ; m e & a m p ; 3 2 ; p o s t & a m p ; 4 5 ; b a c _ B A C & a m p ; 3 2 ; & a m p ; 4 3 ; & a m p ; 3 2 ; 2 & a m p ; 3 2 ; o u & a m p ; 3 2 ; n i v e a u & a m p ; 3 2 ; B A C & a m p ; 3 2 ; & a m p ; 4 3 ; & a m p ; 3 2 ; 2 & a m p ; 3 2 ; & a m p ; 4 0 ; D U T & a m p ; 4 4 ; & a m p ; 3 2 ; B T S & a m p ; 4 4 ; & a m p ; 3 2 ; D E U G & a m p ; 4 1 ; < / d 1 p 1 : C u b e E l e m e n t N a m e > < d 1 p 1 : D i m e n s i o n N a m e > C a t e g o r i e s < / d 1 p 1 : D i m e n s i o n N a m e > < d 1 p 1 : I d > c 4 7 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 D i p l � m e   d e   n i v e a u   b a c   +   3   ( L i c e n c e   p r o f e s s i o n n e l l e ,   B a c h e l o r ) < / d 1 p 1 : C u b e E l e m e n t L a b e l > < d 1 p 1 : C u b e E l e m e n t N a m e > _ S T & a m p ; 3 2 ; D i p l & a m p ; 2 4 4 ; m e & a m p ; 3 2 ; p o s t & a m p ; 4 5 ; b a c _ D i p l & a m p ; 2 4 4 ; m e & a m p ; 3 2 ; d e & a m p ; 3 2 ; n i v e a u & a m p ; 3 2 ; b a c & a m p ; 3 2 ; & a m p ; 4 3 ; & a m p ; 3 2 ; 3 & a m p ; 3 2 ; & a m p ; 4 0 ; L i c e n c e & a m p ; 3 2 ; p r o f e s s i o n n e l l e & a m p ; 4 4 ; & a m p ; 3 2 ; B a c h e l o r & a m p ; 4 1 ; < / d 1 p 1 : C u b e E l e m e n t N a m e > < d 1 p 1 : D i m e n s i o n N a m e > C a t e g o r i e s < / d 1 p 1 : D i m e n s i o n N a m e > < d 1 p 1 : I d > c 4 8 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 D i p l � m e   d e   n i v e a u   b a c   +   5   o u   p l u s < / d 1 p 1 : C u b e E l e m e n t L a b e l > < d 1 p 1 : C u b e E l e m e n t N a m e > _ S T & a m p ; 3 2 ; D i p l & a m p ; 2 4 4 ; m e & a m p ; 3 2 ; p o s t & a m p ; 4 5 ; b a c _ D i p l & a m p ; 2 4 4 ; m e & a m p ; 3 2 ; d e & a m p ; 3 2 ; n i v e a u & a m p ; 3 2 ; b a c & a m p ; 3 2 ; & a m p ; 4 3 ; & a m p ; 3 2 ; 5 & a m p ; 3 2 ; o u & a m p ; 3 2 ; p l u s < / d 1 p 1 : C u b e E l e m e n t N a m e > < d 1 p 1 : D i m e n s i o n N a m e > C a t e g o r i e s < / d 1 p 1 : D i m e n s i o n N a m e > < d 1 p 1 : I d > c 4 9 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 l i � s   a u   c a n d i d a t < / d 1 p 1 : C u b e E l e m e n t L a b e l > < d 1 p 1 : C u b e E l e m e n t N a m e > S T & a m p ; 3 2 ; P r o b l & a m p ; 2 3 2 ; m e s & a m p ; 3 2 ; l i & a m p ; 2 3 3 ; s & a m p ; 3 2 ; a u & a m p ; 3 2 ; c a n d i d a t < / d 1 p 1 : C u b e E l e m e n t N a m e > < d 1 p 1 : D i m e n s i o n N a m e > C a t e g o r i e s < / d 1 p 1 : D i m e n s i o n N a m e > < d 1 p 1 : I d > c 5 0 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 D � f i c i t   d e   c a n d i d a t   a v e c   l e   p r o f i l   r e c h e r c h � < / d 1 p 1 : C u b e E l e m e n t L a b e l > < d 1 p 1 : C u b e E l e m e n t N a m e > _ S T & a m p ; 3 2 ; P r o b l & a m p ; 2 3 2 ; m e s & a m p ; 3 2 ; l i & a m p ; 2 3 3 ; s & a m p ; 3 2 ; a u & a m p ; 3 2 ; c a n d i d a t _ & a m p ; 4 5 ; & a m p ; 3 2 ; D & a m p ; 2 3 3 ; f i c i t & a m p ; 3 2 ; d e & a m p ; 3 2 ; c a n d i d a t & a m p ; 3 2 ; a v e c & a m p ; 3 2 ; l e & a m p ; 3 2 ; p r o f i l & a m p ; 3 2 ; r e c h e r c h & a m p ; 2 3 3 ; < / d 1 p 1 : C u b e E l e m e n t N a m e > < d 1 p 1 : D i m e n s i o n N a m e > C a t e g o r i e s < / d 1 p 1 : D i m e n s i o n N a m e > < d 1 p 1 : I d > c 5 1 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 P � n u r i e   d e   c a n d i d a t s   a v e c   l e   d i p l � m e   r e c h e r c h � < / d 1 p 1 : C u b e E l e m e n t L a b e l > < d 1 p 1 : C u b e E l e m e n t N a m e > _ S T & a m p ; 3 2 ; P r o b l & a m p ; 2 3 2 ; m e s & a m p ; 3 2 ; l i & a m p ; 2 3 3 ; s & a m p ; 3 2 ; a u & a m p ; 3 2 ; c a n d i d a t _ & a m p ; 4 5 ; & a m p ; 3 2 ; P & a m p ; 2 3 3 ; n u r i e & a m p ; 3 2 ; d e & a m p ; 3 2 ; c a n d i d a t s & a m p ; 3 2 ; a v e c & a m p ; 3 2 ; l e & a m p ; 3 2 ; d i p l & a m p ; 2 4 4 ; m e & a m p ; 3 2 ; r e c h e r c h & a m p ; 2 3 3 ; < / d 1 p 1 : C u b e E l e m e n t N a m e > < d 1 p 1 : D i m e n s i o n N a m e > C a t e g o r i e s < / d 1 p 1 : D i m e n s i o n N a m e > < d 1 p 1 : I d > c 5 2 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 P e r s o n n a l i t �   d e s   c a n d i d a t s < / d 1 p 1 : C u b e E l e m e n t L a b e l > < d 1 p 1 : C u b e E l e m e n t N a m e > _ S T & a m p ; 3 2 ; P r o b l & a m p ; 2 3 2 ; m e s & a m p ; 3 2 ; l i & a m p ; 2 3 3 ; s & a m p ; 3 2 ; a u & a m p ; 3 2 ; c a n d i d a t _ & a m p ; 4 5 ; & a m p ; 3 2 ; P e r s o n n a l i t & a m p ; 2 3 3 ; & a m p ; 3 2 ; d e s & a m p ; 3 2 ; c a n d i d a t s < / d 1 p 1 : C u b e E l e m e n t N a m e > < d 1 p 1 : D i m e n s i o n N a m e > C a t e g o r i e s < / d 1 p 1 : D i m e n s i o n N a m e > < d 1 p 1 : I d > c 5 3 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 l i � s   �   l ' e n t r e p r i s e < / d 1 p 1 : C u b e E l e m e n t L a b e l > < d 1 p 1 : C u b e E l e m e n t N a m e > S T & a m p ; 3 2 ; P r o b l & a m p ; 2 3 2 ; m e s & a m p ; 3 2 ; l i & a m p ; 2 3 3 ; s & a m p ; 3 2 ; & a m p ; 2 2 4 ; & a m p ; 3 2 ; l & a m p ; 3 9 ; e n t r e p r i s e < / d 1 p 1 : C u b e E l e m e n t N a m e > < d 1 p 1 : D i m e n s i o n N a m e > C a t e g o r i e s < / d 1 p 1 : D i m e n s i o n N a m e > < d 1 p 1 : I d > c 5 4 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 D � f i c i t   d  a t t r a c t i v i t �   d e   v o t r e   s e c t e u r   d  a c t i v i t � < / d 1 p 1 : C u b e E l e m e n t L a b e l > < d 1 p 1 : C u b e E l e m e n t N a m e > _ S T & a m p ; 3 2 ; P r o b l & a m p ; 2 3 2 ; m e s & a m p ; 3 2 ; l i & a m p ; 2 3 3 ; s & a m p ; 3 2 ; & a m p ; 2 2 4 ; & a m p ; 3 2 ; l & a m p ; 3 9 ; e n t r e p r i s e _ & a m p ; 4 5 ; & a m p ; 3 2 ; D & a m p ; 2 3 3 ; f i c i t & a m p ; 3 2 ; d & a m p ; 8 2 1 7 ; a t t r a c t i v i t & a m p ; 2 3 3 ; & a m p ; 3 2 ; d e & a m p ; 3 2 ; v o t r e & a m p ; 3 2 ; s e c t e u r & a m p ; 3 2 ; d & a m p ; 8 2 1 7 ; a c t i v i t & a m p ; 2 3 3 ; < / d 1 p 1 : C u b e E l e m e n t N a m e > < d 1 p 1 : D i m e n s i o n N a m e > C a t e g o r i e s < / d 1 p 1 : D i m e n s i o n N a m e > < d 1 p 1 : I d > c 5 5 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 S i t u a t i o n   g � o g r a p h i q u e   d e   v o t r e   e n t r e p r i s e < / d 1 p 1 : C u b e E l e m e n t L a b e l > < d 1 p 1 : C u b e E l e m e n t N a m e > _ S T & a m p ; 3 2 ; P r o b l & a m p ; 2 3 2 ; m e s & a m p ; 3 2 ; l i & a m p ; 2 3 3 ; s & a m p ; 3 2 ; & a m p ; 2 2 4 ; & a m p ; 3 2 ; l & a m p ; 3 9 ; e n t r e p r i s e _ & a m p ; 4 5 ; & a m p ; 3 2 ; S i t u a t i o n & a m p ; 3 2 ; g & a m p ; 2 3 3 ; o g r a p h i q u e & a m p ; 3 2 ; d e & a m p ; 3 2 ; v o t r e & a m p ; 3 2 ; e n t r e p r i s e < / d 1 p 1 : C u b e E l e m e n t N a m e > < d 1 p 1 : D i m e n s i o n N a m e > C a t e g o r i e s < / d 1 p 1 : D i m e n s i o n N a m e > < d 1 p 1 : I d > c 5 6 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 l i � s   �   l a   p r o p o s i t i o n   d ' e m b a u c h e < / d 1 p 1 : C u b e E l e m e n t L a b e l > < d 1 p 1 : C u b e E l e m e n t N a m e > S T & a m p ; 3 2 ; P r o b l & a m p ; 2 3 2 ; m e s & a m p ; 3 2 ; l i & a m p ; 2 3 3 ; s & a m p ; 3 2 ; & a m p ; 2 2 4 ; & a m p ; 3 2 ; l a & a m p ; 3 2 ; p r o p o s i t i o n & a m p ; 3 2 ; d & a m p ; 3 9 ; e m b a u c h e < / d 1 p 1 : C u b e E l e m e n t N a m e > < d 1 p 1 : D i m e n s i o n N a m e > C a t e g o r i e s < / d 1 p 1 : D i m e n s i o n N a m e > < d 1 p 1 : I d > c 5 7 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 R � m u n � r a t i o n   p r o p o s � e   q u i   n e   c o n v e n a i t   p a s   a u x   p o t e n t i e l s   r e c r u t � s < / d 1 p 1 : C u b e E l e m e n t L a b e l > < d 1 p 1 : C u b e E l e m e n t N a m e > _ S T & a m p ; 3 2 ; P r o b l & a m p ; 2 3 2 ; m e s & a m p ; 3 2 ; l i & a m p ; 2 3 3 ; s & a m p ; 3 2 ; & a m p ; 2 2 4 ; & a m p ; 3 2 ; l a & a m p ; 3 2 ; p r o p o s i t i o n & a m p ; 3 2 ; d & a m p ; 3 9 ; e m b a u c h e _ & a m p ; 4 5 ; & a m p ; 3 2 ; R & a m p ; 2 3 3 ; m u n & a m p ; 2 3 3 ; r a t i o n & a m p ; 3 2 ; p r o p o s & a m p ; 2 3 3 ; e & a m p ; 3 2 ; q u i & a m p ; 3 2 ; n e & a m p ; 3 2 ; c o n v e n a i t & a m p ; 3 2 ; p a s & a m p ; 3 2 ; a u x & a m p ; 3 2 ; p o t e n t i e l s & a m p ; 3 2 ; r e c r u t & a m p ; 2 3 3 ; s < / d 1 p 1 : C u b e E l e m e n t N a m e > < d 1 p 1 : D i m e n s i o n N a m e > C a t e g o r i e s < / d 1 p 1 : D i m e n s i o n N a m e > < d 1 p 1 : I d > c 5 8 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 D u r � e   d u   c o n t r a t   i n a d a p t � e   �   l a   s i t u a t i o n   d e s   c a n d i d a t s < / d 1 p 1 : C u b e E l e m e n t L a b e l > < d 1 p 1 : C u b e E l e m e n t N a m e > _ S T & a m p ; 3 2 ; P r o b l & a m p ; 2 3 2 ; m e s & a m p ; 3 2 ; l i & a m p ; 2 3 3 ; s & a m p ; 3 2 ; & a m p ; 2 2 4 ; & a m p ; 3 2 ; l a & a m p ; 3 2 ; p r o p o s i t i o n & a m p ; 3 2 ; d & a m p ; 3 9 ; e m b a u c h e _ & a m p ; 4 5 ; & a m p ; 3 2 ; D u r & a m p ; 2 3 3 ; e & a m p ; 3 2 ; d u & a m p ; 3 2 ; c o n t r a t & a m p ; 3 2 ; i n a d a p t & a m p ; 2 3 3 ; e & a m p ; 3 2 ; & a m p ; 2 2 4 ; & a m p ; 3 2 ; l a & a m p ; 3 2 ; s i t u a t i o n & a m p ; 3 2 ; d e s & a m p ; 3 2 ; c a n d i d a t s < / d 1 p 1 : C u b e E l e m e n t N a m e > < d 1 p 1 : D i m e n s i o n N a m e > C a t e g o r i e s < / d 1 p 1 : D i m e n s i o n N a m e > < d 1 p 1 : I d > c 5 9 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 d  i n f o r m a t i o n   s u r   l  a l t e r n a n c e < / d 1 p 1 : C u b e E l e m e n t L a b e l > < d 1 p 1 : C u b e E l e m e n t N a m e > _ S T & a m p ; 3 2 ; P r o b l & a m p ; 2 3 2 ; m e s & a m p ; 3 2 ; l i & a m p ; 2 3 3 ; s & a m p ; 3 2 ; & a m p ; 2 2 4 ; & a m p ; 3 2 ; l a & a m p ; 3 2 ; p r o p o s i t i o n & a m p ; 3 2 ; d & a m p ; 3 9 ; e m b a u c h e _ M a n q u e & a m p ; 3 2 ; d & a m p ; 8 2 1 7 ; i n f o r m a t i o n & a m p ; 3 2 ; s u r & a m p ; 3 2 ; l & a m p ; 8 2 1 7 ; a l t e r n a n c e < / d 1 p 1 : C u b e E l e m e n t N a m e > < d 1 p 1 : D i m e n s i o n N a m e > C a t e g o r i e s < / d 1 p 1 : D i m e n s i o n N a m e > < d 1 p 1 : I d > c 6 0 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 N e   s a i t   p a s   o �   t r o u v e r   l e s   c a n d i d a t s   ( s o u r c i n g ) < / d 1 p 1 : C u b e E l e m e n t L a b e l > < d 1 p 1 : C u b e E l e m e n t N a m e > _ S T & a m p ; 3 2 ; P r o b l & a m p ; 2 3 2 ; m e s & a m p ; 3 2 ; l i & a m p ; 2 3 3 ; s & a m p ; 3 2 ; & a m p ; 2 2 4 ; & a m p ; 3 2 ; l a & a m p ; 3 2 ; p r o p o s i t i o n & a m p ; 3 2 ; d & a m p ; 3 9 ; e m b a u c h e _ N e & a m p ; 3 2 ; s a i t & a m p ; 3 2 ; p a s & a m p ; 3 2 ; o & a m p ; 2 4 9 ; & a m p ; 3 2 ; t r o u v e r & a m p ; 3 2 ; l e s & a m p ; 3 2 ; c a n d i d a t s & a m p ; 3 2 ; & a m p ; 4 0 ; s o u r c i n g & a m p ; 4 1 ; < / d 1 p 1 : C u b e E l e m e n t N a m e > < d 1 p 1 : D i m e n s i o n N a m e > C a t e g o r i e s < / d 1 p 1 : D i m e n s i o n N a m e > < d 1 p 1 : I d > c 6 1 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 C a n d i d a t u r e   d i r e c t e   d e   l ' a l t e r n a n t < / d 1 p 1 : C u b e E l e m e n t L a b e l > < d 1 p 1 : C u b e E l e m e n t N a m e > S T & a m p ; 3 2 ; C a n d i d a t u r e & a m p ; 3 2 ; d i r e c t e & a m p ; 3 2 ; d e & a m p ; 3 2 ; l & a m p ; 3 9 ; a l t e r n a n t < / d 1 p 1 : C u b e E l e m e n t N a m e > < d 1 p 1 : D i m e n s i o n N a m e > C a t e g o r i e s < / d 1 p 1 : D i m e n s i o n N a m e > < d 1 p 1 : I d > c 6 2 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 C a n d i d a t u r e   s p o n t a n � e < / d 1 p 1 : C u b e E l e m e n t L a b e l > < d 1 p 1 : C u b e E l e m e n t N a m e > _ S T & a m p ; 3 2 ; C a n d i d a t u r e & a m p ; 3 2 ; d i r e c t e & a m p ; 3 2 ; d e & a m p ; 3 2 ; l & a m p ; 3 9 ; a l t e r n a n t _ & a m p ; 4 5 ; & a m p ; 3 2 ; C a n d i d a t u r e & a m p ; 3 2 ; s p o n t a n & a m p ; 2 3 3 ; e < / d 1 p 1 : C u b e E l e m e n t N a m e > < d 1 p 1 : D i m e n s i o n N a m e > C a t e g o r i e s < / d 1 p 1 : D i m e n s i o n N a m e > < d 1 p 1 : I d > c 6 3 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 C a n d i d a t u r e   s u i t e   �   u n e   o f f r e   d  e m p l o i   p u b l i � e   p a r   v o t r e   e n t r e p r i s e < / d 1 p 1 : C u b e E l e m e n t L a b e l > < d 1 p 1 : C u b e E l e m e n t N a m e > _ S T & a m p ; 3 2 ; C a n d i d a t u r e & a m p ; 3 2 ; d i r e c t e & a m p ; 3 2 ; d e & a m p ; 3 2 ; l & a m p ; 3 9 ; a l t e r n a n t _ & a m p ; 4 5 ; & a m p ; 3 2 ; C a n d i d a t u r e & a m p ; 3 2 ; s u i t e & a m p ; 3 2 ; & a m p ; 2 2 4 ; & a m p ; 3 2 ; u n e & a m p ; 3 2 ; o f f r e & a m p ; 3 2 ; d & a m p ; 8 2 1 7 ; e m p l o i & a m p ; 3 2 ; p u b l i & a m p ; 2 3 3 ; e & a m p ; 3 2 ; p a r & a m p ; 3 2 ; v o t r e & a m p ; 3 2 ; e n t r e p r i s e < / d 1 p 1 : C u b e E l e m e n t N a m e > < d 1 p 1 : D i m e n s i o n N a m e > C a t e g o r i e s < / d 1 p 1 : D i m e n s i o n N a m e > < d 1 p 1 : I d > c 6 4 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 C a n d i d a t u r e   v i a   l e   l i e u   d e   f o r m a t i o n < / d 1 p 1 : C u b e E l e m e n t L a b e l > < d 1 p 1 : C u b e E l e m e n t N a m e > S T & a m p ; 3 2 ; C a n d i d a t u r e & a m p ; 3 2 ; v i a & a m p ; 3 2 ; l e & a m p ; 3 2 ; l i e u & a m p ; 3 2 ; d e & a m p ; 3 2 ; f o r m a t i o n < / d 1 p 1 : C u b e E l e m e n t N a m e > < d 1 p 1 : D i m e n s i o n N a m e > C a t e g o r i e s < / d 1 p 1 : D i m e n s i o n N a m e > < d 1 p 1 : I d > c 6 5 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 V i a   u n   p a r t e n a r i a t   � c o l e   /   e n t r e p r i s e < / d 1 p 1 : C u b e E l e m e n t L a b e l > < d 1 p 1 : C u b e E l e m e n t N a m e > _ S T & a m p ; 3 2 ; C a n d i d a t u r e & a m p ; 3 2 ; v i a & a m p ; 3 2 ; l e & a m p ; 3 2 ; l i e u & a m p ; 3 2 ; d e & a m p ; 3 2 ; f o r m a t i o n _ & a m p ; 4 5 ; & a m p ; 3 2 ; V i a & a m p ; 3 2 ; u n & a m p ; 3 2 ; p a r t e n a r i a t & a m p ; 3 2 ; & a m p ; 2 3 3 ; c o l e & a m p ; 3 2 ; & a m p ; 4 7 ; & a m p ; 3 2 ; e n t r e p r i s e < / d 1 p 1 : C u b e E l e m e n t N a m e > < d 1 p 1 : D i m e n s i o n N a m e > C a t e g o r i e s < / d 1 p 1 : D i m e n s i o n N a m e > < d 1 p 1 : I d > c 6 6 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 V i a   u n   C F A < / d 1 p 1 : C u b e E l e m e n t L a b e l > < d 1 p 1 : C u b e E l e m e n t N a m e > _ S T & a m p ; 3 2 ; C a n d i d a t u r e & a m p ; 3 2 ; v i a & a m p ; 3 2 ; l e & a m p ; 3 2 ; l i e u & a m p ; 3 2 ; d e & a m p ; 3 2 ; f o r m a t i o n _ & a m p ; 4 5 ; & a m p ; 3 2 ; V i a & a m p ; 3 2 ; u n & a m p ; 3 2 ; C F A < / d 1 p 1 : C u b e E l e m e n t N a m e > < d 1 p 1 : D i m e n s i o n N a m e > C a t e g o r i e s < / d 1 p 1 : D i m e n s i o n N a m e > < d 1 p 1 : I d > c 6 7 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 R � s e a u   /   B o u c h e - � - o r e i l l e < / d 1 p 1 : C u b e E l e m e n t L a b e l > < d 1 p 1 : C u b e E l e m e n t N a m e > _ S T & a m p ; 3 2 ; C a n d i d a t u r e & a m p ; 3 2 ; v i a & a m p ; 3 2 ; l e & a m p ; 3 2 ; l i e u & a m p ; 3 2 ; d e & a m p ; 3 2 ; f o r m a t i o n _ R & a m p ; 2 3 3 ; s e a u & a m p ; 3 2 ; & a m p ; 4 7 ; & a m p ; 3 2 ; B o u c h e & a m p ; 4 5 ; & a m p ; 2 2 4 ; & a m p ; 4 5 ; o r e i l l e < / d 1 p 1 : C u b e E l e m e n t N a m e > < d 1 p 1 : D i m e n s i o n N a m e > C a t e g o r i e s < / d 1 p 1 : D i m e n s i o n N a m e > < d 1 p 1 : I d > c 6 8 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  ( p r � c i s e r ) < / d 1 p 1 : C u b e E l e m e n t L a b e l > < d 1 p 1 : C u b e E l e m e n t N a m e > _ S T & a m p ; 3 2 ; C a n d i d a t u r e & a m p ; 3 2 ; v i a & a m p ; 3 2 ; l e & a m p ; 3 2 ; l i e u & a m p ; 3 2 ; d e & a m p ; 3 2 ; f o r m a t i o n _ A u t r e & a m p ; 3 2 ; & a m p ; 4 0 ; p r & a m p ; 2 3 3 ; c i s e r & a m p ; 4 1 ; < / d 1 p 1 : C u b e E l e m e n t N a m e > < d 1 p 1 : D i m e n s i o n N a m e > C a t e g o r i e s < / d 1 p 1 : D i m e n s i o n N a m e > < d 1 p 1 : I d > c 6 9 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 R e c r u t e m e n t   a v e c   C V < / d 1 p 1 : C u b e E l e m e n t L a b e l > < d 1 p 1 : C u b e E l e m e n t N a m e > R e c r u t e m e n t & a m p ; 3 2 ; a v e c & a m p ; 3 2 ; C V < / d 1 p 1 : C u b e E l e m e n t N a m e > < d 1 p 1 : D i m e n s i o n N a m e > C a t e g o r i e s < / d 1 p 1 : D i m e n s i o n N a m e > < d 1 p 1 : I d > c 7 0 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 P r o c � d �   n o n   c o n v e n t i o n n e l < / d 1 p 1 : C u b e E l e m e n t L a b e l > < d 1 p 1 : C u b e E l e m e n t N a m e > S T & a m p ; 3 2 ; P r o c & a m p ; 2 3 3 ; d & a m p ; 2 3 3 ; & a m p ; 3 2 ; n o n & a m p ; 3 2 ; c o n v e n t i o n n e l < / d 1 p 1 : C u b e E l e m e n t N a m e > < d 1 p 1 : D i m e n s i o n N a m e > C a t e g o r i e s < / d 1 p 1 : D i m e n s i o n N a m e > < d 1 p 1 : I d > c 7 1 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 M i s e   e n   s i t u a t i o n ,   s i m u l a t i o n   d e   s i t u a t i o n < / d 1 p 1 : C u b e E l e m e n t L a b e l > < d 1 p 1 : C u b e E l e m e n t N a m e > _ S T & a m p ; 3 2 ; P r o c & a m p ; 2 3 3 ; d & a m p ; 2 3 3 ; & a m p ; 3 2 ; n o n & a m p ; 3 2 ; c o n v e n t i o n n e l _ & a m p ; 4 5 ; & a m p ; 3 2 ; M i s e & a m p ; 3 2 ; e n & a m p ; 3 2 ; s i t u a t i o n & a m p ; 4 4 ; & a m p ; 3 2 ; s i m u l a t i o n & a m p ; 3 2 ; d e & a m p ; 3 2 ; s i t u a t i o n < / d 1 p 1 : C u b e E l e m e n t N a m e > < d 1 p 1 : D i m e n s i o n N a m e > C a t e g o r i e s < / d 1 p 1 : D i m e n s i o n N a m e > < d 1 p 1 : I d > c 7 2 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 E v a l u a t i o n ,   t e s t   d  a p t i t u d e ,   t e s t   d e   p e r s o n n a l i t � < / d 1 p 1 : C u b e E l e m e n t L a b e l > < d 1 p 1 : C u b e E l e m e n t N a m e > _ S T & a m p ; 3 2 ; P r o c & a m p ; 2 3 3 ; d & a m p ; 2 3 3 ; & a m p ; 3 2 ; n o n & a m p ; 3 2 ; c o n v e n t i o n n e l _ & a m p ; 4 5 ; & a m p ; 3 2 ; E v a l u a t i o n & a m p ; 4 4 ; & a m p ; 3 2 ; t e s t & a m p ; 3 2 ; d & a m p ; 8 2 1 7 ; a p t i t u d e & a m p ; 4 4 ; & a m p ; 3 2 ; t e s t & a m p ; 3 2 ; d e & a m p ; 3 2 ; p e r s o n n a l i t & a m p ; 2 3 3 ; < / d 1 p 1 : C u b e E l e m e n t N a m e > < d 1 p 1 : D i m e n s i o n N a m e > C a t e g o r i e s < / d 1 p 1 : D i m e n s i o n N a m e > < d 1 p 1 : I d > c 7 3 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 E n t r e t i e n   c o l l e c t i f < / d 1 p 1 : C u b e E l e m e n t L a b e l > < d 1 p 1 : C u b e E l e m e n t N a m e > _ S T & a m p ; 3 2 ; P r o c & a m p ; 2 3 3 ; d & a m p ; 2 3 3 ; & a m p ; 3 2 ; n o n & a m p ; 3 2 ; c o n v e n t i o n n e l _ & a m p ; 4 5 ; & a m p ; 3 2 ; E n t r e t i e n & a m p ; 3 2 ; c o l l e c t i f < / d 1 p 1 : C u b e E l e m e n t N a m e > < d 1 p 1 : D i m e n s i o n N a m e > C a t e g o r i e s < / d 1 p 1 : D i m e n s i o n N a m e > < d 1 p 1 : I d > c 7 4 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 R e c r u t e m e n t   s a n s   C V < / d 1 p 1 : C u b e E l e m e n t L a b e l > < d 1 p 1 : C u b e E l e m e n t N a m e > _ S T & a m p ; 3 2 ; P r o c & a m p ; 2 3 3 ; d & a m p ; 2 3 3 ; & a m p ; 3 2 ; n o n & a m p ; 3 2 ; c o n v e n t i o n n e l _ R e c r u t e m e n t & a m p ; 3 2 ; s a n s & a m p ; 3 2 ; C V < / d 1 p 1 : C u b e E l e m e n t N a m e > < d 1 p 1 : D i m e n s i o n N a m e > C a t e g o r i e s < / d 1 p 1 : D i m e n s i o n N a m e > < d 1 p 1 : I d > c 7 5 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 C a b i n e t   d e   r e c r u t e m e n t < / d 1 p 1 : C u b e E l e m e n t L a b e l > < d 1 p 1 : C u b e E l e m e n t N a m e > _ S T & a m p ; 3 2 ; P r o c & a m p ; 2 3 3 ; d & a m p ; 2 3 3 ; & a m p ; 3 2 ; n o n & a m p ; 3 2 ; c o n v e n t i o n n e l _ C a b i n e t & a m p ; 3 2 ; d e & a m p ; 3 2 ; r e c r u t e m e n t < / d 1 p 1 : C u b e E l e m e n t N a m e > < d 1 p 1 : D i m e n s i o n N a m e > C a t e g o r i e s < / d 1 p 1 : D i m e n s i o n N a m e > < d 1 p 1 : I d > c 7 6 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 S a l o n   s p � c i a l i s � < / d 1 p 1 : C u b e E l e m e n t L a b e l > < d 1 p 1 : C u b e E l e m e n t N a m e > _ S T & a m p ; 3 2 ; P r o c & a m p ; 2 3 3 ; d & a m p ; 2 3 3 ; & a m p ; 3 2 ; n o n & a m p ; 3 2 ; c o n v e n t i o n n e l _ S a l o n & a m p ; 3 2 ; s p & a m p ; 2 3 3 ; c i a l i s & a m p ; 2 3 3 ; < / d 1 p 1 : C u b e E l e m e n t N a m e > < d 1 p 1 : D i m e n s i o n N a m e > C a t e g o r i e s < / d 1 p 1 : D i m e n s i o n N a m e > < d 1 p 1 : I d > c 7 7 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  ,   p r � c i s e z < / d 1 p 1 : C u b e E l e m e n t L a b e l > < d 1 p 1 : C u b e E l e m e n t N a m e > _ S T & a m p ; 3 2 ; P r o c & a m p ; 2 3 3 ; d & a m p ; 2 3 3 ; & a m p ; 3 2 ; n o n & a m p ; 3 2 ; c o n v e n t i o n n e l _ A u t r e s & a m p ; 3 2 ; & a m p ; 4 4 ; & a m p ; 3 2 ; p r & a m p ; 2 3 3 ; c i s e z < / d 1 p 1 : C u b e E l e m e n t N a m e > < d 1 p 1 : D i m e n s i o n N a m e > C a t e g o r i e s < / d 1 p 1 : D i m e n s i o n N a m e > < d 1 p 1 : I d > c 7 8 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 O u i < / d 1 p 1 : C u b e E l e m e n t L a b e l > < d 1 p 1 : C u b e E l e m e n t N a m e > S T & a m p ; 3 2 ; O u i < / d 1 p 1 : C u b e E l e m e n t N a m e > < d 1 p 1 : D i m e n s i o n N a m e > C a t e g o r i e s < / d 1 p 1 : D i m e n s i o n N a m e > < d 1 p 1 : I d > c 7 9 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 S S T   C o n t r a t s   h o r s   C D I < / d 1 p 1 : C u b e E l e m e n t L a b e l > < d 1 p 1 : C u b e E l e m e n t N a m e > S S T & a m p ; 3 2 ; C o n t r a t s & a m p ; 3 2 ; h o r s & a m p ; 3 2 ; C D I < / d 1 p 1 : C u b e E l e m e n t N a m e > < d 1 p 1 : D i m e n s i o n N a m e > C a t e g o r i e s < / d 1 p 1 : D i m e n s i o n N a m e > < d 1 p 1 : I d > c 8 0 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 S t a g e s < / d 1 p 1 : C u b e E l e m e n t L a b e l > < d 1 p 1 : C u b e E l e m e n t N a m e > _ S S T & a m p ; 3 2 ; C o n t r a t s & a m p ; 3 2 ; h o r s & a m p ; 3 2 ; C D I _ S t a g e s < / d 1 p 1 : C u b e E l e m e n t N a m e > < d 1 p 1 : D i m e n s i o n N a m e > C a t e g o r i e s < / d 1 p 1 : D i m e n s i o n N a m e > < d 1 p 1 : I d > c 8 1 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 C o n t r a t s   �   d u r � e   d � t e r m i n � e < / d 1 p 1 : C u b e E l e m e n t L a b e l > < d 1 p 1 : C u b e E l e m e n t N a m e > _ S S T & a m p ; 3 2 ; C o n t r a t s & a m p ; 3 2 ; h o r s & a m p ; 3 2 ; C D I _ C o n t r a t s & a m p ; 3 2 ; & a m p ; 2 2 4 ; & a m p ; 3 2 ; d u r & a m p ; 2 3 3 ; e & a m p ; 3 2 ; d & a m p ; 2 3 3 ; t e r m i n & a m p ; 2 3 3 ; e < / d 1 p 1 : C u b e E l e m e n t N a m e > < d 1 p 1 : D i m e n s i o n N a m e > C a t e g o r i e s < / d 1 p 1 : D i m e n s i o n N a m e > < d 1 p 1 : I d > c 8 2 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 M i s s i o n s   d  i n t � r i m < / d 1 p 1 : C u b e E l e m e n t L a b e l > < d 1 p 1 : C u b e E l e m e n t N a m e > _ S S T & a m p ; 3 2 ; C o n t r a t s & a m p ; 3 2 ; h o r s & a m p ; 3 2 ; C D I _ M i s s i o n s & a m p ; 3 2 ; d & a m p ; 8 2 1 7 ; i n t & a m p ; 2 3 3 ; r i m < / d 1 p 1 : C u b e E l e m e n t N a m e > < d 1 p 1 : D i m e n s i o n N a m e > C a t e g o r i e s < / d 1 p 1 : D i m e n s i o n N a m e > < d 1 p 1 : I d > c 8 3 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 C o n t r a t s   �   d u r � e   i n d � t e r m i n � e < / d 1 p 1 : C u b e E l e m e n t L a b e l > < d 1 p 1 : C u b e E l e m e n t N a m e > _ S S T & a m p ; 3 2 ; C o n t r a t s & a m p ; 3 2 ; h o r s & a m p ; 3 2 ; C D I _ C o n t r a t s & a m p ; 3 2 ; & a m p ; 2 2 4 ; & a m p ; 3 2 ; d u r & a m p ; 2 3 3 ; e & a m p ; 3 2 ; i n d & a m p ; 2 3 3 ; t e r m i n & a m p ; 2 3 3 ; e < / d 1 p 1 : C u b e E l e m e n t N a m e > < d 1 p 1 : D i m e n s i o n N a m e > C a t e g o r i e s < / d 1 p 1 : D i m e n s i o n N a m e > < d 1 p 1 : I d > c 8 4 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 N o n < / d 1 p 1 : C u b e E l e m e n t L a b e l > < d 1 p 1 : C u b e E l e m e n t N a m e > N o n < / d 1 p 1 : C u b e E l e m e n t N a m e > < d 1 p 1 : D i m e n s i o n N a m e > C a t e g o r i e s < / d 1 p 1 : D i m e n s i o n N a m e > < d 1 p 1 : I d > c 8 5 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 d e   c a n d i d a t ( s ) < / d 1 p 1 : C u b e E l e m e n t L a b e l > < d 1 p 1 : C u b e E l e m e n t N a m e > S T & a m p ; 3 2 ; P r o b l & a m p ; 2 3 2 ; m e s & a m p ; 3 2 ; d e & a m p ; 3 2 ; c a n d i d a t & a m p ; 4 0 ; s & a m p ; 4 1 ; < / d 1 p 1 : C u b e E l e m e n t N a m e > < d 1 p 1 : D i m e n s i o n N a m e > C a t e g o r i e s < / d 1 p 1 : D i m e n s i o n N a m e > < d 1 p 1 : I d > c 8 6 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 L a   d i f f i c u l t �   �   t r o u v e r   l e s   c a n d i d a t s   a d � q u a t s < / d 1 p 1 : C u b e E l e m e n t L a b e l > < d 1 p 1 : C u b e E l e m e n t N a m e > _ S T & a m p ; 3 2 ; P r o b l & a m p ; 2 3 2 ; m e s & a m p ; 3 2 ; d e & a m p ; 3 2 ; c a n d i d a t & a m p ; 4 0 ; s & a m p ; 4 1 ; _ L a & a m p ; 3 2 ; d i f f i c u l t & a m p ; 2 3 3 ; & a m p ; 3 2 ; & a m p ; 2 2 4 ; & a m p ; 3 2 ; t r o u v e r & a m p ; 3 2 ; l e s & a m p ; 3 2 ; c a n d i d a t s & a m p ; 3 2 ; a d & a m p ; 2 3 3 ; q u a t s < / d 1 p 1 : C u b e E l e m e n t N a m e > < d 1 p 1 : D i m e n s i o n N a m e > C a t e g o r i e s < / d 1 p 1 : D i m e n s i o n N a m e > < d 1 p 1 : I d > c 8 7 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 L a   d i f f i c u l t �   �   t r o u v e r   l a   f o r m a t i o n   a d � q u a t e < / d 1 p 1 : C u b e E l e m e n t L a b e l > < d 1 p 1 : C u b e E l e m e n t N a m e > _ S T & a m p ; 3 2 ; P r o b l & a m p ; 2 3 2 ; m e s & a m p ; 3 2 ; d e & a m p ; 3 2 ; c a n d i d a t & a m p ; 4 0 ; s & a m p ; 4 1 ; _ L a & a m p ; 3 2 ; d i f f i c u l t & a m p ; 2 3 3 ; & a m p ; 3 2 ; & a m p ; 2 2 4 ; & a m p ; 3 2 ; t r o u v e r & a m p ; 3 2 ; l a & a m p ; 3 2 ; f o r m a t i o n & a m p ; 3 2 ; a d & a m p ; 2 3 3 ; q u a t e < / d 1 p 1 : C u b e E l e m e n t N a m e > < d 1 p 1 : D i m e n s i o n N a m e > C a t e g o r i e s < / d 1 p 1 : D i m e n s i o n N a m e > < d 1 p 1 : I d > c 8 8 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 a d m i n i s t r a t i f s   o u   i n s t i t u t i o n n e l s < / d 1 p 1 : C u b e E l e m e n t L a b e l > < d 1 p 1 : C u b e E l e m e n t N a m e > S T & a m p ; 3 2 ; P r o b l & a m p ; 2 3 2 ; m e s & a m p ; 3 2 ; a d m i n i s t r a t i f s & a m p ; 3 2 ; o u & a m p ; 3 2 ; i n s t i t u t i o n n e l s < / d 1 p 1 : C u b e E l e m e n t N a m e > < d 1 p 1 : D i m e n s i o n N a m e > C a t e g o r i e s < / d 1 p 1 : D i m e n s i o n N a m e > < d 1 p 1 : I d > c 8 9 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 L a   l o u r d e u r   d e s   d � m a r c h e s   a d m i n i s t r a t i v e s < / d 1 p 1 : C u b e E l e m e n t L a b e l > < d 1 p 1 : C u b e E l e m e n t N a m e > _ S T & a m p ; 3 2 ; P r o b l & a m p ; 2 3 2 ; m e s & a m p ; 3 2 ; a d m i n i s t r a t i f s & a m p ; 3 2 ; o u & a m p ; 3 2 ; i n s t i t u t i o n n e l s _ L a & a m p ; 3 2 ; l o u r d e u r & a m p ; 3 2 ; d e s & a m p ; 3 2 ; d & a m p ; 2 3 3 ; m a r c h e s & a m p ; 3 2 ; a d m i n i s t r a t i v e s < / d 1 p 1 : C u b e E l e m e n t N a m e > < d 1 p 1 : D i m e n s i o n N a m e > C a t e g o r i e s < / d 1 p 1 : D i m e n s i o n N a m e > < d 1 p 1 : I d > c 9 0 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 L e   m a n q u e   d e   c o n n a i s s a n c e   d e s   d i s p o s i t i f s   d  a l t e r n a n c e < / d 1 p 1 : C u b e E l e m e n t L a b e l > < d 1 p 1 : C u b e E l e m e n t N a m e > _ S T & a m p ; 3 2 ; P r o b l & a m p ; 2 3 2 ; m e s & a m p ; 3 2 ; a d m i n i s t r a t i f s & a m p ; 3 2 ; o u & a m p ; 3 2 ; i n s t i t u t i o n n e l s _ L e & a m p ; 3 2 ; m a n q u e & a m p ; 3 2 ; d e & a m p ; 3 2 ; c o n n a i s s a n c e & a m p ; 3 2 ; d e s & a m p ; 3 2 ; d i s p o s i t i f s & a m p ; 3 2 ; d & a m p ; 8 2 1 7 ; a l t e r n a n c e < / d 1 p 1 : C u b e E l e m e n t N a m e > < d 1 p 1 : D i m e n s i o n N a m e > C a t e g o r i e s < / d 1 p 1 : D i m e n s i o n N a m e > < d 1 p 1 : I d > c 9 1 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 L e   m a n q u e   d  a t t r a c t i v i t �   d e   l  e n t r e p r i s e   e t / o u   d u   s e c t e u r < / d 1 p 1 : C u b e E l e m e n t L a b e l > < d 1 p 1 : C u b e E l e m e n t N a m e > _ S T & a m p ; 3 2 ; P r o b l & a m p ; 2 3 2 ; m e s & a m p ; 3 2 ; l i & a m p ; 2 3 3 ; s & a m p ; 3 2 ; & a m p ; 2 2 4 ; & a m p ; 3 2 ; l & a m p ; 3 9 ; e n t r e p r i s e _ L e & a m p ; 3 2 ; m a n q u e & a m p ; 3 2 ; d & a m p ; 8 2 1 7 ; a t t r a c t i v i t & a m p ; 2 3 3 ; & a m p ; 3 2 ; d e & a m p ; 3 2 ; l & a m p ; 8 2 1 7 ; e n t r e p r i s e & a m p ; 3 2 ; e t & a m p ; 4 7 ; o u & a m p ; 3 2 ; d u & a m p ; 3 2 ; s e c t e u r < / d 1 p 1 : C u b e E l e m e n t N a m e > < d 1 p 1 : D i m e n s i o n N a m e > C a t e g o r i e s < / d 1 p 1 : D i m e n s i o n N a m e > < d 1 p 1 : I d > c 9 2 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 L a   d i f f i c u l t �   �   s  e n g a g e r   s u r   u n e   l o n g u e   p � r i o d e   d  a l t e r n a n c e   ( d e u x   v o i r e   t r o i s   a n s )   e n   r a i s o n   d  u n e   v i s i b i l i t �   r � d u i t e   s u r   l e s   b u d g e t s   �   m o y e n - t e r m e < / d 1 p 1 : C u b e E l e m e n t L a b e l > < d 1 p 1 : C u b e E l e m e n t N a m e > _ S T & a m p ; 3 2 ; P r o b l & a m p ; 2 3 2 ; m e s & a m p ; 3 2 ; l i & a m p ; 2 3 3 ; s & a m p ; 3 2 ; & a m p ; 2 2 4 ; & a m p ; 3 2 ; l & a m p ; 3 9 ; e n t r e p r i s e _ L a & a m p ; 3 2 ; d i f f i c u l t & a m p ; 2 3 3 ; & a m p ; 3 2 ; & a m p ; 2 2 4 ; & a m p ; 3 2 ; s & a m p ; 8 2 1 7 ; e n g a g e r & a m p ; 3 2 ; s u r & a m p ; 3 2 ; u n e & a m p ; 3 2 ; l o n g u e & a m p ; 3 2 ; p & a m p ; 2 3 3 ; r i o d e & a m p ; 3 2 ; d & a m p ; 8 2 1 7 ; a l t e r n a n c e & a m p ; 3 2 ; & a m p ; 4 0 ; d e u x & a m p ; 3 2 ; v o i r e & a m p ; 3 2 ; t r o i s & a m p ; 3 2 ; a n s & a m p ; 4 1 ; & a m p ; 3 2 ; e n & a m p ; 3 2 ; r a i s o n & a m p ; 3 2 ; d & a m p ; 8 2 1 7 ; u n e & a m p ; 3 2 ; v i s i b i l i t & a m p ; 2 3 3 ; & a m p ; 3 2 ; r & a m p ; 2 3 3 ; d u i t e & a m p ; 3 2 ; s u r & a m p ; 3 2 ; l e s & a m p ; 3 2 ; b u d g e t s & a m p ; 3 2 ; & a m p ; 2 2 4 ; & a m p ; 3 2 ; m o y e n & a m p ; 4 5 ; t e r m e < / d 1 p 1 : C u b e E l e m e n t N a m e > < d 1 p 1 : D i m e n s i o n N a m e > C a t e g o r i e s < / d 1 p 1 : D i m e n s i o n N a m e > < d 1 p 1 : I d > c 9 3 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 A u t r e s ,   p r � c i s e z < / d 1 p 1 : C u b e E l e m e n t L a b e l > < d 1 p 1 : C u b e E l e m e n t N a m e > _ S T & a m p ; 3 2 ; P r o b l & a m p ; 2 3 2 ; m e s & a m p ; 3 2 ; l i & a m p ; 2 3 3 ; s & a m p ; 3 2 ; & a m p ; 2 2 4 ; & a m p ; 3 2 ; l & a m p ; 3 9 ; e n t r e p r i s e _ A u t r e s & a m p ; 4 4 ; & a m p ; 3 2 ; p r & a m p ; 2 3 3 ; c i s e z < / d 1 p 1 : C u b e E l e m e n t N a m e > < d 1 p 1 : D i m e n s i o n N a m e > C a t e g o r i e s < / d 1 p 1 : D i m e n s i o n N a m e > < d 1 p 1 : I d > c 9 4 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 A u c u n   d e   c e s   f r e i n s < / d 1 p 1 : C u b e E l e m e n t L a b e l > < d 1 p 1 : C u b e E l e m e n t N a m e > A u c u n & a m p ; 3 2 ; d e & a m p ; 3 2 ; c e s & a m p ; 3 2 ; f r e i n s < / d 1 p 1 : C u b e E l e m e n t N a m e > < d 1 p 1 : D i m e n s i o n N a m e > C a t e g o r i e s < / d 1 p 1 : D i m e n s i o n N a m e > < d 1 p 1 : I d > c 9 5 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 O u i < / d 1 p 1 : C u b e E l e m e n t L a b e l > < d 1 p 1 : C u b e E l e m e n t N a m e > O u i < / d 1 p 1 : C u b e E l e m e n t N a m e > < d 1 p 1 : D i m e n s i o n N a m e > C a t e g o r i e s < / d 1 p 1 : D i m e n s i o n N a m e > < d 1 p 1 : I d > c 9 6 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 *   C I T E   A U   M O I N S   U N   E L E M E N T < / d 1 p 1 : C u b e E l e m e n t L a b e l > < d 1 p 1 : C u b e E l e m e n t N a m e > _ & a m p ; 4 2 ; & a m p ; 3 2 ; C I T E & a m p ; 3 2 ; A U & a m p ; 3 2 ; M O I N S & a m p ; 3 2 ; U N & a m p ; 3 2 ; E L E M E N T < / d 1 p 1 : C u b e E l e m e n t N a m e > < d 1 p 1 : D i m e n s i o n N a m e > C a t e g o r i e s < / d 1 p 1 : D i m e n s i o n N a m e > < d 1 p 1 : I d > c 9 7 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 F O R M A T I O N < / d 1 p 1 : C u b e E l e m e n t L a b e l > < d 1 p 1 : C u b e E l e m e n t N a m e > S T & a m p ; 3 2 ; F O R M A T I O N < / d 1 p 1 : C u b e E l e m e n t N a m e > < d 1 p 1 : D i m e n s i o n N a m e > C a t e g o r i e s < / d 1 p 1 : D i m e n s i o n N a m e > < d 1 p 1 : I d > c 9 8 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 d ' i n t � g r a t i o n < / d 1 p 1 : C u b e E l e m e n t L a b e l > < d 1 p 1 : C u b e E l e m e n t N a m e > _ S T & a m p ; 3 2 ; F O R M A T I O N _ F o r m a t i o n & a m p ; 3 2 ; d & a m p ; 3 9 ; i n t & a m p ; 2 3 3 ; g r a t i o n < / d 1 p 1 : C u b e E l e m e n t N a m e > < d 1 p 1 : D i m e n s i o n N a m e > C a t e g o r i e s < / d 1 p 1 : D i m e n s i o n N a m e > < d 1 p 1 : I d > c 9 9 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 /   F o r m a t i o n   q u a l i f i a n t e < / d 1 p 1 : C u b e E l e m e n t L a b e l > < d 1 p 1 : C u b e E l e m e n t N a m e > _ S T & a m p ; 3 2 ; F O R M A T I O N _ F o r m a t i o n & a m p ; 3 2 ; & a m p ; 4 7 ; & a m p ; 3 2 ; F o r m a t i o n & a m p ; 3 2 ; q u a l i f i a n t e < / d 1 p 1 : C u b e E l e m e n t N a m e > < d 1 p 1 : D i m e n s i o n N a m e > C a t e g o r i e s < / d 1 p 1 : D i m e n s i o n N a m e > < d 1 p 1 : I d > c 1 0 0 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 D � v e l o p p e m e n t   d e s   c o m p � t e n c e s   /   T r a n s m i s s i o n   d e s   c o n n a i s s a n c e s < / d 1 p 1 : C u b e E l e m e n t L a b e l > < d 1 p 1 : C u b e E l e m e n t N a m e > _ S T & a m p ; 3 2 ; F O R M A T I O N _ D & a m p ; 2 3 3 ; v e l o p p e m e n t & a m p ; 3 2 ; d e s & a m p ; 3 2 ; c o m p & a m p ; 2 3 3 ; t e n c e s & a m p ; 3 2 ; & a m p ; 4 7 ; & a m p ; 3 2 ; T r a n s m i s s i o n & a m p ; 3 2 ; d e s & a m p ; 3 2 ; c o n n a i s s a n c e s < / d 1 p 1 : C u b e E l e m e n t N a m e > < d 1 p 1 : D i m e n s i o n N a m e > C a t e g o r i e s < / d 1 p 1 : D i m e n s i o n N a m e > < d 1 p 1 : I d > c 1 0 1 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 S U I V I   E T   A C C O M P A G N E M E N T < / d 1 p 1 : C u b e E l e m e n t L a b e l > < d 1 p 1 : C u b e E l e m e n t N a m e > S T & a m p ; 3 2 ; S U I V I & a m p ; 3 2 ; E T & a m p ; 3 2 ; A C C O M P A G N E M E N T < / d 1 p 1 : C u b e E l e m e n t N a m e > < d 1 p 1 : D i m e n s i o n N a m e > C a t e g o r i e s < / d 1 p 1 : D i m e n s i o n N a m e > < d 1 p 1 : I d > c 1 0 2 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 S u i v i   e t   a c c o m p a g n e m e n t   p a r   u n   t u t e u r   o u   p a r r a i n < / d 1 p 1 : C u b e E l e m e n t L a b e l > < d 1 p 1 : C u b e E l e m e n t N a m e > _ S T & a m p ; 3 2 ; S U I V I & a m p ; 3 2 ; E T & a m p ; 3 2 ; A C C O M P A G N E M E N T _ S u i v i & a m p ; 3 2 ; e t & a m p ; 3 2 ; a c c o m p a g n e m e n t & a m p ; 3 2 ; p a r & a m p ; 3 2 ; u n & a m p ; 3 2 ; t u t e u r & a m p ; 3 2 ; o u & a m p ; 3 2 ; p a r r a i n < / d 1 p 1 : C u b e E l e m e n t N a m e > < d 1 p 1 : D i m e n s i o n N a m e > C a t e g o r i e s < / d 1 p 1 : D i m e n s i o n N a m e > < d 1 p 1 : I d > c 1 0 3 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 P o i n t s   r � g u l i e r s   s u r   l e   p a r c o u r s   /   B i l a n < / d 1 p 1 : C u b e E l e m e n t L a b e l > < d 1 p 1 : C u b e E l e m e n t N a m e > _ S T & a m p ; 3 2 ; S U I V I & a m p ; 3 2 ; E T & a m p ; 3 2 ; A C C O M P A G N E M E N T _ P o i n t s & a m p ; 3 2 ; r & a m p ; 2 3 3 ; g u l i e r s & a m p ; 3 2 ; s u r & a m p ; 3 2 ; l e & a m p ; 3 2 ; p a r c o u r s & a m p ; 3 2 ; & a m p ; 4 7 ; & a m p ; 3 2 ; B i l a n < / d 1 p 1 : C u b e E l e m e n t N a m e > < d 1 p 1 : D i m e n s i o n N a m e > C a t e g o r i e s < / d 1 p 1 : D i m e n s i o n N a m e > < d 1 p 1 : I d > c 1 0 4 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 A C C U E I L < / d 1 p 1 : C u b e E l e m e n t L a b e l > < d 1 p 1 : C u b e E l e m e n t N a m e > S T & a m p ; 3 2 ; A C C U E I L < / d 1 p 1 : C u b e E l e m e n t N a m e > < d 1 p 1 : D i m e n s i o n N a m e > C a t e g o r i e s < / d 1 p 1 : D i m e n s i o n N a m e > < d 1 p 1 : I d > c 1 0 5 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 I n t � g r a t i o n   p r o g r e s s i v e   d a n s   l ' e n t r e p r i s e   ( p a r c o u r s   d ' i n t � g r a t i o n ,   j o u r n � e   d ' i n t � g r a t i o n ) < / d 1 p 1 : C u b e E l e m e n t L a b e l > < d 1 p 1 : C u b e E l e m e n t N a m e > _ S T & a m p ; 3 2 ; A C C U E I L _ I n t & a m p ; 2 3 3 ; g r a t i o n & a m p ; 3 2 ; p r o g r e s s i v e & a m p ; 3 2 ; d a n s & a m p ; 3 2 ; l & a m p ; 3 9 ; e n t r e p r i s e & a m p ; 3 2 ; & a m p ; 4 0 ; p a r c o u r s & a m p ; 3 2 ; d & a m p ; 3 9 ; i n t & a m p ; 2 3 3 ; g r a t i o n & a m p ; 4 4 ; & a m p ; 3 2 ; j o u r n & a m p ; 2 3 3 ; e & a m p ; 3 2 ; d & a m p ; 3 9 ; i n t & a m p ; 2 3 3 ; g r a t i o n & a m p ; 4 1 ; < / d 1 p 1 : C u b e E l e m e n t N a m e > < d 1 p 1 : D i m e n s i o n N a m e > C a t e g o r i e s < / d 1 p 1 : D i m e n s i o n N a m e > < d 1 p 1 : I d > c 1 0 6 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 P r � s e n t a t i o n   d e   l ' e n t r e p r i s e   ( l  o r g a n i s a t i o n   d e s   s e r v i c e s ,   d � c o u v e r t e s   d e s   a c t i v i t � s   e t   p r o d u i t s ,   r e n c o n t r e   e t   � c h a n g e   a v e c   l e   p e r s o n n e l . . . ) < / d 1 p 1 : C u b e E l e m e n t L a b e l > < d 1 p 1 : C u b e E l e m e n t N a m e > _ S T & a m p ; 3 2 ; A C C U E I L _ P r & a m p ; 2 3 3 ; s e n t a t i o n & a m p ; 3 2 ; d e & a m p ; 3 2 ; l & a m p ; 3 9 ; e n t r e p r i s e & a m p ; 3 2 ; & a m p ; 4 0 ; l & a m p ; 8 2 1 7 ; o r g a n i s a t i o n & a m p ; 3 2 ; d e s & a m p ; 3 2 ; s e r v i c e s & a m p ; 4 4 ; & a m p ; 3 2 ; d & a m p ; 2 3 3 ; c o u v e r t e s & a m p ; 3 2 ; d e s & a m p ; 3 2 ; a c t i v i t & a m p ; 2 3 3 ; s & a m p ; 3 2 ; e t & a m p ; 3 2 ; p r o d u i t s & a m p ; 4 4 ; & a m p ; 3 2 ; r e n c o n t r e & a m p ; 3 2 ; e t & a m p ; 3 2 ; & a m p ; 2 3 3 ; c h a n g e & a m p ; 3 2 ; a v e c & a m p ; 3 2 ; l e & a m p ; 3 2 ; p e r s o n n e l & a m p ; 4 6 ; & a m p ; 4 6 ; & a m p ; 4 6 ; & a m p ; 4 1 ; < / d 1 p 1 : C u b e E l e m e n t N a m e > < d 1 p 1 : D i m e n s i o n N a m e > C a t e g o r i e s < / d 1 p 1 : D i m e n s i o n N a m e > < d 1 p 1 : I d > c 1 0 7 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< / d 1 p 1 : C u b e E l e m e n t L a b e l > < d 1 p 1 : C u b e E l e m e n t N a m e > A u t r e < / d 1 p 1 : C u b e E l e m e n t N a m e > < d 1 p 1 : D i m e n s i o n N a m e > C a t e g o r i e s < / d 1 p 1 : D i m e n s i o n N a m e > < d 1 p 1 : I d > c 1 0 8 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 R i e n ,   a u c u n < / d 1 p 1 : C u b e E l e m e n t L a b e l > < d 1 p 1 : C u b e E l e m e n t N a m e > R i e n & a m p ; 4 4 ; & a m p ; 3 2 ; a u c u n < / d 1 p 1 : C u b e E l e m e n t N a m e > < d 1 p 1 : D i m e n s i o n N a m e > C a t e g o r i e s < / d 1 p 1 : D i m e n s i o n N a m e > < d 1 p 1 : I d > c 1 0 9 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 N e   s a i s   p a s < / d 1 p 1 : C u b e E l e m e n t L a b e l > < d 1 p 1 : C u b e E l e m e n t N a m e > N e & a m p ; 3 2 ; s a i s & a m p ; 3 2 ; p a s < / d 1 p 1 : C u b e E l e m e n t N a m e > < d 1 p 1 : D i m e n s i o n N a m e > C a t e g o r i e s < / d 1 p 1 : D i m e n s i o n N a m e > < d 1 p 1 : I d > c 1 1 0 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 M A N Q U E   D E   T E M P S < / d 1 p 1 : C u b e E l e m e n t L a b e l > < d 1 p 1 : C u b e E l e m e n t N a m e > S T & a m p ; 3 2 ; M A N Q U E & a m p ; 3 2 ; D E & a m p ; 3 2 ; T E M P S < / d 1 p 1 : C u b e E l e m e n t N a m e > < d 1 p 1 : D i m e n s i o n N a m e > C a t e g o r i e s < / d 1 p 1 : D i m e n s i o n N a m e > < d 1 p 1 : I d > c 1 1 1 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 L ' i n d i s p o n i b i l i t �   d e s   t u t e u r s   /   M a n q u e   d e   t e m p s < / d 1 p 1 : C u b e E l e m e n t L a b e l > < d 1 p 1 : C u b e E l e m e n t N a m e > _ S T & a m p ; 3 2 ; M A N Q U E & a m p ; 3 2 ; D E & a m p ; 3 2 ; T E M P S _ L & a m p ; 3 9 ; i n d i s p o n i b i l i t & a m p ; 2 3 3 ; & a m p ; 3 2 ; d e s & a m p ; 3 2 ; t u t e u r s & a m p ; 3 2 ; & a m p ; 4 7 ; & a m p ; 3 2 ; M a n q u e & a m p ; 3 2 ; d e & a m p ; 3 2 ; t e m p s < / d 1 p 1 : C u b e E l e m e n t N a m e > < d 1 p 1 : D i m e n s i o n N a m e > C a t e g o r i e s < / d 1 p 1 : D i m e n s i o n N a m e > < d 1 p 1 : I d > c 1 1 2 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 D i f f i c u l t �   l i � e   �   l ' a u g m e n t a t i o n   d e   l a   c h a r g e   d u   t r a v a i l < / d 1 p 1 : C u b e E l e m e n t L a b e l > < d 1 p 1 : C u b e E l e m e n t N a m e > _ S T & a m p ; 3 2 ; M A N Q U E & a m p ; 3 2 ; D E & a m p ; 3 2 ; T E M P S _ D i f f i c u l t & a m p ; 2 3 3 ; & a m p ; 3 2 ; l i & a m p ; 2 3 3 ; e & a m p ; 3 2 ; & a m p ; 2 2 4 ; & a m p ; 3 2 ; l & a m p ; 3 9 ; a u g m e n t a t i o n & a m p ; 3 2 ; d e & a m p ; 3 2 ; l a & a m p ; 3 2 ; c h a r g e & a m p ; 3 2 ; d u & a m p ; 3 2 ; t r a v a i l < / d 1 p 1 : C u b e E l e m e n t N a m e > < d 1 p 1 : D i m e n s i o n N a m e > C a t e g o r i e s < / d 1 p 1 : D i m e n s i o n N a m e > < d 1 p 1 : I d > c 1 1 3 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 d e   p e r s o n n e l < / d 1 p 1 : C u b e E l e m e n t L a b e l > < d 1 p 1 : C u b e E l e m e n t N a m e > _ S T & a m p ; 3 2 ; M A N Q U E & a m p ; 3 2 ; D E & a m p ; 3 2 ; T E M P S _ M a n q u e & a m p ; 3 2 ; d e & a m p ; 3 2 ; p e r s o n n e l < / d 1 p 1 : C u b e E l e m e n t N a m e > < d 1 p 1 : D i m e n s i o n N a m e > C a t e g o r i e s < / d 1 p 1 : D i m e n s i o n N a m e > < d 1 p 1 : I d > c 1 1 4 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 M A N Q U E   D ' E N V I E < / d 1 p 1 : C u b e E l e m e n t L a b e l > < d 1 p 1 : C u b e E l e m e n t N a m e > S T & a m p ; 3 2 ; M A N Q U E & a m p ; 3 2 ; D & a m p ; 3 9 ; E N V I E < / d 1 p 1 : C u b e E l e m e n t N a m e > < d 1 p 1 : D i m e n s i o n N a m e > C a t e g o r i e s < / d 1 p 1 : D i m e n s i o n N a m e > < d 1 p 1 : I d > c 1 1 5 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 d e   m o t i v a t i o n   /   d ' e n g a g e m e n t   d e s   t u t e u r s < / d 1 p 1 : C u b e E l e m e n t L a b e l > < d 1 p 1 : C u b e E l e m e n t N a m e > _ S T & a m p ; 3 2 ; M A N Q U E & a m p ; 3 2 ; D & a m p ; 3 9 ; E N V I E _ M a n q u e & a m p ; 3 2 ; d e & a m p ; 3 2 ; m o t i v a t i o n & a m p ; 3 2 ; & a m p ; 4 7 ; & a m p ; 3 2 ; d & a m p ; 3 9 ; e n g a g e m e n t & a m p ; 3 2 ; d e s & a m p ; 3 2 ; t u t e u r s < / d 1 p 1 : C u b e E l e m e n t N a m e > < d 1 p 1 : D i m e n s i o n N a m e > C a t e g o r i e s < / d 1 p 1 : D i m e n s i o n N a m e > < d 1 p 1 : I d > c 1 1 6 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 M A N Q U E   D E   C O M P � T E N C E S < / d 1 p 1 : C u b e E l e m e n t L a b e l > < d 1 p 1 : C u b e E l e m e n t N a m e > S T & a m p ; 3 2 ; M A N Q U E & a m p ; 3 2 ; D E & a m p ; 3 2 ; C O M P & a m p ; 2 0 1 ; T E N C E S < / d 1 p 1 : C u b e E l e m e n t N a m e > < d 1 p 1 : D i m e n s i o n N a m e > C a t e g o r i e s < / d 1 p 1 : D i m e n s i o n N a m e > < d 1 p 1 : I d > c 1 1 7 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 D i f f i c u l t �   l i � e   �   l a   f o r m a t i o n   d e s   a l t e r n a n t s < / d 1 p 1 : C u b e E l e m e n t L a b e l > < d 1 p 1 : C u b e E l e m e n t N a m e > _ S T & a m p ; 3 2 ; M A N Q U E & a m p ; 3 2 ; D E & a m p ; 3 2 ; C O M P & a m p ; 2 0 1 ; T E N C E S _ D i f f i c u l t & a m p ; 2 3 3 ; & a m p ; 3 2 ; l i & a m p ; 2 3 3 ; e & a m p ; 3 2 ; & a m p ; 2 2 4 ; & a m p ; 3 2 ; l a & a m p ; 3 2 ; f o r m a t i o n & a m p ; 3 2 ; d e s & a m p ; 3 2 ; a l t e r n a n t s < / d 1 p 1 : C u b e E l e m e n t N a m e > < d 1 p 1 : D i m e n s i o n N a m e > C a t e g o r i e s < / d 1 p 1 : D i m e n s i o n N a m e > < d 1 p 1 : I d > c 1 1 8 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 D i f f i c u l t �   l i � e   �   l ' a c c o m p a g n e m e n t   /   s u i v i < / d 1 p 1 : C u b e E l e m e n t L a b e l > < d 1 p 1 : C u b e E l e m e n t N a m e > _ S T & a m p ; 3 2 ; M A N Q U E & a m p ; 3 2 ; D E & a m p ; 3 2 ; C O M P & a m p ; 2 0 1 ; T E N C E S _ D i f f i c u l t & a m p ; 2 3 3 ; & a m p ; 3 2 ; l i & a m p ; 2 3 3 ; e & a m p ; 3 2 ; & a m p ; 2 2 4 ; & a m p ; 3 2 ; l & a m p ; 3 9 ; a c c o m p a g n e m e n t & a m p ; 3 2 ; & a m p ; 4 7 ; & a m p ; 3 2 ; s u i v i < / d 1 p 1 : C u b e E l e m e n t N a m e > < d 1 p 1 : D i m e n s i o n N a m e > C a t e g o r i e s < / d 1 p 1 : D i m e n s i o n N a m e > < d 1 p 1 : I d > c 1 1 9 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 F o r m a t i o n   s u r   l e   s u i v i ,   l ' a c c o m p a g n e m e n t ,   l a   p � d a g o g i e < / d 1 p 1 : C u b e E l e m e n t L a b e l > < d 1 p 1 : C u b e E l e m e n t N a m e > S T & a m p ; 3 2 ; F o r m a t i o n & a m p ; 3 2 ; s u r & a m p ; 3 2 ; l e & a m p ; 3 2 ; s u i v i & a m p ; 4 4 ; & a m p ; 3 2 ; l & a m p ; 3 9 ; a c c o m p a g n e m e n t & a m p ; 4 4 ; & a m p ; 3 2 ; l a & a m p ; 3 2 ; p & a m p ; 2 3 3 ; d a g o g i e < / d 1 p 1 : C u b e E l e m e n t N a m e > < d 1 p 1 : D i m e n s i o n N a m e > C a t e g o r i e s < / d 1 p 1 : D i m e n s i o n N a m e > < d 1 p 1 : I d > c 1 2 0 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 S u r   l ' a c c o m p a g n e m e n t   e t   l e   m a n a g e m e n t   d ' u n   a l t e r n a n t   /   s u r   l e   t u t o r a t < / d 1 p 1 : C u b e E l e m e n t L a b e l > < d 1 p 1 : C u b e E l e m e n t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& a m p ; 3 9 ; a c c o m p a g n e m e n t & a m p ; 3 2 ; e t & a m p ; 3 2 ; l e & a m p ; 3 2 ; m a n a g e m e n t & a m p ; 3 2 ; d & a m p ; 3 9 ; u n & a m p ; 3 2 ; a l t e r n a n t & a m p ; 3 2 ; & a m p ; 4 7 ; & a m p ; 3 2 ; s u r & a m p ; 3 2 ; l e & a m p ; 3 2 ; t u t o r a t < / d 1 p 1 : C u b e E l e m e n t N a m e > < d 1 p 1 : D i m e n s i o n N a m e > C a t e g o r i e s < / d 1 p 1 : D i m e n s i o n N a m e > < d 1 p 1 : I d > c 1 2 1 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 S u r   l a   p � d a g o g i e   ( c o m m e n t   t r a n s m e t t r e   l e s   c o n n a i s s a n c e s )   e t   l e   c o a c h i n g < / d 1 p 1 : C u b e E l e m e n t L a b e l > < d 1 p 1 : C u b e E l e m e n t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a & a m p ; 3 2 ; p & a m p ; 2 3 3 ; d a g o g i e & a m p ; 3 2 ; & a m p ; 4 0 ; c o m m e n t & a m p ; 3 2 ; t r a n s m e t t r e & a m p ; 3 2 ; l e s & a m p ; 3 2 ; c o n n a i s s a n c e s & a m p ; 4 1 ; & a m p ; 3 2 ; e t & a m p ; 3 2 ; l e & a m p ; 3 2 ; c o a c h i n g < / d 1 p 1 : C u b e E l e m e n t N a m e > < d 1 p 1 : D i m e n s i o n N a m e > C a t e g o r i e s < / d 1 p 1 : D i m e n s i o n N a m e > < d 1 p 1 : I d > c 1 2 2 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 S u r   l e   s u i v i   o u   l ' � v a l u a t i o n   d ' u n   a l t e r n a n t < / d 1 p 1 : C u b e E l e m e n t L a b e l > < d 1 p 1 : C u b e E l e m e n t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e & a m p ; 3 2 ; s u i v i & a m p ; 3 2 ; o u & a m p ; 3 2 ; l & a m p ; 3 9 ; & a m p ; 2 3 3 ; v a l u a t i o n & a m p ; 3 2 ; d & a m p ; 3 9 ; u n & a m p ; 3 2 ; a l t e r n a n t < / d 1 p 1 : C u b e E l e m e n t N a m e > < d 1 p 1 : D i m e n s i o n N a m e > C a t e g o r i e s < / d 1 p 1 : D i m e n s i o n N a m e > < d 1 p 1 : I d > c 1 2 3 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 e t   a c c o m p a g n e m e n t   ( s a n s   p r � c i s i o n ) < / d 1 p 1 : C u b e E l e m e n t L a b e l > < d 1 p 1 : C u b e E l e m e n t N a m e > F o r m a t i o n & a m p ; 3 2 ; e t & a m p ; 3 2 ; a c c o m p a g n e m e n t & a m p ; 3 2 ; & a m p ; 4 0 ; s a n s & a m p ; 3 2 ; p r & a m p ; 2 3 3 ; c i s i o n & a m p ; 4 1 ; < / d 1 p 1 : C u b e E l e m e n t N a m e > < d 1 p 1 : D i m e n s i o n N a m e > C a t e g o r i e s < / d 1 p 1 : D i m e n s i o n N a m e > < d 1 p 1 : I d > c 1 2 4 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 M o d a l i t � s   d e   f o r m a t i o n < / d 1 p 1 : C u b e E l e m e n t L a b e l > < d 1 p 1 : C u b e E l e m e n t N a m e > S T & a m p ; 3 2 ; M o d a l i t & a m p ; 2 3 3 ; s & a m p ; 3 2 ; d e & a m p ; 3 2 ; f o r m a t i o n < / d 1 p 1 : C u b e E l e m e n t N a m e > < d 1 p 1 : D i m e n s i o n N a m e > C a t e g o r i e s < / d 1 p 1 : D i m e n s i o n N a m e > < d 1 p 1 : I d > c 1 2 5 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 e x t e r n e   ( a s s u r � e   p a r   u n e   a g e n c e   e x t � r i e u r e ) < / d 1 p 1 : C u b e E l e m e n t L a b e l > < d 1 p 1 : C u b e E l e m e n t N a m e > _ S T & a m p ; 3 2 ; M o d a l i t & a m p ; 2 3 3 ; s & a m p ; 3 2 ; d e & a m p ; 3 2 ; f o r m a t i o n _ F o r m a t i o n & a m p ; 3 2 ; e x t e r n e & a m p ; 3 2 ; & a m p ; 4 0 ; a s s u r & a m p ; 2 3 3 ; e & a m p ; 3 2 ; p a r & a m p ; 3 2 ; u n e & a m p ; 3 2 ; a g e n c e & a m p ; 3 2 ; e x t & a m p ; 2 3 3 ; r i e u r e & a m p ; 4 1 ; < / d 1 p 1 : C u b e E l e m e n t N a m e > < d 1 p 1 : D i m e n s i o n N a m e > C a t e g o r i e s < / d 1 p 1 : D i m e n s i o n N a m e > < d 1 p 1 : I d > c 1 2 6 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 e n   l i g n e ,   �   d i s t a n c e < / d 1 p 1 : C u b e E l e m e n t L a b e l > < d 1 p 1 : C u b e E l e m e n t N a m e > _ S T & a m p ; 3 2 ; M o d a l i t & a m p ; 2 3 3 ; s & a m p ; 3 2 ; d e & a m p ; 3 2 ; f o r m a t i o n _ F o r m a t i o n & a m p ; 3 2 ; e n & a m p ; 3 2 ; l i g n e & a m p ; 4 4 ; & a m p ; 3 2 ; & a m p ; 2 2 4 ; & a m p ; 3 2 ; d i s t a n c e < / d 1 p 1 : C u b e E l e m e n t N a m e > < d 1 p 1 : D i m e n s i o n N a m e > C a t e g o r i e s < / d 1 p 1 : D i m e n s i o n N a m e > < d 1 p 1 : I d > c 1 2 7 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 i n t e r n e   ( a s s u r � e   p a r   u n   a n c i e n   t u t e u r   e x p � r i m e n t � ) < / d 1 p 1 : C u b e E l e m e n t L a b e l > < d 1 p 1 : C u b e E l e m e n t N a m e > _ S T & a m p ; 3 2 ; M o d a l i t & a m p ; 2 3 3 ; s & a m p ; 3 2 ; d e & a m p ; 3 2 ; f o r m a t i o n _ F o r m a t i o n & a m p ; 3 2 ; i n t e r n e & a m p ; 3 2 ; & a m p ; 4 0 ; a s s u r & a m p ; 2 3 3 ; e & a m p ; 3 2 ; p a r & a m p ; 3 2 ; u n & a m p ; 3 2 ; a n c i e n & a m p ; 3 2 ; t u t e u r & a m p ; 3 2 ; e x p & a m p ; 2 3 3 ; r i m e n t & a m p ; 2 3 3 ; & a m p ; 4 1 ; < / d 1 p 1 : C u b e E l e m e n t N a m e > < d 1 p 1 : D i m e n s i o n N a m e > C a t e g o r i e s < / d 1 p 1 : D i m e n s i o n N a m e > < d 1 p 1 : I d > c 1 2 8 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 A p p r � c i a t i o n   g l o b a l e   d e   l a   f o r m a t i o n < / d 1 p 1 : C u b e E l e m e n t L a b e l > < d 1 p 1 : C u b e E l e m e n t N a m e > A p p r & a m p ; 2 3 3 ; c i a t i o n & a m p ; 3 2 ; g l o b a l e & a m p ; 3 2 ; d e & a m p ; 3 2 ; l a & a m p ; 3 2 ; f o r m a t i o n < / d 1 p 1 : C u b e E l e m e n t N a m e > < d 1 p 1 : D i m e n s i o n N a m e > C a t e g o r i e s < / d 1 p 1 : D i m e n s i o n N a m e > < d 1 p 1 : I d > c 1 2 9 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 s u r   l e   c o n t e n u   d u   t r a v a i l ,   s u r   l e s   b a s e s   d u   m � t i e r < / d 1 p 1 : C u b e E l e m e n t L a b e l > < d 1 p 1 : C u b e E l e m e n t N a m e > F o r m a t i o n & a m p ; 3 2 ; s u r & a m p ; 3 2 ; l e & a m p ; 3 2 ; c o n t e n u & a m p ; 3 2 ; d u & a m p ; 3 2 ; t r a v a i l & a m p ; 4 4 ; & a m p ; 3 2 ; s u r & a m p ; 3 2 ; l e s & a m p ; 3 2 ; b a s e s & a m p ; 3 2 ; d u & a m p ; 3 2 ; m & a m p ; 2 3 3 ; t i e r < / d 1 p 1 : C u b e E l e m e n t N a m e > < d 1 p 1 : D i m e n s i o n N a m e > C a t e g o r i e s < / d 1 p 1 : D i m e n s i o n N a m e > < d 1 p 1 : I d > c 1 3 0 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 F o r m a t i o n   s u r   l ' a c c u e i l   e t   l ' i n t � g r a t i o n   d e   l ' a l t e r n a n t < / d 1 p 1 : C u b e E l e m e n t L a b e l > < d 1 p 1 : C u b e E l e m e n t N a m e > S T & a m p ; 3 2 ; F o r m a t i o n & a m p ; 3 2 ; s u r & a m p ; 3 2 ; l & a m p ; 3 9 ; a c c u e i l & a m p ; 3 2 ; e t & a m p ; 3 2 ; l & a m p ; 3 9 ; i n t & a m p ; 2 3 3 ; g r a t i o n & a m p ; 3 2 ; d e & a m p ; 3 2 ; l & a m p ; 3 9 ; a l t e r n a n t < / d 1 p 1 : C u b e E l e m e n t N a m e > < d 1 p 1 : D i m e n s i o n N a m e > C a t e g o r i e s < / d 1 p 1 : D i m e n s i o n N a m e > < d 1 p 1 : I d > c 1 3 1 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 s u r   l ' o r g a n i s a t i o n   e t   l e   f o n c t i o n n e m e n t   d e   l ' e n t r e p r i s e < / d 1 p 1 : C u b e E l e m e n t L a b e l > < d 1 p 1 : C u b e E l e m e n t N a m e > _ S T & a m p ; 3 2 ; F o r m a t i o n & a m p ; 3 2 ; s u r & a m p ; 3 2 ; l & a m p ; 3 9 ; a c c u e i l & a m p ; 3 2 ; e t & a m p ; 3 2 ; l & a m p ; 3 9 ; i n t & a m p ; 2 3 3 ; g r a t i o n & a m p ; 3 2 ; d e & a m p ; 3 2 ; l & a m p ; 3 9 ; a l t e r n a n t _ F o r m a t i o n & a m p ; 3 2 ; s u r & a m p ; 3 2 ; l & a m p ; 3 9 ; o r g a n i s a t i o n & a m p ; 3 2 ; e t & a m p ; 3 2 ; l e & a m p ; 3 2 ; f o n c t i o n n e m e n t & a m p ; 3 2 ; d e & a m p ; 3 2 ; l & a m p ; 3 9 ; e n t r e p r i s e < / d 1 p 1 : C u b e E l e m e n t N a m e > < d 1 p 1 : D i m e n s i o n N a m e > C a t e g o r i e s < / d 1 p 1 : D i m e n s i o n N a m e > < d 1 p 1 : I d > c 1 3 2 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 s u r   l ' a c c u e i l   e t   l ' i n t � g r a t i o n   d ' u n   a l t e r n a n t < / d 1 p 1 : C u b e E l e m e n t L a b e l > < d 1 p 1 : C u b e E l e m e n t N a m e > _ S T & a m p ; 3 2 ; F o r m a t i o n & a m p ; 3 2 ; s u r & a m p ; 3 2 ; l & a m p ; 3 9 ; a c c u e i l & a m p ; 3 2 ; e t & a m p ; 3 2 ; l & a m p ; 3 9 ; i n t & a m p ; 2 3 3 ; g r a t i o n & a m p ; 3 2 ; d e & a m p ; 3 2 ; l & a m p ; 3 9 ; a l t e r n a n t _ F o r m a t i o n & a m p ; 3 2 ; s u r & a m p ; 3 2 ; l & a m p ; 3 9 ; a c c u e i l & a m p ; 3 2 ; e t & a m p ; 3 2 ; l & a m p ; 3 9 ; i n t & a m p ; 2 3 3 ; g r a t i o n & a m p ; 3 2 ; d & a m p ; 3 9 ; u n & a m p ; 3 2 ; a l t e r n a n t < / d 1 p 1 : C u b e E l e m e n t N a m e > < d 1 p 1 : D i m e n s i o n N a m e > C a t e g o r i e s < / d 1 p 1 : D i m e n s i o n N a m e > < d 1 p 1 : I d > c 1 3 3 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< / d 1 p 1 : C u b e E l e m e n t L a b e l > < d 1 p 1 : C u b e E l e m e n t N a m e > A U T R E S < / d 1 p 1 : C u b e E l e m e n t N a m e > < d 1 p 1 : D i m e n s i o n N a m e > C a t e g o r i e s < / d 1 p 1 : D i m e n s i o n N a m e > < d 1 p 1 : I d > c 1 3 4 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 A U C U N ,   R I E N < / d 1 p 1 : C u b e E l e m e n t L a b e l > < d 1 p 1 : C u b e E l e m e n t N a m e > _ A U T R E S _ A U C U N & a m p ; 4 4 ; & a m p ; 3 2 ; R I E N < / d 1 p 1 : C u b e E l e m e n t N a m e > < d 1 p 1 : D i m e n s i o n N a m e > C a t e g o r i e s < / d 1 p 1 : D i m e n s i o n N a m e > < d 1 p 1 : I d > c 1 3 5 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 N E   S A I T   P A S < / d 1 p 1 : C u b e E l e m e n t L a b e l > < d 1 p 1 : C u b e E l e m e n t N a m e > _ A U T R E S _ N E & a m p ; 3 2 ; S A I T & a m p ; 3 2 ; P A S < / d 1 p 1 : C u b e E l e m e n t N a m e > < d 1 p 1 : D i m e n s i o n N a m e > C a t e g o r i e s < / d 1 p 1 : D i m e n s i o n N a m e > < d 1 p 1 : I d > c 1 3 6 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 C S P   - < / d 1 p 1 : C u b e E l e m e n t L a b e l > < d 1 p 1 : C u b e E l e m e n t N a m e > S T & a m p ; 3 2 ; C S P & a m p ; 3 2 ; & a m p ; 4 5 ; < / d 1 p 1 : C u b e E l e m e n t N a m e > < d 1 p 1 : D i m e n s i o n N a m e > C a t e g o r i e s < / d 1 p 1 : D i m e n s i o n N a m e > < d 1 p 1 : I d > c 1 3 7 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 E m p l o y � s   a d m i n i s t r a t i f s   o u   d e   c o m m e r c e < / d 1 p 1 : C u b e E l e m e n t L a b e l > < d 1 p 1 : C u b e E l e m e n t N a m e > _ S T & a m p ; 3 2 ; C S P & a m p ; 3 2 ; & a m p ; 4 5 ; _ E m p l o y & a m p ; 2 3 3 ; s & a m p ; 3 2 ; a d m i n i s t r a t i f s & a m p ; 3 2 ; o u & a m p ; 3 2 ; d e & a m p ; 3 2 ; c o m m e r c e < / d 1 p 1 : C u b e E l e m e n t N a m e > < d 1 p 1 : D i m e n s i o n N a m e > C a t e g o r i e s < / d 1 p 1 : D i m e n s i o n N a m e > < d 1 p 1 : I d > c 1 3 8 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 O u v r i e r s   q u a l i f i � s   i n d u s t r i e l s   o u   a r t i s a n a u x < / d 1 p 1 : C u b e E l e m e n t L a b e l > < d 1 p 1 : C u b e E l e m e n t N a m e > _ S T & a m p ; 3 2 ; C S P & a m p ; 3 2 ; & a m p ; 4 5 ; _ O u v r i e r s & a m p ; 3 2 ; q u a l i f i & a m p ; 2 3 3 ; s & a m p ; 3 2 ; i n d u s t r i e l s & a m p ; 3 2 ; o u & a m p ; 3 2 ; a r t i s a n a u x < / d 1 p 1 : C u b e E l e m e n t N a m e > < d 1 p 1 : D i m e n s i o n N a m e > C a t e g o r i e s < / d 1 p 1 : D i m e n s i o n N a m e > < d 1 p 1 : I d > c 1 3 9 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 O u v r i e r s   n o n   q u a l i f i � s   i n d u s t r i e l s   o u   a r t i s a n a u x < / d 1 p 1 : C u b e E l e m e n t L a b e l > < d 1 p 1 : C u b e E l e m e n t N a m e > _ S T & a m p ; 3 2 ; C S P & a m p ; 3 2 ; & a m p ; 4 5 ; _ O u v r i e r s & a m p ; 3 2 ; n o n & a m p ; 3 2 ; q u a l i f i & a m p ; 2 3 3 ; s & a m p ; 3 2 ; i n d u s t r i e l s & a m p ; 3 2 ; o u & a m p ; 3 2 ; a r t i s a n a u x < / d 1 p 1 : C u b e E l e m e n t N a m e > < d 1 p 1 : D i m e n s i o n N a m e > C a t e g o r i e s < / d 1 p 1 : D i m e n s i o n N a m e > < d 1 p 1 : I d > c 1 4 0 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 P e r s o n n e l s   d e s   s e r v i c e s   d i r e c t s   a u x   p a r t i c u l i e r s < / d 1 p 1 : C u b e E l e m e n t L a b e l > < d 1 p 1 : C u b e E l e m e n t N a m e > _ S T & a m p ; 3 2 ; C S P & a m p ; 3 2 ; & a m p ; 4 5 ; _ P e r s o n n e l s & a m p ; 3 2 ; d e s & a m p ; 3 2 ; s e r v i c e s & a m p ; 3 2 ; d i r e c t s & a m p ; 3 2 ; a u x & a m p ; 3 2 ; p a r t i c u l i e r s < / d 1 p 1 : C u b e E l e m e n t N a m e > < d 1 p 1 : D i m e n s i o n N a m e > C a t e g o r i e s < / d 1 p 1 : D i m e n s i o n N a m e > < d 1 p 1 : I d > c 1 4 1 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 O u v r i e r s   q u a l i f i � s   d e   l a   m a n u t e n t i o n ,   d u   m a g a s i n a g e   e t   d u   t r a n s p o r t < / d 1 p 1 : C u b e E l e m e n t L a b e l > < d 1 p 1 : C u b e E l e m e n t N a m e > _ S T & a m p ; 3 2 ; C S P & a m p ; 3 2 ; & a m p ; 4 5 ; _ O u v r i e r s & a m p ; 3 2 ; q u a l i f i & a m p ; 2 3 3 ; s & a m p ; 3 2 ; d e & a m p ; 3 2 ; l a & a m p ; 3 2 ; m a n u t e n t i o n & a m p ; 4 4 ; & a m p ; 3 2 ; d u & a m p ; 3 2 ; m a g a s i n a g e & a m p ; 3 2 ; e t & a m p ; 3 2 ; d u & a m p ; 3 2 ; t r a n s p o r t < / d 1 p 1 : C u b e E l e m e n t N a m e > < d 1 p 1 : D i m e n s i o n N a m e > C a t e g o r i e s < / d 1 p 1 : D i m e n s i o n N a m e > < d 1 p 1 : I d > c 1 4 2 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 C h a u f f e u r s < / d 1 p 1 : C u b e E l e m e n t L a b e l > < d 1 p 1 : C u b e E l e m e n t N a m e > _ S T & a m p ; 3 2 ; C S P & a m p ; 3 2 ; & a m p ; 4 5 ; _ C h a u f f e u r s < / d 1 p 1 : C u b e E l e m e n t N a m e > < d 1 p 1 : D i m e n s i o n N a m e > C a t e g o r i e s < / d 1 p 1 : D i m e n s i o n N a m e > < d 1 p 1 : I d > c 1 4 3 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 O u v r i e r s   a g r i c o l e s < / d 1 p 1 : C u b e E l e m e n t L a b e l > < d 1 p 1 : C u b e E l e m e n t N a m e > _ S T & a m p ; 3 2 ; C S P & a m p ; 3 2 ; & a m p ; 4 5 ; _ O u v r i e r s & a m p ; 3 2 ; a g r i c o l e s < / d 1 p 1 : C u b e E l e m e n t N a m e > < d 1 p 1 : D i m e n s i o n N a m e > C a t e g o r i e s < / d 1 p 1 : D i m e n s i o n N a m e > < d 1 p 1 : I d > c 1 4 4 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 P r o f e s s i o n s   i n t e r m � d i a i r e s < / d 1 p 1 : C u b e E l e m e n t L a b e l > < d 1 p 1 : C u b e E l e m e n t N a m e > S T & a m p ; 3 2 ; P r o f e s s i o n s & a m p ; 3 2 ; i n t e r m & a m p ; 2 3 3 ; d i a i r e s < / d 1 p 1 : C u b e E l e m e n t N a m e > < d 1 p 1 : D i m e n s i o n N a m e > C a t e g o r i e s < / d 1 p 1 : D i m e n s i o n N a m e > < d 1 p 1 : I d > c 1 4 5 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 T e c h n i c i e n s < / d 1 p 1 : C u b e E l e m e n t L a b e l > < d 1 p 1 : C u b e E l e m e n t N a m e > _ S T & a m p ; 3 2 ; P r o f e s s i o n s & a m p ; 3 2 ; i n t e r m & a m p ; 2 3 3 ; d i a i r e s _ T e c h n i c i e n s < / d 1 p 1 : C u b e E l e m e n t N a m e > < d 1 p 1 : D i m e n s i o n N a m e > C a t e g o r i e s < / d 1 p 1 : D i m e n s i o n N a m e > < d 1 p 1 : I d > c 1 4 6 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 P r o f e s s i o n s   i n t e r m � d i a i r e s   a d m i n i s t r a t i v e s   e t   c o m m e r c i a l e s < / d 1 p 1 : C u b e E l e m e n t L a b e l > < d 1 p 1 : C u b e E l e m e n t N a m e > _ S T & a m p ; 3 2 ; P r o f e s s i o n s & a m p ; 3 2 ; i n t e r m & a m p ; 2 3 3 ; d i a i r e s _ P r o f e s s i o n s & a m p ; 3 2 ; i n t e r m & a m p ; 2 3 3 ; d i a i r e s & a m p ; 3 2 ; a d m i n i s t r a t i v e s & a m p ; 3 2 ; e t & a m p ; 3 2 ; c o m m e r c i a l e s < / d 1 p 1 : C u b e E l e m e n t N a m e > < d 1 p 1 : D i m e n s i o n N a m e > C a t e g o r i e s < / d 1 p 1 : D i m e n s i o n N a m e > < d 1 p 1 : I d > c 1 4 7 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 P r o f e s s i o n s   i n t e r m � d i a i r e s   d e   l a   s a n t �   e t   d u   t r a v a i l   s o c i a l < / d 1 p 1 : C u b e E l e m e n t L a b e l > < d 1 p 1 : C u b e E l e m e n t N a m e > _ S T & a m p ; 3 2 ; P r o f e s s i o n s & a m p ; 3 2 ; i n t e r m & a m p ; 2 3 3 ; d i a i r e s _ P r o f e s s i o n s & a m p ; 3 2 ; i n t e r m & a m p ; 2 3 3 ; d i a i r e s & a m p ; 3 2 ; d e & a m p ; 3 2 ; l a & a m p ; 3 2 ; s a n t & a m p ; 2 3 3 ; & a m p ; 3 2 ; e t & a m p ; 3 2 ; d u & a m p ; 3 2 ; t r a v a i l & a m p ; 3 2 ; s o c i a l < / d 1 p 1 : C u b e E l e m e n t N a m e > < d 1 p 1 : D i m e n s i o n N a m e > C a t e g o r i e s < / d 1 p 1 : D i m e n s i o n N a m e > < d 1 p 1 : I d > c 1 4 8 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 C o n t r e m a � t r e s ,   a g e n t s   d e   m a � t r i s e < / d 1 p 1 : C u b e E l e m e n t L a b e l > < d 1 p 1 : C u b e E l e m e n t N a m e > _ S T & a m p ; 3 2 ; P r o f e s s i o n s & a m p ; 3 2 ; i n t e r m & a m p ; 2 3 3 ; d i a i r e s _ C o n t r e m a & a m p ; 2 3 8 ; t r e s & a m p ; 4 4 ; & a m p ; 3 2 ; a g e n t s & a m p ; 3 2 ; d e & a m p ; 3 2 ; m a & a m p ; 2 3 8 ; t r i s e < / d 1 p 1 : C u b e E l e m e n t N a m e > < d 1 p 1 : D i m e n s i o n N a m e > C a t e g o r i e s < / d 1 p 1 : D i m e n s i o n N a m e > < d 1 p 1 : I d > c 1 4 9 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 C S P   + < / d 1 p 1 : C u b e E l e m e n t L a b e l > < d 1 p 1 : C u b e E l e m e n t N a m e > S T & a m p ; 3 2 ; C S P & a m p ; 3 2 ; & a m p ; 4 3 ; < / d 1 p 1 : C u b e E l e m e n t N a m e > < d 1 p 1 : D i m e n s i o n N a m e > C a t e g o r i e s < / d 1 p 1 : D i m e n s i o n N a m e > < d 1 p 1 : I d > c 1 5 0 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 C a d r e s   a d m i n i s t r a t i f s   e t   c o m m e r c i a u x < / d 1 p 1 : C u b e E l e m e n t L a b e l > < d 1 p 1 : C u b e E l e m e n t N a m e > _ S T & a m p ; 3 2 ; C S P & a m p ; 3 2 ; & a m p ; 4 3 ; _ C a d r e s & a m p ; 3 2 ; a d m i n i s t r a t i f s & a m p ; 3 2 ; e t & a m p ; 3 2 ; c o m m e r c i a u x < / d 1 p 1 : C u b e E l e m e n t N a m e > < d 1 p 1 : D i m e n s i o n N a m e > C a t e g o r i e s < / d 1 p 1 : D i m e n s i o n N a m e > < d 1 p 1 : I d > c 1 5 1 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 I n g � n i e u r s   e t   c a d r e s   t e c h n i q u e s < / d 1 p 1 : C u b e E l e m e n t L a b e l > < d 1 p 1 : C u b e E l e m e n t N a m e > _ S T & a m p ; 3 2 ; C S P & a m p ; 3 2 ; & a m p ; 4 3 ; _ I n g & a m p ; 2 3 3 ; n i e u r s & a m p ; 3 2 ; e t & a m p ; 3 2 ; c a d r e s & a m p ; 3 2 ; t e c h n i q u e s < / d 1 p 1 : C u b e E l e m e n t N a m e > < d 1 p 1 : D i m e n s i o n N a m e > C a t e g o r i e s < / d 1 p 1 : D i m e n s i o n N a m e > < d 1 p 1 : I d > c 1 5 2 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 P r o f e s s e u r s ,   p r o f e s s i o n s   s c i e n t i f i q u e s < / d 1 p 1 : C u b e E l e m e n t L a b e l > < d 1 p 1 : C u b e E l e m e n t N a m e > _ S T & a m p ; 3 2 ; C S P & a m p ; 3 2 ; & a m p ; 4 3 ; _ P r o f e s s e u r s & a m p ; 4 4 ; & a m p ; 3 2 ; p r o f e s s i o n s & a m p ; 3 2 ; s c i e n t i f i q u e s < / d 1 p 1 : C u b e E l e m e n t N a m e > < d 1 p 1 : D i m e n s i o n N a m e > C a t e g o r i e s < / d 1 p 1 : D i m e n s i o n N a m e > < d 1 p 1 : I d > c 1 5 3 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 P r o f e s s i o n s   d e   l  i n f o r m a t i o n ,   d e s   a r t s   e t   d u   s p e c t a c l e < / d 1 p 1 : C u b e E l e m e n t L a b e l > < d 1 p 1 : C u b e E l e m e n t N a m e > _ S T & a m p ; 3 2 ; C S P & a m p ; 3 2 ; & a m p ; 4 3 ; _ P r o f e s s i o n s & a m p ; 3 2 ; d e & a m p ; 3 2 ; l & a m p ; 8 2 1 7 ; i n f o r m a t i o n & a m p ; 4 4 ; & a m p ; 3 2 ; d e s & a m p ; 3 2 ; a r t s & a m p ; 3 2 ; e t & a m p ; 3 2 ; d u & a m p ; 3 2 ; s p e c t a c l e < / d 1 p 1 : C u b e E l e m e n t N a m e > < d 1 p 1 : D i m e n s i o n N a m e > C a t e g o r i e s < / d 1 p 1 : D i m e n s i o n N a m e > < d 1 p 1 : I d > c 1 5 4 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  ( p r � c i s e r ) < / d 1 p 1 : C u b e E l e m e n t L a b e l > < d 1 p 1 : C u b e E l e m e n t N a m e > _ S T & a m p ; 3 2 ; C S P & a m p ; 3 2 ; & a m p ; 4 3 ; _ A u t r e s & a m p ; 3 2 ; & a m p ; 4 0 ; p r & a m p ; 2 3 3 ; c i s e r & a m p ; 4 1 ; < / d 1 p 1 : C u b e E l e m e n t N a m e > < d 1 p 1 : D i m e n s i o n N a m e > C a t e g o r i e s < / d 1 p 1 : D i m e n s i o n N a m e > < d 1 p 1 : I d > c 1 5 5 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 S a t i s f a i t < / d 1 p 1 : C u b e E l e m e n t L a b e l > < d 1 p 1 : C u b e E l e m e n t N a m e > S T & a m p ; 3 2 ; S a t i s f a i t < / d 1 p 1 : C u b e E l e m e n t N a m e > < d 1 p 1 : D i m e n s i o n N a m e > C a t e g o r i e s < / d 1 p 1 : D i m e n s i o n N a m e > < d 1 p 1 : I d > c 1 5 6 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 T r � s   s a t i s f a i t < / d 1 p 1 : C u b e E l e m e n t L a b e l > < d 1 p 1 : C u b e E l e m e n t N a m e > _ S T & a m p ; 3 2 ; S a t i s f a i t _ T r & a m p ; 2 3 2 ; s & a m p ; 3 2 ; s a t i s f a i t < / d 1 p 1 : C u b e E l e m e n t N a m e > < d 1 p 1 : D i m e n s i o n N a m e > C a t e g o r i e s < / d 1 p 1 : D i m e n s i o n N a m e > < d 1 p 1 : I d > c 1 5 7 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 P l u t � t   s a t i s f a i t < / d 1 p 1 : C u b e E l e m e n t L a b e l > < d 1 p 1 : C u b e E l e m e n t N a m e > _ S T & a m p ; 3 2 ; S a t i s f a i t _ P l u t & a m p ; 2 4 4 ; t & a m p ; 3 2 ; s a t i s f a i t < / d 1 p 1 : C u b e E l e m e n t N a m e > < d 1 p 1 : D i m e n s i o n N a m e > C a t e g o r i e s < / d 1 p 1 : D i m e n s i o n N a m e > < d 1 p 1 : I d > c 1 5 8 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 P a s   s a t i s f a i t < / d 1 p 1 : C u b e E l e m e n t L a b e l > < d 1 p 1 : C u b e E l e m e n t N a m e > S T & a m p ; 3 2 ; P a s & a m p ; 3 2 ; s a t i s f a i t < / d 1 p 1 : C u b e E l e m e n t N a m e > < d 1 p 1 : D i m e n s i o n N a m e > C a t e g o r i e s < / d 1 p 1 : D i m e n s i o n N a m e > < d 1 p 1 : I d > c 1 5 9 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 P l u t � t   p a s   s a t i s f a i t < / d 1 p 1 : C u b e E l e m e n t L a b e l > < d 1 p 1 : C u b e E l e m e n t N a m e > _ S T & a m p ; 3 2 ; P a s & a m p ; 3 2 ; s a t i s f a i t _ P l u t & a m p ; 2 4 4 ; t & a m p ; 3 2 ; p a s & a m p ; 3 2 ; s a t i s f a i t < / d 1 p 1 : C u b e E l e m e n t N a m e > < d 1 p 1 : D i m e n s i o n N a m e > C a t e g o r i e s < / d 1 p 1 : D i m e n s i o n N a m e > < d 1 p 1 : I d > c 1 6 0 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 P a s   d u   t o u t   s a t i s f a i t < / d 1 p 1 : C u b e E l e m e n t L a b e l > < d 1 p 1 : C u b e E l e m e n t N a m e > _ S T & a m p ; 3 2 ; P a s & a m p ; 3 2 ; s a t i s f a i t _ P a s & a m p ; 3 2 ; d u & a m p ; 3 2 ; t o u t & a m p ; 3 2 ; s a t i s f a i t < / d 1 p 1 : C u b e E l e m e n t N a m e > < d 1 p 1 : D i m e n s i o n N a m e > C a t e g o r i e s < / d 1 p 1 : D i m e n s i o n N a m e > < d 1 p 1 : I d > c 1 6 1 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 P o l i t i q u e   R H   o r i e n t � e   v e r s   l e s   j e u n e s   g � n � r a t i o n s < / d 1 p 1 : C u b e E l e m e n t L a b e l > < d 1 p 1 : C u b e E l e m e n t N a m e > S T & a m p ; 3 2 ; P o l i t i q u e & a m p ; 3 2 ; R H & a m p ; 3 2 ; o r i e n t & a m p ; 2 3 3 ; e & a m p ; 3 2 ; v e r s & a m p ; 3 2 ; l e s & a m p ; 3 2 ; j e u n e s & a m p ; 3 2 ; g & a m p ; 2 3 3 ; n & a m p ; 2 3 3 ; r a t i o n s < / d 1 p 1 : C u b e E l e m e n t N a m e > < d 1 p 1 : D i m e n s i o n N a m e > C a t e g o r i e s < / d 1 p 1 : D i m e n s i o n N a m e > < d 1 p 1 : I d > c 1 6 2 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 U n   r a j e u n i s s e m e n t   d e s   � q u i p e s 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& a m p ; 3 2 ; r a j e u n i s s e m e n t & a m p ; 3 2 ; d e s & a m p ; 3 2 ; & a m p ; 2 3 3 ; q u i p e s < / d 1 p 1 : C u b e E l e m e n t N a m e > < d 1 p 1 : D i m e n s i o n N a m e > C a t e g o r i e s < / d 1 p 1 : D i m e n s i o n N a m e > < d 1 p 1 : I d > c 1 6 3 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 U n   r e g a r d   n e u f ,   e x t e r n e 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& a m p ; 3 2 ; r e g a r d & a m p ; 3 2 ; n e u f & a m p ; 4 4 ; & a m p ; 3 2 ; e x t e r n e < / d 1 p 1 : C u b e E l e m e n t N a m e > < d 1 p 1 : D i m e n s i o n N a m e > C a t e g o r i e s < / d 1 p 1 : D i m e n s i o n N a m e > < d 1 p 1 : I d > c 1 6 4 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 U n e   s e n s i b i l i s a t i o n   a u x   a t t e n t e s   d e s   j e u n e s   g � n � r a t i o n s 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e & a m p ; 3 2 ; s e n s i b i l i s a t i o n & a m p ; 3 2 ; a u x & a m p ; 3 2 ; a t t e n t e s & a m p ; 3 2 ; d e s & a m p ; 3 2 ; j e u n e s & a m p ; 3 2 ; g & a m p ; 2 3 3 ; n & a m p ; 2 3 3 ; r a t i o n s < / d 1 p 1 : C u b e E l e m e n t N a m e > < d 1 p 1 : D i m e n s i o n N a m e > C a t e g o r i e s < / d 1 p 1 : D i m e n s i o n N a m e > < d 1 p 1 : I d > c 1 6 5 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 U n   r e n f o r t   h u m a i n   p o u r   l  a c t i v i t �   d e   l  e n t r e p r i s e 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U n & a m p ; 3 2 ; r e n f o r t & a m p ; 3 2 ; h u m a i n & a m p ; 3 2 ; p o u r & a m p ; 3 2 ; l & a m p ; 8 2 1 7 ; a c t i v i t & a m p ; 2 3 3 ; & a m p ; 3 2 ; d e & a m p ; 3 2 ; l & a m p ; 8 2 1 7 ; e n t r e p r i s e < / d 1 p 1 : C u b e E l e m e n t N a m e > < d 1 p 1 : D i m e n s i o n N a m e > C a t e g o r i e s < / d 1 p 1 : D i m e n s i o n N a m e > < d 1 p 1 : I d > c 1 6 6 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 U n   v i v i e r   e n   t e r m e s   d e   r e c r u t e m e n t 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U n & a m p ; 3 2 ; v i v i e r & a m p ; 3 2 ; e n & a m p ; 3 2 ; t e r m e s & a m p ; 3 2 ; d e & a m p ; 3 2 ; r e c r u t e m e n t < / d 1 p 1 : C u b e E l e m e n t N a m e > < d 1 p 1 : D i m e n s i o n N a m e > C a t e g o r i e s < / d 1 p 1 : D i m e n s i o n N a m e > < d 1 p 1 : I d > c 1 6 7 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 U n e   m a i n   d  Su v r e   p l u s   q u a l i f i � e 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U n e & a m p ; 3 2 ; m a i n & a m p ; 3 2 ; d & a m p ; 8 2 1 7 ; & a m p ; 3 3 9 ; u v r e & a m p ; 3 2 ; p l u s & a m p ; 3 2 ; q u a l i f i & a m p ; 2 3 3 ; e < / d 1 p 1 : C u b e E l e m e n t N a m e > < d 1 p 1 : D i m e n s i o n N a m e > C a t e g o r i e s < / d 1 p 1 : D i m e n s i o n N a m e > < d 1 p 1 : I d > c 1 6 8 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 U n e   c o n n a i s s a n c e   t h � o r i q u e 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U n e & a m p ; 3 2 ; c o n n a i s s a n c e & a m p ; 3 2 ; t h & a m p ; 2 3 3 ; o r i q u e < / d 1 p 1 : C u b e E l e m e n t N a m e > < d 1 p 1 : D i m e n s i o n N a m e > C a t e g o r i e s < / d 1 p 1 : D i m e n s i o n N a m e > < d 1 p 1 : I d > c 1 6 9 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  :   p r � c i s e z 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A u t r e s & a m p ; 3 2 ; & a m p ; 5 8 ; & a m p ; 3 2 ; p r & a m p ; 2 3 3 ; c i s e z < / d 1 p 1 : C u b e E l e m e n t N a m e > < d 1 p 1 : D i m e n s i o n N a m e > C a t e g o r i e s < / d 1 p 1 : D i m e n s i o n N a m e > < d 1 p 1 : I d > c 1 7 0 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 O u i   �!  p a r t   e s t i m � e   d e   r e c r u t e m e n t   d  a l t e r n a n t s   d a n s   l e s   5   d e r n i � r e s   a n n � e s   ( % ) < / d 1 p 1 : C u b e E l e m e n t L a b e l > < d 1 p 1 : C u b e E l e m e n t N a m e > O u i & a m p ; 3 2 ; & a m p ; 8 5 9 4 ; & a m p ; 3 2 ; p a r t & a m p ; 3 2 ; e s t i m & a m p ; 2 3 3 ; e & a m p ; 3 2 ; d e & a m p ; 3 2 ; r e c r u t e m e n t & a m p ; 3 2 ; d & a m p ; 8 2 1 7 ; a l t e r n a n t s & a m p ; 3 2 ; d a n s & a m p ; 3 2 ; l e s & a m p ; 3 2 ; 5 & a m p ; 3 2 ; d e r n i & a m p ; 2 3 2 ; r e s & a m p ; 3 2 ; a n n & a m p ; 2 3 3 ; e s & a m p ; 3 2 ; & a m p ; 4 0 ; & a m p ; 3 7 ; & a m p ; 4 1 ; < / d 1 p 1 : C u b e E l e m e n t N a m e > < d 1 p 1 : D i m e n s i o n N a m e > C a t e g o r i e s < / d 1 p 1 : D i m e n s i o n N a m e > < d 1 p 1 : I d > c 1 7 1 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 L  a l t e r n a n t   n e   s o u h a i t e   p a s   f o r c � m e n t   r e s t e r < / d 1 p 1 : C u b e E l e m e n t L a b e l > < d 1 p 1 : C u b e E l e m e n t N a m e > L & a m p ; 8 2 1 7 ; a l t e r n a n t & a m p ; 3 2 ; n e & a m p ; 3 2 ; s o u h a i t e & a m p ; 3 2 ; p a s & a m p ; 3 2 ; f o r c & a m p ; 2 3 3 ; m e n t & a m p ; 3 2 ; r e s t e r < / d 1 p 1 : C u b e E l e m e n t N a m e > < d 1 p 1 : D i m e n s i o n N a m e > C a t e g o r i e s < / d 1 p 1 : D i m e n s i o n N a m e > < d 1 p 1 : I d > c 1 7 2 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 N o u s   n  a v o n s   p a s   l e s   m o y e n s   f i n a n c i e r s   d e   p r o p o s e r   u n   p o s t e   p � r e n n e < / d 1 p 1 : C u b e E l e m e n t L a b e l > < d 1 p 1 : C u b e E l e m e n t N a m e > N o u s & a m p ; 3 2 ; n & a m p ; 8 2 1 7 ; a v o n s & a m p ; 3 2 ; p a s & a m p ; 3 2 ; l e s & a m p ; 3 2 ; m o y e n s & a m p ; 3 2 ; f i n a n c i e r s & a m p ; 3 2 ; d e & a m p ; 3 2 ; p r o p o s e r & a m p ; 3 2 ; u n & a m p ; 3 2 ; p o s t e & a m p ; 3 2 ; p & a m p ; 2 3 3 ; r e n n e < / d 1 p 1 : C u b e E l e m e n t N a m e > < d 1 p 1 : D i m e n s i o n N a m e > C a t e g o r i e s < / d 1 p 1 : D i m e n s i o n N a m e > < d 1 p 1 : I d > c 1 7 3 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 L  a l t e r n a n t   n  a   p a s   d o n n �   s a t i s f a c t i o n < / d 1 p 1 : C u b e E l e m e n t L a b e l > < d 1 p 1 : C u b e E l e m e n t N a m e > L & a m p ; 8 2 1 7 ; a l t e r n a n t & a m p ; 3 2 ; n & a m p ; 8 2 1 7 ; a & a m p ; 3 2 ; p a s & a m p ; 3 2 ; d o n n & a m p ; 2 3 3 ; & a m p ; 3 2 ; s a t i s f a c t i o n < / d 1 p 1 : C u b e E l e m e n t N a m e > < d 1 p 1 : D i m e n s i o n N a m e > C a t e g o r i e s < / d 1 p 1 : D i m e n s i o n N a m e > < d 1 p 1 : I d > c 1 7 4 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 L  a l t e r n a n t   a   t r o u v �   u n   a u t r e   e m p l o i < / d 1 p 1 : C u b e E l e m e n t L a b e l > < d 1 p 1 : C u b e E l e m e n t N a m e > L & a m p ; 8 2 1 7 ; a l t e r n a n t & a m p ; 3 2 ; a & a m p ; 3 2 ; t r o u v & a m p ; 2 3 3 ; & a m p ; 3 2 ; u n & a m p ; 3 2 ; a u t r e & a m p ; 3 2 ; e m p l o i < / d 1 p 1 : C u b e E l e m e n t N a m e > < d 1 p 1 : D i m e n s i o n N a m e > C a t e g o r i e s < / d 1 p 1 : D i m e n s i o n N a m e > < d 1 p 1 : I d > c 1 7 5 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 N o u s   n e   r e c r u t o n s   q u e   d e s   a l t e r n a n t s   s u r   c e   t y p e   d e   p o s t e ( s ) < / d 1 p 1 : C u b e E l e m e n t L a b e l > < d 1 p 1 : C u b e E l e m e n t N a m e > N o u s & a m p ; 3 2 ; n e & a m p ; 3 2 ; r e c r u t o n s & a m p ; 3 2 ; q u e & a m p ; 3 2 ; d e s & a m p ; 3 2 ; a l t e r n a n t s & a m p ; 3 2 ; s u r & a m p ; 3 2 ; c e & a m p ; 3 2 ; t y p e & a m p ; 3 2 ; d e & a m p ; 3 2 ; p o s t e & a m p ; 4 0 ; s & a m p ; 4 1 ; < / d 1 p 1 : C u b e E l e m e n t N a m e > < d 1 p 1 : D i m e n s i o n N a m e > C a t e g o r i e s < / d 1 p 1 : D i m e n s i o n N a m e > < d 1 p 1 : I d > c 1 7 6 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 A u t r e s ,   p r � c i s e z < / d 1 p 1 : C u b e E l e m e n t L a b e l > < d 1 p 1 : C u b e E l e m e n t N a m e > A u t r e s & a m p ; 4 4 ; & a m p ; 3 2 ; p r & a m p ; 2 3 3 ; c i s e z < / d 1 p 1 : C u b e E l e m e n t N a m e > < d 1 p 1 : D i m e n s i o n N a m e > C a t e g o r i e s < / d 1 p 1 : D i m e n s i o n N a m e > < d 1 p 1 : I d > c 1 7 7 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 O u i   t o u t   �   f a i t < / d 1 p 1 : C u b e E l e m e n t L a b e l > < d 1 p 1 : C u b e E l e m e n t N a m e > _ S T & a m p ; 3 2 ; O u i _ O u i & a m p ; 3 2 ; t o u t & a m p ; 3 2 ; & a m p ; 2 2 4 ; & a m p ; 3 2 ; f a i t < / d 1 p 1 : C u b e E l e m e n t N a m e > < d 1 p 1 : D i m e n s i o n N a m e > C a t e g o r i e s < / d 1 p 1 : D i m e n s i o n N a m e > < d 1 p 1 : I d > c 1 7 8 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 O u i   p l u t � t < / d 1 p 1 : C u b e E l e m e n t L a b e l > < d 1 p 1 : C u b e E l e m e n t N a m e > _ S T & a m p ; 3 2 ; O u i _ O u i & a m p ; 3 2 ; p l u t & a m p ; 2 4 4 ; t < / d 1 p 1 : C u b e E l e m e n t N a m e > < d 1 p 1 : D i m e n s i o n N a m e > C a t e g o r i e s < / d 1 p 1 : D i m e n s i o n N a m e > < d 1 p 1 : I d > c 1 7 9 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 N o n < / d 1 p 1 : C u b e E l e m e n t L a b e l > < d 1 p 1 : C u b e E l e m e n t N a m e > S T & a m p ; 3 2 ; N o n < / d 1 p 1 : C u b e E l e m e n t N a m e > < d 1 p 1 : D i m e n s i o n N a m e > C a t e g o r i e s < / d 1 p 1 : D i m e n s i o n N a m e > < d 1 p 1 : I d > c 1 8 0 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 N o n   p a s   v r a i m e n t < / d 1 p 1 : C u b e E l e m e n t L a b e l > < d 1 p 1 : C u b e E l e m e n t N a m e > _ S T & a m p ; 3 2 ; N o n _ N o n & a m p ; 3 2 ; p a s & a m p ; 3 2 ; v r a i m e n t < / d 1 p 1 : C u b e E l e m e n t N a m e > < d 1 p 1 : D i m e n s i o n N a m e > C a t e g o r i e s < / d 1 p 1 : D i m e n s i o n N a m e > < d 1 p 1 : I d > c 1 8 1 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 N o n   p a s   d u   t o u t < / d 1 p 1 : C u b e E l e m e n t L a b e l > < d 1 p 1 : C u b e E l e m e n t N a m e > _ S T & a m p ; 3 2 ; N o n _ N o n & a m p ; 3 2 ; p a s & a m p ; 3 2 ; d u & a m p ; 3 2 ; t o u t < / d 1 p 1 : C u b e E l e m e n t N a m e > < d 1 p 1 : D i m e n s i o n N a m e > C a t e g o r i e s < / d 1 p 1 : D i m e n s i o n N a m e > < d 1 p 1 : I d > c 1 8 2 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 M o i n s   d e   5 < / d 1 p 1 : C u b e E l e m e n t L a b e l > < d 1 p 1 : C u b e E l e m e n t N a m e > S T & a m p ; 3 2 ; M o i n s & a m p ; 3 2 ; d e & a m p ; 3 2 ; 5 < / d 1 p 1 : C u b e E l e m e n t N a m e > < d 1 p 1 : D i m e n s i o n N a m e > C a t e g o r i e s < / d 1 p 1 : D i m e n s i o n N a m e > < d 1 p 1 : I d > c 1 8 3 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 1 < / d 1 p 1 : C u b e E l e m e n t L a b e l > < d 1 p 1 : C u b e E l e m e n t N a m e > _ S T & a m p ; 3 2 ; M o i n s & a m p ; 3 2 ; d e & a m p ; 3 2 ; 5 _ 1 < / d 1 p 1 : C u b e E l e m e n t N a m e > < d 1 p 1 : D i m e n s i o n N a m e > C a t e g o r i e s < / d 1 p 1 : D i m e n s i o n N a m e > < d 1 p 1 : I d > c 1 8 4 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 2 < / d 1 p 1 : C u b e E l e m e n t L a b e l > < d 1 p 1 : C u b e E l e m e n t N a m e > _ S T & a m p ; 3 2 ; M o i n s & a m p ; 3 2 ; d e & a m p ; 3 2 ; 5 _ 2 < / d 1 p 1 : C u b e E l e m e n t N a m e > < d 1 p 1 : D i m e n s i o n N a m e > C a t e g o r i e s < / d 1 p 1 : D i m e n s i o n N a m e > < d 1 p 1 : I d > c 1 8 5 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 3 < / d 1 p 1 : C u b e E l e m e n t L a b e l > < d 1 p 1 : C u b e E l e m e n t N a m e > _ S T & a m p ; 3 2 ; M o i n s & a m p ; 3 2 ; d e & a m p ; 3 2 ; 5 _ 3 < / d 1 p 1 : C u b e E l e m e n t N a m e > < d 1 p 1 : D i m e n s i o n N a m e > C a t e g o r i e s < / d 1 p 1 : D i m e n s i o n N a m e > < d 1 p 1 : I d > c 1 8 6 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 4 < / d 1 p 1 : C u b e E l e m e n t L a b e l > < d 1 p 1 : C u b e E l e m e n t N a m e > _ S T & a m p ; 3 2 ; M o i n s & a m p ; 3 2 ; d e & a m p ; 3 2 ; 5 _ 4 < / d 1 p 1 : C u b e E l e m e n t N a m e > < d 1 p 1 : D i m e n s i o n N a m e > C a t e g o r i e s < / d 1 p 1 : D i m e n s i o n N a m e > < d 1 p 1 : I d > c 1 8 7 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 5   �   6 < / d 1 p 1 : C u b e E l e m e n t L a b e l > < d 1 p 1 : C u b e E l e m e n t N a m e > S T & a m p ; 3 2 ; 5 & a m p ; 3 2 ; & a m p ; 2 2 4 ; & a m p ; 3 2 ; 6 < / d 1 p 1 : C u b e E l e m e n t N a m e > < d 1 p 1 : D i m e n s i o n N a m e > C a t e g o r i e s < / d 1 p 1 : D i m e n s i o n N a m e > < d 1 p 1 : I d > c 1 8 8 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 5 < / d 1 p 1 : C u b e E l e m e n t L a b e l > < d 1 p 1 : C u b e E l e m e n t N a m e > _ S T & a m p ; 3 2 ; 5 & a m p ; 3 2 ; & a m p ; 2 2 4 ; & a m p ; 3 2 ; 6 _ 5 < / d 1 p 1 : C u b e E l e m e n t N a m e > < d 1 p 1 : D i m e n s i o n N a m e > C a t e g o r i e s < / d 1 p 1 : D i m e n s i o n N a m e > < d 1 p 1 : I d > c 1 8 9 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 6 < / d 1 p 1 : C u b e E l e m e n t L a b e l > < d 1 p 1 : C u b e E l e m e n t N a m e > _ S T & a m p ; 3 2 ; 5 & a m p ; 3 2 ; & a m p ; 2 2 4 ; & a m p ; 3 2 ; 6 _ 6 < / d 1 p 1 : C u b e E l e m e n t N a m e > < d 1 p 1 : D i m e n s i o n N a m e > C a t e g o r i e s < / d 1 p 1 : D i m e n s i o n N a m e > < d 1 p 1 : I d > c 1 9 0 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 7   �   1 0 < / d 1 p 1 : C u b e E l e m e n t L a b e l > < d 1 p 1 : C u b e E l e m e n t N a m e > S T & a m p ; 3 2 ; 7 & a m p ; 3 2 ; & a m p ; 2 2 4 ; & a m p ; 3 2 ; 1 0 < / d 1 p 1 : C u b e E l e m e n t N a m e > < d 1 p 1 : D i m e n s i o n N a m e > C a t e g o r i e s < / d 1 p 1 : D i m e n s i o n N a m e > < d 1 p 1 : I d > c 1 9 1 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 7 < / d 1 p 1 : C u b e E l e m e n t L a b e l > < d 1 p 1 : C u b e E l e m e n t N a m e > _ S T & a m p ; 3 2 ; 7 & a m p ; 3 2 ; & a m p ; 2 2 4 ; & a m p ; 3 2 ; 1 0 _ 7 < / d 1 p 1 : C u b e E l e m e n t N a m e > < d 1 p 1 : D i m e n s i o n N a m e > C a t e g o r i e s < / d 1 p 1 : D i m e n s i o n N a m e > < d 1 p 1 : I d > c 1 9 2 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 S S T   8   �   1 0 < / d 1 p 1 : C u b e E l e m e n t L a b e l > < d 1 p 1 : C u b e E l e m e n t N a m e > S S T & a m p ; 3 2 ; 8 & a m p ; 3 2 ; & a m p ; 2 2 4 ; & a m p ; 3 2 ; 1 0 < / d 1 p 1 : C u b e E l e m e n t N a m e > < d 1 p 1 : D i m e n s i o n N a m e > C a t e g o r i e s < / d 1 p 1 : D i m e n s i o n N a m e > < d 1 p 1 : I d > c 1 9 3 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 8 < / d 1 p 1 : C u b e E l e m e n t L a b e l > < d 1 p 1 : C u b e E l e m e n t N a m e > _ S S T & a m p ; 3 2 ; 8 & a m p ; 3 2 ; & a m p ; 2 2 4 ; & a m p ; 3 2 ; 1 0 _ 8 < / d 1 p 1 : C u b e E l e m e n t N a m e > < d 1 p 1 : D i m e n s i o n N a m e > C a t e g o r i e s < / d 1 p 1 : D i m e n s i o n N a m e > < d 1 p 1 : I d > c 1 9 4 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 S S T   9   �   1 0 < / d 1 p 1 : C u b e E l e m e n t L a b e l > < d 1 p 1 : C u b e E l e m e n t N a m e > S S T & a m p ; 3 2 ; 9 & a m p ; 3 2 ; & a m p ; 2 2 4 ; & a m p ; 3 2 ; 1 0 < / d 1 p 1 : C u b e E l e m e n t N a m e > < d 1 p 1 : D i m e n s i o n N a m e > C a t e g o r i e s < / d 1 p 1 : D i m e n s i o n N a m e > < d 1 p 1 : I d > c 1 9 5 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 9 < / d 1 p 1 : C u b e E l e m e n t L a b e l > < d 1 p 1 : C u b e E l e m e n t N a m e > _ S S T & a m p ; 3 2 ; 9 & a m p ; 3 2 ; & a m p ; 2 2 4 ; & a m p ; 3 2 ; 1 0 _ 9 < / d 1 p 1 : C u b e E l e m e n t N a m e > < d 1 p 1 : D i m e n s i o n N a m e > C a t e g o r i e s < / d 1 p 1 : D i m e n s i o n N a m e > < d 1 p 1 : I d > c 1 9 6 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 1 0 < / d 1 p 1 : C u b e E l e m e n t L a b e l > < d 1 p 1 : C u b e E l e m e n t N a m e > _ S S T & a m p ; 3 2 ; 9 & a m p ; 3 2 ; & a m p ; 2 2 4 ; & a m p ; 3 2 ; 1 0 _ 1 0 < / d 1 p 1 : C u b e E l e m e n t N a m e > < d 1 p 1 : D i m e n s i o n N a m e > C a t e g o r i e s < / d 1 p 1 : D i m e n s i o n N a m e > < d 1 p 1 : I d > c 1 9 7 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 v o t r e   e n t r e p r i s e < / d 1 p 1 : C u b e E l e m e n t L a b e l > < d 1 p 1 : C u b e E l e m e n t N a m e > D e & a m p ; 3 2 ; v o t r e & a m p ; 3 2 ; e n t r e p r i s e < / d 1 p 1 : C u b e E l e m e n t N a m e > < d 1 p 1 : D i m e n s i o n N a m e > C a t e g o r i e s < / d 1 p 1 : D i m e n s i o n N a m e > < d 1 p 1 : I d > c 1 9 8 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 l  a l t e r n a n t < / d 1 p 1 : C u b e E l e m e n t L a b e l > < d 1 p 1 : C u b e E l e m e n t N a m e > D e & a m p ; 3 2 ; l & a m p ; 8 2 1 7 ; a l t e r n a n t < / d 1 p 1 : C u b e E l e m e n t N a m e > < d 1 p 1 : D i m e n s i o n N a m e > C a t e g o r i e s < / d 1 p 1 : D i m e n s i o n N a m e > < d 1 p 1 : I d > c 1 9 9 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 D e s   2   p a r t i e s < / d 1 p 1 : C u b e E l e m e n t L a b e l > < d 1 p 1 : C u b e E l e m e n t N a m e > D e s & a m p ; 3 2 ; 2 & a m p ; 3 2 ; p a r t i e s < / d 1 p 1 : C u b e E l e m e n t N a m e > < d 1 p 1 : D i m e n s i o n N a m e > C a t e g o r i e s < / d 1 p 1 : D i m e n s i o n N a m e > < d 1 p 1 : I d > c 2 0 0 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 A v a n t   l a   f i n   d e   p � r i o d e   d  e s s a i < / d 1 p 1 : C u b e E l e m e n t L a b e l > < d 1 p 1 : C u b e E l e m e n t N a m e > A v a n t & a m p ; 3 2 ; l a & a m p ; 3 2 ; f i n & a m p ; 3 2 ; d e & a m p ; 3 2 ; p & a m p ; 2 3 3 ; r i o d e & a m p ; 3 2 ; d & a m p ; 8 2 1 7 ; e s s a i < / d 1 p 1 : C u b e E l e m e n t N a m e > < d 1 p 1 : D i m e n s i o n N a m e > C a t e g o r i e s < / d 1 p 1 : D i m e n s i o n N a m e > < d 1 p 1 : I d > c 2 0 1 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 c o u r s   d e / d e s   a n n � e ( s )   d  a l t e r n a n c e < / d 1 p 1 : C u b e E l e m e n t L a b e l > < d 1 p 1 : C u b e E l e m e n t N a m e > A u & a m p ; 3 2 ; c o u r s & a m p ; 3 2 ; d e & a m p ; 4 7 ; d e s & a m p ; 3 2 ; a n n & a m p ; 2 3 3 ; e & a m p ; 4 0 ; s & a m p ; 4 1 ; & a m p ; 3 2 ; d & a m p ; 8 2 1 7 ; a l t e r n a n c e < / d 1 p 1 : C u b e E l e m e n t N a m e > < d 1 p 1 : D i m e n s i o n N a m e > C a t e g o r i e s < / d 1 p 1 : D i m e n s i o n N a m e > < d 1 p 1 : I d > c 2 0 2 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 A p r � s   l  o b t e n t i o n   d u   d i p l � m e < / d 1 p 1 : C u b e E l e m e n t L a b e l > < d 1 p 1 : C u b e E l e m e n t N a m e > A p r & a m p ; 2 3 2 ; s & a m p ; 3 2 ; l & a m p ; 8 2 1 7 ; o b t e n t i o n & a m p ; 3 2 ; d u & a m p ; 3 2 ; d i p l & a m p ; 2 4 4 ; m e < / d 1 p 1 : C u b e E l e m e n t N a m e > < d 1 p 1 : D i m e n s i o n N a m e > C a t e g o r i e s < / d 1 p 1 : D i m e n s i o n N a m e > < d 1 p 1 : I d > c 2 0 3 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 D u   f a i t   d e   l ' e n t r e p r i s e < / d 1 p 1 : C u b e E l e m e n t L a b e l > < d 1 p 1 : C u b e E l e m e n t N a m e > S T & a m p ; 3 2 ; D u & a m p ; 3 2 ; f a i t & a m p ; 3 2 ; d e & a m p ; 3 2 ; l & a m p ; 3 9 ; e n t r e p r i s e < / d 1 p 1 : C u b e E l e m e n t N a m e > < d 1 p 1 : D i m e n s i o n N a m e > C a t e g o r i e s < / d 1 p 1 : D i m e n s i o n N a m e > < d 1 p 1 : I d > c 2 0 4 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 n  a   p a s   d o n n �   s a t i s f a c t i o n   d a n s   l a   r � a l i s a t i o n   d e   s e s   t � c h e s < / d 1 p 1 : C u b e E l e m e n t L a b e l > < d 1 p 1 : C u b e E l e m e n t N a m e > _ S T & a m p ; 3 2 ; D u & a m p ; 3 2 ; f a i t & a m p ; 3 2 ; d e & a m p ; 3 2 ; l & a m p ; 3 9 ; e n t r e p r i s e _ & a m p ; 4 5 ; & a m p ; 3 2 ; L & a m p ; 8 2 1 7 ; a l t e r n a n t & a m p ; 3 2 ; n & a m p ; 8 2 1 7 ; a & a m p ; 3 2 ; p a s & a m p ; 3 2 ; d o n n & a m p ; 2 3 3 ; & a m p ; 3 2 ; s a t i s f a c t i o n & a m p ; 3 2 ; d a n s & a m p ; 3 2 ; l a & a m p ; 3 2 ; r & a m p ; 2 3 3 ; a l i s a t i o n & a m p ; 3 2 ; d e & a m p ; 3 2 ; s e s & a m p ; 3 2 ; t & a m p ; 2 2 6 ; c h e s < / d 1 p 1 : C u b e E l e m e n t N a m e > < d 1 p 1 : D i m e n s i o n N a m e > C a t e g o r i e s < / d 1 p 1 : D i m e n s i o n N a m e > < d 1 p 1 : I d > c 2 0 5 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 n  a   p a s   d o n n �   s a t i s f a c t i o n   d a n s   s o n   c o m p o r t e m e n t < / d 1 p 1 : C u b e E l e m e n t L a b e l > < d 1 p 1 : C u b e E l e m e n t N a m e > _ S T & a m p ; 3 2 ; D u & a m p ; 3 2 ; f a i t & a m p ; 3 2 ; d e & a m p ; 3 2 ; l & a m p ; 3 9 ; e n t r e p r i s e _ & a m p ; 4 5 ; & a m p ; 3 2 ; L & a m p ; 8 2 1 7 ; a l t e r n a n t & a m p ; 3 2 ; n & a m p ; 8 2 1 7 ; a & a m p ; 3 2 ; p a s & a m p ; 3 2 ; d o n n & a m p ; 2 3 3 ; & a m p ; 3 2 ; s a t i s f a c t i o n & a m p ; 3 2 ; d a n s & a m p ; 3 2 ; s o n & a m p ; 3 2 ; c o m p o r t e m e n t < / d 1 p 1 : C u b e E l e m e n t N a m e > < d 1 p 1 : D i m e n s i o n N a m e > C a t e g o r i e s < / d 1 p 1 : D i m e n s i o n N a m e > < d 1 p 1 : I d > c 2 0 6 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e n t r e p r i s e   n  a v a i t   p l u s   l e s   m o y e n s   f i n a n c i e r s   d e   g a r d e r   c e t   a l t e r n a n t < / d 1 p 1 : C u b e E l e m e n t L a b e l > < d 1 p 1 : C u b e E l e m e n t N a m e > _ S T & a m p ; 3 2 ; D u & a m p ; 3 2 ; f a i t & a m p ; 3 2 ; d e & a m p ; 3 2 ; l & a m p ; 3 9 ; e n t r e p r i s e _ & a m p ; 4 5 ; & a m p ; 3 2 ; L & a m p ; 8 2 1 7 ; e n t r e p r i s e & a m p ; 3 2 ; n & a m p ; 8 2 1 7 ; a v a i t & a m p ; 3 2 ; p l u s & a m p ; 3 2 ; l e s & a m p ; 3 2 ; m o y e n s & a m p ; 3 2 ; f i n a n c i e r s & a m p ; 3 2 ; d e & a m p ; 3 2 ; g a r d e r & a m p ; 3 2 ; c e t & a m p ; 3 2 ; a l t e r n a n t < / d 1 p 1 : C u b e E l e m e n t N a m e > < d 1 p 1 : D i m e n s i o n N a m e > C a t e g o r i e s < / d 1 p 1 : D i m e n s i o n N a m e > < d 1 p 1 : I d > c 2 0 7 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 D u   f a i t   d e   l ' a l t e r n a n t < / d 1 p 1 : C u b e E l e m e n t L a b e l > < d 1 p 1 : C u b e E l e m e n t N a m e > S T & a m p ; 3 2 ; D u & a m p ; 3 2 ; f a i t & a m p ; 3 2 ; d e & a m p ; 3 2 ; l & a m p ; 3 9 ; a l t e r n a n t < / d 1 p 1 : C u b e E l e m e n t N a m e > < d 1 p 1 : D i m e n s i o n N a m e > C a t e g o r i e s < / d 1 p 1 : D i m e n s i o n N a m e > < d 1 p 1 : I d > c 2 0 8 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 n  a   p a s   s o u h a i t �   a l l e r   a u   b o u t   d e   s o n   a n n � e   d  � t u d e < / d 1 p 1 : C u b e E l e m e n t L a b e l > < d 1 p 1 : C u b e E l e m e n t N a m e > _ S T & a m p ; 3 2 ; D u & a m p ; 3 2 ; f a i t & a m p ; 3 2 ; d e & a m p ; 3 2 ; l & a m p ; 3 9 ; a l t e r n a n t _ & a m p ; 4 5 ; & a m p ; 3 2 ; L & a m p ; 8 2 1 7 ; a l t e r n a n t & a m p ; 3 2 ; n & a m p ; 8 2 1 7 ; a & a m p ; 3 2 ; p a s & a m p ; 3 2 ; s o u h a i t & a m p ; 2 3 3 ; & a m p ; 3 2 ; a l l e r & a m p ; 3 2 ; a u & a m p ; 3 2 ; b o u t & a m p ; 3 2 ; d e & a m p ; 3 2 ; s o n & a m p ; 3 2 ; a n n & a m p ; 2 3 3 ; e & a m p ; 3 2 ; d & a m p ; 8 2 1 7 ; & a m p ; 2 3 3 ; t u d e < / d 1 p 1 : C u b e E l e m e n t N a m e > < d 1 p 1 : D i m e n s i o n N a m e > C a t e g o r i e s < / d 1 p 1 : D i m e n s i o n N a m e > < d 1 p 1 : I d > c 2 0 9 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 n e   s o u h a i t a i t   p l u s   r e s t e r   d a n s   l  e n t r e p r i s e < / d 1 p 1 : C u b e E l e m e n t L a b e l > < d 1 p 1 : C u b e E l e m e n t N a m e > _ S T & a m p ; 3 2 ; D u & a m p ; 3 2 ; f a i t & a m p ; 3 2 ; d e & a m p ; 3 2 ; l & a m p ; 3 9 ; a l t e r n a n t _ & a m p ; 4 5 ; & a m p ; 3 2 ; L & a m p ; 8 2 1 7 ; a l t e r n a n t & a m p ; 3 2 ; n e & a m p ; 3 2 ; s o u h a i t a i t & a m p ; 3 2 ; p l u s & a m p ; 3 2 ; r e s t e r & a m p ; 3 2 ; d a n s & a m p ; 3 2 ; l & a m p ; 8 2 1 7 ; e n t r e p r i s e < / d 1 p 1 : C u b e E l e m e n t N a m e > < d 1 p 1 : D i m e n s i o n N a m e > C a t e g o r i e s < / d 1 p 1 : D i m e n s i o n N a m e > < d 1 p 1 : I d > c 2 1 0 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 a   t r o u v �   u n   e m p l o i   d a n s   u n e   a u t r e   e n t r e p r i s e < / d 1 p 1 : C u b e E l e m e n t L a b e l > < d 1 p 1 : C u b e E l e m e n t N a m e > _ S T & a m p ; 3 2 ; D u & a m p ; 3 2 ; f a i t & a m p ; 3 2 ; d e & a m p ; 3 2 ; l & a m p ; 3 9 ; a l t e r n a n t _ & a m p ; 4 5 ; & a m p ; 3 2 ; L & a m p ; 8 2 1 7 ; a l t e r n a n t & a m p ; 3 2 ; a & a m p ; 3 2 ; t r o u v & a m p ; 2 3 3 ; & a m p ; 3 2 ; u n & a m p ; 3 2 ; e m p l o i & a m p ; 3 2 ; d a n s & a m p ; 3 2 ; u n e & a m p ; 3 2 ; a u t r e & a m p ; 3 2 ; e n t r e p r i s e < / d 1 p 1 : C u b e E l e m e n t N a m e > < d 1 p 1 : D i m e n s i o n N a m e > C a t e g o r i e s < / d 1 p 1 : D i m e n s i o n N a m e > < d 1 p 1 : I d > c 2 1 1 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 N o u s   a v o n s   p r � f � r �   r e q u a l i f i e r   l e   c o n t r a t   d  a l t e r n a n c e   e n   c o n t r a t   c l a s s i q u e   ( C D I ,   C D D ) < / d 1 p 1 : C u b e E l e m e n t L a b e l > < d 1 p 1 : C u b e E l e m e n t N a m e > _ S T & a m p ; 3 2 ; D u & a m p ; 3 2 ; f a i t & a m p ; 3 2 ; d e & a m p ; 3 2 ; l & a m p ; 3 9 ; a l t e r n a n t _ N o u s & a m p ; 3 2 ; a v o n s & a m p ; 3 2 ; p r & a m p ; 2 3 3 ; f & a m p ; 2 3 3 ; r & a m p ; 2 3 3 ; & a m p ; 3 2 ; r e q u a l i f i e r & a m p ; 3 2 ; l e & a m p ; 3 2 ; c o n t r a t & a m p ; 3 2 ; d & a m p ; 8 2 1 7 ; a l t e r n a n c e & a m p ; 3 2 ; e n & a m p ; 3 2 ; c o n t r a t & a m p ; 3 2 ; c l a s s i q u e & a m p ; 3 2 ; & a m p ; 4 0 ; C D I & a m p ; 4 4 ; & a m p ; 3 2 ; C D D & a m p ; 4 1 ; < / d 1 p 1 : C u b e E l e m e n t N a m e > < d 1 p 1 : D i m e n s i o n N a m e > C a t e g o r i e s < / d 1 p 1 : D i m e n s i o n N a m e > < d 1 p 1 : I d > c 2 1 2 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  ( p r � c i s e r ) < / d 1 p 1 : C u b e E l e m e n t L a b e l > < d 1 p 1 : C u b e E l e m e n t N a m e > _ S T & a m p ; 3 2 ; D u & a m p ; 3 2 ; f a i t & a m p ; 3 2 ; d e & a m p ; 3 2 ; l & a m p ; 3 9 ; a l t e r n a n t _ A u t r e s & a m p ; 3 2 ; & a m p ; 4 0 ; p r & a m p ; 2 3 3 ; c i s e r & a m p ; 4 1 ; < / d 1 p 1 : C u b e E l e m e n t N a m e > < d 1 p 1 : D i m e n s i o n N a m e > C a t e g o r i e s < / d 1 p 1 : D i m e n s i o n N a m e > < d 1 p 1 : I d > c 2 1 3 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 B a s e < / d 1 p 1 : C u b e E l e m e n t L a b e l > < d 1 p 1 : C u b e E l e m e n t N a m e > B a s e < / d 1 p 1 : C u b e E l e m e n t N a m e > < d 1 p 1 : D i m e n s i o n N a m e > B r e a k s < / d 1 p 1 : D i m e n s i o n N a m e > < d 1 p 1 : I d > b 1 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 T o t a l < / d 1 p 1 : C u b e E l e m e n t L a b e l > < d 1 p 1 : C u b e E l e m e n t N a m e > T o t a l < / d 1 p 1 : C u b e E l e m e n t N a m e > < d 1 p 1 : D i m e n s i o n N a m e > B r e a k s < / d 1 p 1 : D i m e n s i o n N a m e > < d 1 p 1 : I d > b 2 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< / d 1 p 1 : C u b e E l e m e n t L a b e l > < d 1 p 1 : C u b e E l e m e n t N a m e > ( ( A u & a m p ; 3 2 ; s e i n & a m p ; 3 2 ; d e & a m p ; 3 2 ; v o t r e & a m p ; 3 2 ; e n t r e p r i s e & a m p ; 4 4 ; & a m p ; 3 2 ; q u e l & a m p ; 3 2 ; p o s t e & a m p ; 3 2 ; e x e r c e z & a m p ; 4 5 ; v o u s & a m p ; 3 2 ; & a m p ; 6 3 ; ) ) < / d 1 p 1 : C u b e E l e m e n t N a m e > < d 1 p 1 : D i m e n s i o n N a m e > B r e a k s < / d 1 p 1 : D i m e n s i o n N a m e > < d 1 p 1 : I d > b 3 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 D i r i g e a n t   d e   l  e n t r e p r i s e ,   d i r e c t e u r   g � n � r a l 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C u b e E l e m e n t N a m e > < d 1 p 1 : D i m e n s i o n N a m e > B r e a k s < / d 1 p 1 : D i m e n s i o n N a m e > < d 1 p 1 : I d > b 4 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 D i r e c t e u r   d e s   r e s s o u r c e s   h u m a i n e s 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C u b e E l e m e n t N a m e > < d 1 p 1 : D i m e n s i o n N a m e > B r e a k s < / d 1 p 1 : D i m e n s i o n N a m e > < d 1 p 1 : I d > b 5 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 R e s p o n s a b l e / C h a r g �   d e s   R e s s o u r c e s   h u m a i n e s 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C u b e E l e m e n t N a m e > < d 1 p 1 : D i m e n s i o n N a m e > B r e a k s < / d 1 p 1 : D i m e n s i o n N a m e > < d 1 p 1 : I d > b 6 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 R e s p o n s a b l e / C h a r g �   d e   r e c r u t e m e n t 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C u b e E l e m e n t N a m e > < d 1 p 1 : D i m e n s i o n N a m e > B r e a k s < / d 1 p 1 : D i m e n s i o n N a m e > < d 1 p 1 : I d > b 7 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 R e s p o n s a b l e   f o r m a t i o n   e t / o u   d � v e l o p p e m e n t   d e s   c o m p � t e n c e s 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C u b e E l e m e n t N a m e > < d 1 p 1 : D i m e n s i o n N a m e > B r e a k s < / d 1 p 1 : D i m e n s i o n N a m e > < d 1 p 1 : I d > b 8 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 A u t r e s   :   p r � c i s e z 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C u b e E l e m e n t N a m e > < d 1 p 1 : D i m e n s i o n N a m e > B r e a k s < / d 1 p 1 : D i m e n s i o n N a m e > < d 1 p 1 : I d > b 9 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< / d 1 p 1 : C u b e E l e m e n t L a b e l > < d 1 p 1 : C u b e E l e m e n t N a m e > ( ( Q u e l & a m p ; 3 2 ; e s t & a m p ; 3 2 ; l e & a m p ; 3 2 ; s e c t e u r & a m p ; 3 2 ; d & a m p ; 8 2 1 7 ; a c t i v i t & a m p ; 2 3 3 ; & a m p ; 3 2 ; d e & a m p ; 3 2 ; v o t r e & a m p ; 3 2 ; e n t r e p r i s e & a m p ; 3 2 ; & a m p ; 6 3 ; ) ) < / d 1 p 1 : C u b e E l e m e n t N a m e > < d 1 p 1 : D i m e n s i o n N a m e > B r e a k s < / d 1 p 1 : D i m e n s i o n N a m e > < d 1 p 1 : I d > b 1 0 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 A g r i c u l t u r e ,   s y l v i c u l t u r e   e t   p � c h e 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C u b e E l e m e n t N a m e > < d 1 p 1 : D i m e n s i o n N a m e > B r e a k s < / d 1 p 1 : D i m e n s i o n N a m e > < d 1 p 1 : I d > b 1 1 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C u b e E l e m e n t N a m e > < d 1 p 1 : D i m e n s i o n N a m e > B r e a k s < / d 1 p 1 : D i m e n s i o n N a m e > < d 1 p 1 : I d > b 1 2 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C u b e E l e m e n t N a m e > < d 1 p 1 : D i m e n s i o n N a m e > B r e a k s < / d 1 p 1 : D i m e n s i o n N a m e > < d 1 p 1 : I d > b 1 3 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 a g r o - a l i m e n t a i r e   /   B o i s s o n s 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C u b e E l e m e n t N a m e > < d 1 p 1 : D i m e n s i o n N a m e > B r e a k s < / d 1 p 1 : D i m e n s i o n N a m e > < d 1 p 1 : I d > b 1 4 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 d e   l  � l e c t r o n i q u e ,   d e   l  i n f o r m a t i q u e ,   d e s   m a c h i n e s 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C u b e E l e m e n t N a m e > < d 1 p 1 : D i m e n s i o n N a m e > B r e a k s < / d 1 p 1 : D i m e n s i o n N a m e > < d 1 p 1 : I d > b 1 5 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 A u t o m o b i l e   e t   t r a n s p o r t s 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C u b e E l e m e n t N a m e > < d 1 p 1 : D i m e n s i o n N a m e > B r e a k s < / d 1 p 1 : D i m e n s i o n N a m e > < d 1 p 1 : I d > b 1 6 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 P h a r m a c e u t i q u e 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C u b e E l e m e n t N a m e > < d 1 p 1 : D i m e n s i o n N a m e > B r e a k s < / d 1 p 1 : D i m e n s i o n N a m e > < d 1 p 1 : I d > b 1 7 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 A u t r e s   a c t i v i t � s   i n d u s t r i e l l e s 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C u b e E l e m e n t N a m e > < d 1 p 1 : D i m e n s i o n N a m e > B r e a k s < / d 1 p 1 : D i m e n s i o n N a m e > < d 1 p 1 : I d > b 1 8 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 B T P   /   C o n s t r u c t i o n 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C u b e E l e m e n t N a m e > < d 1 p 1 : D i m e n s i o n N a m e > B r e a k s < / d 1 p 1 : D i m e n s i o n N a m e > < d 1 p 1 : I d > b 1 9 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C u b e E l e m e n t N a m e > < d 1 p 1 : D i m e n s i o n N a m e > B r e a k s < / d 1 p 1 : D i m e n s i o n N a m e > < d 1 p 1 : I d > b 2 0 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 C o m m e r c e ,   r � p a r a t i o n   d  a u t o m o b i l e s   e t   m o t o c y c l e s 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C u b e E l e m e n t N a m e > < d 1 p 1 : D i m e n s i o n N a m e > B r e a k s < / d 1 p 1 : D i m e n s i o n N a m e > < d 1 p 1 : I d > b 2 1 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 H � t e l l e r i e   e t   r e s t a u r a t i o n 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C u b e E l e m e n t N a m e > < d 1 p 1 : D i m e n s i o n N a m e > B r e a k s < / d 1 p 1 : D i m e n s i o n N a m e > < d 1 p 1 : I d > b 2 2 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 T r a n s p o r t s   e t   e n t r e p o s a g e 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C u b e E l e m e n t N a m e > < d 1 p 1 : D i m e n s i o n N a m e > B r e a k s < / d 1 p 1 : D i m e n s i o n N a m e > < d 1 p 1 : I d > b 2 3 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 I n f o r m a t i o n   e t   c o m m u n i c a t i o n 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C u b e E l e m e n t N a m e > < d 1 p 1 : D i m e n s i o n N a m e > B r e a k s < / d 1 p 1 : D i m e n s i o n N a m e > < d 1 p 1 : I d > b 2 4 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 A c t i v i t � s   f i n a n c i � r e s   e t   d ' a s s u r a n c e 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C u b e E l e m e n t N a m e > < d 1 p 1 : D i m e n s i o n N a m e > B r e a k s < / d 1 p 1 : D i m e n s i o n N a m e > < d 1 p 1 : I d > b 2 5 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 A c t i v i t � s   i m m o b i l i � r e s 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C u b e E l e m e n t N a m e > < d 1 p 1 : D i m e n s i o n N a m e > B r e a k s < / d 1 p 1 : D i m e n s i o n N a m e > < d 1 p 1 : I d > b 2 6 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 S o u t i e n   a u x   e n t r e p r i s e s 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C u b e E l e m e n t N a m e > < d 1 p 1 : D i m e n s i o n N a m e > B r e a k s < / d 1 p 1 : D i m e n s i o n N a m e > < d 1 p 1 : I d > b 2 7 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 E n s e i g n e m e n t ,   s a n t �   h u m a i n e   e t   a c t i o n   s o c i a l e ,   a d m i n .   p u b l i q u e 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C u b e E l e m e n t N a m e > < d 1 p 1 : D i m e n s i o n N a m e > B r e a k s < / d 1 p 1 : D i m e n s i o n N a m e > < d 1 p 1 : I d > b 2 8 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 C o i f f u r e ,   s o i n s   d e   b e a u t � 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C u b e E l e m e n t N a m e > < d 1 p 1 : D i m e n s i o n N a m e > B r e a k s < / d 1 p 1 : D i m e n s i o n N a m e > < d 1 p 1 : I d > b 2 9 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 A u t r e s   a c t i v i t � s   d e   s e r v i c e s 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C u b e E l e m e n t N a m e > < d 1 p 1 : D i m e n s i o n N a m e > B r e a k s < / d 1 p 1 : D i m e n s i o n N a m e > < d 1 p 1 : I d > b 3 0 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< / d 1 p 1 : C u b e E l e m e n t L a b e l > < d 1 p 1 : C u b e E l e m e n t N a m e > ( ( Q u e l l e & a m p ; 3 2 ; e s t & a m p ; 3 2 ; l a & a m p ; 3 2 ; t a i l l e & a m p ; 3 2 ; d e & a m p ; 3 2 ; v o t r e & a m p ; 3 2 ; e n t r e p r i s e & a m p ; 3 2 ; & a m p ; 6 3 ; ) ) < / d 1 p 1 : C u b e E l e m e n t N a m e > < d 1 p 1 : D i m e n s i o n N a m e > B r e a k s < / d 1 p 1 : D i m e n s i o n N a m e > < d 1 p 1 : I d > b 3 1 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C u b e E l e m e n t N a m e > < d 1 p 1 : D i m e n s i o n N a m e > B r e a k s < / d 1 p 1 : D i m e n s i o n N a m e > < d 1 p 1 : I d > b 3 2 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  -   M o i n s   d e   1 0   s a l a r i � s 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C u b e E l e m e n t N a m e > < d 1 p 1 : D i m e n s i o n N a m e > B r e a k s < / d 1 p 1 : D i m e n s i o n N a m e > < d 1 p 1 : I d > b 3 3 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  -   1 0   �   4 9   s a l a r i � s 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C u b e E l e m e n t N a m e > < d 1 p 1 : D i m e n s i o n N a m e > B r e a k s < / d 1 p 1 : D i m e n s i o n N a m e > < d 1 p 1 : I d > b 3 4 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  -   5 0   �   2 4 9   s a l a r i � s 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C u b e E l e m e n t N a m e > < d 1 p 1 : D i m e n s i o n N a m e > B r e a k s < / d 1 p 1 : D i m e n s i o n N a m e > < d 1 p 1 : I d > b 3 5 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  -   2 5 0   s a l a r i � s   e t   p l u s 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C u b e E l e m e n t N a m e > < d 1 p 1 : D i m e n s i o n N a m e > B r e a k s < / d 1 p 1 : D i m e n s i o n N a m e > < d 1 p 1 : I d > b 3 6 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< / d 1 p 1 : C u b e E l e m e n t L a b e l > < d 1 p 1 : C u b e E l e m e n t N a m e > ( ( R & a m p ; 2 3 3 ; g i o n ) ) < / d 1 p 1 : C u b e E l e m e n t N a m e > < d 1 p 1 : D i m e n s i o n N a m e > B r e a k s < / d 1 p 1 : D i m e n s i o n N a m e > < d 1 p 1 : I d > b 3 7 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 � l e - d e - F r a n c e < / d 1 p 1 : C u b e E l e m e n t L a b e l > < d 1 p 1 : C u b e E l e m e n t N a m e > R & a m p ; 2 3 3 ; g i o n _ & a m p ; 2 0 6 ; l e & a m p ; 4 5 ; d e & a m p ; 4 5 ; F r a n c e < / d 1 p 1 : C u b e E l e m e n t N a m e > < d 1 p 1 : D i m e n s i o n N a m e > B r e a k s < / d 1 p 1 : D i m e n s i o n N a m e > < d 1 p 1 : I d > b 3 8 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< / d 1 p 1 : C u b e E l e m e n t L a b e l > < d 1 p 1 : C u b e E l e m e n t N a m e > R & a m p ; 2 3 3 ; g i o n _ S T & a m p ; 3 2 ; P r o v i n c e < / d 1 p 1 : C u b e E l e m e n t N a m e > < d 1 p 1 : D i m e n s i o n N a m e > B r e a k s < / d 1 p 1 : D i m e n s i o n N a m e > < d 1 p 1 : I d > b 3 9 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 C e n t r e - V a l   d e   L o i r e < / d 1 p 1 : C u b e E l e m e n t L a b e l > < d 1 p 1 : C u b e E l e m e n t N a m e > R & a m p ; 2 3 3 ; g i o n _ S T & a m p ; 3 2 ; P r o v i n c e _ C e n t r e & a m p ; 4 5 ; V a l & a m p ; 3 2 ; d e & a m p ; 3 2 ; L o i r e < / d 1 p 1 : C u b e E l e m e n t N a m e > < d 1 p 1 : D i m e n s i o n N a m e > B r e a k s < / d 1 p 1 : D i m e n s i o n N a m e > < d 1 p 1 : I d > b 4 0 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 B o u r g o g n e - F r a n c h e - C o m t � < / d 1 p 1 : C u b e E l e m e n t L a b e l > < d 1 p 1 : C u b e E l e m e n t N a m e > R & a m p ; 2 3 3 ; g i o n _ S T & a m p ; 3 2 ; P r o v i n c e _ B o u r g o g n e & a m p ; 4 5 ; F r a n c h e & a m p ; 4 5 ; C o m t & a m p ; 2 3 3 ; < / d 1 p 1 : C u b e E l e m e n t N a m e > < d 1 p 1 : D i m e n s i o n N a m e > B r e a k s < / d 1 p 1 : D i m e n s i o n N a m e > < d 1 p 1 : I d > b 4 1 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 N o r m a n d i e < / d 1 p 1 : C u b e E l e m e n t L a b e l > < d 1 p 1 : C u b e E l e m e n t N a m e > R & a m p ; 2 3 3 ; g i o n _ S T & a m p ; 3 2 ; P r o v i n c e _ N o r m a n d i e < / d 1 p 1 : C u b e E l e m e n t N a m e > < d 1 p 1 : D i m e n s i o n N a m e > B r e a k s < / d 1 p 1 : D i m e n s i o n N a m e > < d 1 p 1 : I d > b 4 2 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 H a u t s - d e - F r a n c e < / d 1 p 1 : C u b e E l e m e n t L a b e l > < d 1 p 1 : C u b e E l e m e n t N a m e > R & a m p ; 2 3 3 ; g i o n _ S T & a m p ; 3 2 ; P r o v i n c e _ H a u t s & a m p ; 4 5 ; d e & a m p ; 4 5 ; F r a n c e < / d 1 p 1 : C u b e E l e m e n t N a m e > < d 1 p 1 : D i m e n s i o n N a m e > B r e a k s < / d 1 p 1 : D i m e n s i o n N a m e > < d 1 p 1 : I d > b 4 3 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 G r a n d   E s t < / d 1 p 1 : C u b e E l e m e n t L a b e l > < d 1 p 1 : C u b e E l e m e n t N a m e > R & a m p ; 2 3 3 ; g i o n _ S T & a m p ; 3 2 ; P r o v i n c e _ G r a n d & a m p ; 3 2 ; E s t < / d 1 p 1 : C u b e E l e m e n t N a m e > < d 1 p 1 : D i m e n s i o n N a m e > B r e a k s < / d 1 p 1 : D i m e n s i o n N a m e > < d 1 p 1 : I d > b 4 4 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 P a y s   d e   l a   L o i r e < / d 1 p 1 : C u b e E l e m e n t L a b e l > < d 1 p 1 : C u b e E l e m e n t N a m e > R & a m p ; 2 3 3 ; g i o n _ S T & a m p ; 3 2 ; P r o v i n c e _ P a y s & a m p ; 3 2 ; d e & a m p ; 3 2 ; l a & a m p ; 3 2 ; L o i r e < / d 1 p 1 : C u b e E l e m e n t N a m e > < d 1 p 1 : D i m e n s i o n N a m e > B r e a k s < / d 1 p 1 : D i m e n s i o n N a m e > < d 1 p 1 : I d > b 4 5 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 B r e t a g n e < / d 1 p 1 : C u b e E l e m e n t L a b e l > < d 1 p 1 : C u b e E l e m e n t N a m e > R & a m p ; 2 3 3 ; g i o n _ S T & a m p ; 3 2 ; P r o v i n c e _ B r e t a g n e < / d 1 p 1 : C u b e E l e m e n t N a m e > < d 1 p 1 : D i m e n s i o n N a m e > B r e a k s < / d 1 p 1 : D i m e n s i o n N a m e > < d 1 p 1 : I d > b 4 6 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 N o u v e l l e - A q u i t a i n e < / d 1 p 1 : C u b e E l e m e n t L a b e l > < d 1 p 1 : C u b e E l e m e n t N a m e > R & a m p ; 2 3 3 ; g i o n _ S T & a m p ; 3 2 ; P r o v i n c e _ N o u v e l l e & a m p ; 4 5 ; A q u i t a i n e < / d 1 p 1 : C u b e E l e m e n t N a m e > < d 1 p 1 : D i m e n s i o n N a m e > B r e a k s < / d 1 p 1 : D i m e n s i o n N a m e > < d 1 p 1 : I d > b 4 7 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 O c c i t a n i e < / d 1 p 1 : C u b e E l e m e n t L a b e l > < d 1 p 1 : C u b e E l e m e n t N a m e > R & a m p ; 2 3 3 ; g i o n _ S T & a m p ; 3 2 ; P r o v i n c e _ O c c i t a n i e < / d 1 p 1 : C u b e E l e m e n t N a m e > < d 1 p 1 : D i m e n s i o n N a m e > B r e a k s < / d 1 p 1 : D i m e n s i o n N a m e > < d 1 p 1 : I d > b 4 8 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 A u v e r g n e - R h � n e - A l p e s < / d 1 p 1 : C u b e E l e m e n t L a b e l > < d 1 p 1 : C u b e E l e m e n t N a m e > R & a m p ; 2 3 3 ; g i o n _ S T & a m p ; 3 2 ; P r o v i n c e _ A u v e r g n e & a m p ; 4 5 ; R h & a m p ; 2 4 4 ; n e & a m p ; 4 5 ; A l p e s < / d 1 p 1 : C u b e E l e m e n t N a m e > < d 1 p 1 : D i m e n s i o n N a m e > B r e a k s < / d 1 p 1 : D i m e n s i o n N a m e > < d 1 p 1 : I d > b 4 9 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 P r o v e n c e - A l p e s - C � t e   d ' A z u r ,   C o r s e < / d 1 p 1 : C u b e E l e m e n t L a b e l > < d 1 p 1 : C u b e E l e m e n t N a m e > R & a m p ; 2 3 3 ; g i o n _ S T & a m p ; 3 2 ; P r o v i n c e _ P r o v e n c e & a m p ; 4 5 ; A l p e s & a m p ; 4 5 ; C & a m p ; 2 4 4 ; t e & a m p ; 3 2 ; d & a m p ; 3 9 ; A z u r & a m p ; 4 4 ; & a m p ; 3 2 ; C o r s e < / d 1 p 1 : C u b e E l e m e n t N a m e > < d 1 p 1 : D i m e n s i o n N a m e > B r e a k s < / d 1 p 1 : D i m e n s i o n N a m e > < d 1 p 1 : I d > b 5 0 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1 p 1 : C u b e E l e m e n t L a b e l > < d 1 p 1 : C u b e E l e m e n t N a m e > ( (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) ) < / d 1 p 1 : C u b e E l e m e n t N a m e > < d 1 p 1 : D i m e n s i o n N a m e > B r e a k s < / d 1 p 1 : D i m e n s i o n N a m e > < d 1 p 1 : I d > b 5 1 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1 p 1 : C u b e E l e m e n t L a b e l > < d 1 p 1 : C u b e E l e m e n t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C u b e E l e m e n t N a m e > < d 1 p 1 : D i m e n s i o n N a m e > B r e a k s < / d 1 p 1 : D i m e n s i o n N a m e > < d 1 p 1 : I d > b 5 2 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1 p 1 : C u b e E l e m e n t L a b e l > < d 1 p 1 : C u b e E l e m e n t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C u b e E l e m e n t N a m e > < d 1 p 1 : D i m e n s i o n N a m e > B r e a k s < / d 1 p 1 : D i m e n s i o n N a m e > < d 1 p 1 : I d > b 5 3 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1 p 1 : C u b e E l e m e n t L a b e l > < d 1 p 1 : C u b e E l e m e n t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C u b e E l e m e n t N a m e > < d 1 p 1 : D i m e n s i o n N a m e > B r e a k s < / d 1 p 1 : D i m e n s i o n N a m e > < d 1 p 1 : I d > b 5 4 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 Q u a n d   a v e z - v o u s   e u   r e c o u r s   �   l  a l t e r n a n c e   ? < / d 1 p 1 : C u b e E l e m e n t L a b e l > < d 1 p 1 : C u b e E l e m e n t N a m e > ( ( Q u a n d & a m p ; 3 2 ; a v e z & a m p ; 4 5 ; v o u s & a m p ; 3 2 ; e u & a m p ; 3 2 ; r e c o u r s & a m p ; 3 2 ; & a m p ; 2 2 4 ; & a m p ; 3 2 ; l & a m p ; 8 2 1 7 ; a l t e r n a n c e & a m p ; 3 2 ; & a m p ; 6 3 ; ) ) < / d 1 p 1 : C u b e E l e m e n t N a m e > < d 1 p 1 : D i m e n s i o n N a m e > B r e a k s < / d 1 p 1 : D i m e n s i o n N a m e > < d 1 p 1 : I d > b 5 5 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 Q u a n d   a v e z - v o u s   e u   r e c o u r s   �   l  a l t e r n a n c e   ?   -   A c t u e l l e m e n t   j  a i   d e s   a l t e r n a n t s   d a n s   m o n   e n t r e p r i s e < / d 1 p 1 : C u b e E l e m e n t L a b e l > < d 1 p 1 : C u b e E l e m e n t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C u b e E l e m e n t N a m e > < d 1 p 1 : D i m e n s i o n N a m e > B r e a k s < / d 1 p 1 : D i m e n s i o n N a m e > < d 1 p 1 : I d > b 5 6 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1 p 1 : C u b e E l e m e n t L a b e l > < d 1 p 1 : C u b e E l e m e n t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C u b e E l e m e n t N a m e > < d 1 p 1 : D i m e n s i o n N a m e > B r e a k s < / d 1 p 1 : D i m e n s i o n N a m e > < d 1 p 1 : I d > b 5 7 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< / d 1 p 1 : C u b e E l e m e n t L a b e l > < d 1 p 1 : C u b e E l e m e n t N a m e > ( (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) ) < / d 1 p 1 : C u b e E l e m e n t N a m e > < d 1 p 1 : D i m e n s i o n N a m e > B r e a k s < / d 1 p 1 : D i m e n s i o n N a m e > < d 1 p 1 : I d > b 5 8 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C u b e E l e m e n t N a m e > < d 1 p 1 : D i m e n s i o n N a m e > B r e a k s < / d 1 p 1 : D i m e n s i o n N a m e > < d 1 p 1 : I d > b 5 9 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 S a t i s f a i t   -   T r � s 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C u b e E l e m e n t N a m e > < d 1 p 1 : D i m e n s i o n N a m e > B r e a k s < / d 1 p 1 : D i m e n s i o n N a m e > < d 1 p 1 : I d > b 6 0 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 S a t i s f a i t   -   P l u t � t 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C u b e E l e m e n t N a m e > < d 1 p 1 : D i m e n s i o n N a m e > B r e a k s < / d 1 p 1 : D i m e n s i o n N a m e > < d 1 p 1 : I d > b 6 1 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 P a s 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C u b e E l e m e n t N a m e > < d 1 p 1 : D i m e n s i o n N a m e > B r e a k s < / d 1 p 1 : D i m e n s i o n N a m e > < d 1 p 1 : I d > b 6 2 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 P a s   s a t i s f a i t   -   P l u t � t   p a s 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C u b e E l e m e n t N a m e > < d 1 p 1 : D i m e n s i o n N a m e > B r e a k s < / d 1 p 1 : D i m e n s i o n N a m e > < d 1 p 1 : I d > b 6 3 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 P a s   s a t i s f a i t   -   P a s   d u   t o u t 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C u b e E l e m e n t N a m e > < d 1 p 1 : D i m e n s i o n N a m e > B r e a k s < / d 1 p 1 : D i m e n s i o n N a m e > < d 1 p 1 : I d > b 6 4 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< / d 1 p 1 : C u b e E l e m e n t L a b e l > < d 1 p 1 : C u b e E l e m e n t N a m e > ( (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) ) < / d 1 p 1 : C u b e E l e m e n t N a m e > < d 1 p 1 : D i m e n s i o n N a m e > B r e a k s < / d 1 p 1 : D i m e n s i o n N a m e > < d 1 p 1 : I d > b 6 5 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 O u i 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C u b e E l e m e n t N a m e > < d 1 p 1 : D i m e n s i o n N a m e > B r e a k s < / d 1 p 1 : D i m e n s i o n N a m e > < d 1 p 1 : I d > b 6 6 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C u b e E l e m e n t N a m e > < d 1 p 1 : D i m e n s i o n N a m e > B r e a k s < / d 1 p 1 : D i m e n s i o n N a m e > < d 1 p 1 : I d > b 6 7 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C u b e E l e m e n t N a m e > < d 1 p 1 : D i m e n s i o n N a m e > B r e a k s < / d 1 p 1 : D i m e n s i o n N a m e > < d 1 p 1 : I d > b 6 8 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 N o n 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C u b e E l e m e n t N a m e > < d 1 p 1 : D i m e n s i o n N a m e > B r e a k s < / d 1 p 1 : D i m e n s i o n N a m e > < d 1 p 1 : I d > b 6 9 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C u b e E l e m e n t N a m e > < d 1 p 1 : D i m e n s i o n N a m e > B r e a k s < / d 1 p 1 : D i m e n s i o n N a m e > < d 1 p 1 : I d > b 7 0 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C u b e E l e m e n t N a m e > < d 1 p 1 : D i m e n s i o n N a m e > B r e a k s < / d 1 p 1 : D i m e n s i o n N a m e > < d 1 p 1 : I d > b 7 1 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 M o y e n n e < / d 1 p 1 : C u b e E l e m e n t L a b e l > < d 1 p 1 : C u b e E l e m e n t N a m e > M o y e n n e < / d 1 p 1 : C u b e E l e m e n t N a m e > < d 1 p 1 : D i m e n s i o n N a m e > B r e a k s < / d 1 p 1 : D i m e n s i o n N a m e > < d 1 p 1 : I d > b 7 2 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 E c a r t - t y p e < / d 1 p 1 : C u b e E l e m e n t L a b e l > < d 1 p 1 : C u b e E l e m e n t N a m e > E c a r t & a m p ; 4 5 ; t y p e < / d 1 p 1 : C u b e E l e m e n t N a m e > < d 1 p 1 : D i m e n s i o n N a m e > B r e a k s < / d 1 p 1 : D i m e n s i o n N a m e > < d 1 p 1 : I d > b 7 3 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 M � d i a n e < / d 1 p 1 : C u b e E l e m e n t L a b e l > < d 1 p 1 : C u b e E l e m e n t N a m e > M & a m p ; 2 3 3 ; d i a n e < / d 1 p 1 : C u b e E l e m e n t N a m e > < d 1 p 1 : D i m e n s i o n N a m e > B r e a k s < / d 1 p 1 : D i m e n s i o n N a m e > < d 1 p 1 : I d > b 7 4 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 N b r e   d e   r � p o n s e s < / d 1 p 1 : C u b e E l e m e n t L a b e l > < d 1 p 1 : C u b e E l e m e n t N a m e > N b r e & a m p ; 3 2 ; d e & a m p ; 3 2 ; r & a m p ; 2 3 3 ; p o n s e s < / d 1 p 1 : C u b e E l e m e n t N a m e > < d 1 p 1 : D i m e n s i o n N a m e > B r e a k s < / d 1 p 1 : D i m e n s i o n N a m e > < d 1 p 1 : I d > b 7 5 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 S i g n i f i c a t i v i t � < / d 1 p 1 : C u b e E l e m e n t L a b e l > < d 1 p 1 : C u b e E l e m e n t N a m e > S i g n i f i c a t i v i t & a m p ; 2 3 3 ; < / d 1 p 1 : C u b e E l e m e n t N a m e > < d 1 p 1 : D i m e n s i o n N a m e > B r e a k s < / d 1 p 1 : D i m e n s i o n N a m e > < d 1 p 1 : I d > b 7 6 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 T C   ( A l t e r n a n t ) _ a r r o n d i . x l s x < / d 1 p 1 : C u b e E l e m e n t L a b e l > < d 1 p 1 : C u b e E l e m e n t N a m e > T C & a m p ; 3 2 ; & a m p ; 4 0 ; A l t e r n a n t & a m p ; 4 1 ; _ a r r o n d i & a m p ; 4 6 ; x l s x < / d 1 p 1 : C u b e E l e m e n t N a m e > < d 1 p 1 : D i m e n s i o n N a m e > U n i v e r s e s < / d 1 p 1 : D i m e n s i o n N a m e > < d 1 p 1 : I d > u 3 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  -   Q u e l l e s   o n t   � t �   v o s   m o t i v a t i o n s   d a n s   v o t r e   c h o i x   d e   l  a l t e r n a n c e   ?   - -   A l t e r n a n t < / d 1 p 1 : C u b e E l e m e n t L a b e l > < d 1 p 1 : C u b e E l e m e n t N a m e > Q 1 & a m p ; 3 2 ; & a m p ; 4 5 ; & a m p ; 3 2 ; Q u e l l e s & a m p ; 3 2 ; o n t & a m p ; 3 2 ; & a m p ; 2 3 3 ; t & a m p ; 2 3 3 ; & a m p ; 3 2 ; v o s & a m p ; 3 2 ; m o t i v a t i o n s & a m p ; 3 2 ; d a n s & a m p ; 3 2 ; v o t r e & a m p ; 3 2 ; c h o i x & a m p ; 3 2 ; d e & a m p ; 3 2 ; l & a m p ; 8 2 1 7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  -   L  a l t e r n a n c e   � t a i t - e l l e   u n   c h o i x   d a n s   l a   p a s s a t i o n   d e   c e t t e   f o r m a t i o n   ?   - -   A l t e r n a n t < / d 1 p 1 : C u b e E l e m e n t L a b e l > < d 1 p 1 : C u b e E l e m e n t N a m e > Q 2 & a m p ; 3 2 ; & a m p ; 4 5 ; & a m p ; 3 2 ; L & a m p ; 8 2 1 7 ; a l t e r n a n c e & a m p ; 3 2 ; & a m p ; 2 3 3 ; t a i t & a m p ; 4 5 ; e l l e & a m p ; 3 2 ; u n & a m p ; 3 2 ; c h o i x & a m p ; 3 2 ; d a n s & a m p ; 3 2 ; l a & a m p ; 3 2 ; p a s s a t i o n & a m p ; 3 2 ; d e & a m p ; 3 2 ; c e t t e & a m p ; 3 2 ; f o r m a t i o n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  -   A v e z - v o u s   r e n c o n t r �   c e r t a i n e s   d i f f i c u l t � s   p o u r   a c c � d e r   �   l  a l t e r n a n c e   ?   - -   A l t e r n a n t < / d 1 p 1 : C u b e E l e m e n t L a b e l > < d 1 p 1 : C u b e E l e m e n t N a m e > Q 3 & a m p ; 3 2 ; & a m p ; 4 5 ; & a m p ; 3 2 ; A v e z & a m p ; 4 5 ; v o u s & a m p ; 3 2 ; r e n c o n t r & a m p ; 2 3 3 ; & a m p ; 3 2 ; c e r t a i n e s & a m p ; 3 2 ; d i f f i c u l t & a m p ; 2 3 3 ; s & a m p ; 3 2 ; p o u r & a m p ; 3 2 ; a c c & a m p ; 2 3 3 ; d e r & a m p ; 3 2 ; & a m p ; 2 2 4 ; & a m p ; 3 2 ; l & a m p ; 8 2 1 7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 Q 3 b i s   -   D a n s   l e   c a d r e   d e   v o s   r e c h e r c h e s   d  a l t e r n a n c e ,   � t i e z - v o u s   d � j �   [ ]   ?   - -   A l t e r n a n t < / d 1 p 1 : C u b e E l e m e n t L a b e l > < d 1 p 1 : C u b e E l e m e n t N a m e > Q 3 b i s & a m p ; 3 2 ; & a m p ; 4 5 ; & a m p ; 3 2 ; D a n s & a m p ; 3 2 ; l e & a m p ; 3 2 ; c a d r e & a m p ; 3 2 ; d e & a m p ; 3 2 ; v o s & a m p ; 3 2 ; r e c h e r c h e s & a m p ; 3 2 ; d & a m p ; 8 2 1 7 ; a l t e r n a n c e & a m p ; 4 4 ; & a m p ; 3 2 ; & a m p ; 2 3 3 ; t i e z & a m p ; 4 5 ; v o u s & a m p ; 3 2 ; d & a m p ; 2 3 3 ; j & a m p ; 2 2 4 ; & a m p ; 3 2 ; & a m p ; 9 1 ;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 Q 3 t e r   -   E t   a v e z - v o u s   � t �   a c c o m p a g n �   p a r   v o t r e   � c o l e   p o u r   t r o u v e r   v o t r e   e n t r e p r i s e   ?   - -   A l t e r n a n t < / d 1 p 1 : C u b e E l e m e n t L a b e l > < d 1 p 1 : C u b e E l e m e n t N a m e > Q 3 t e r & a m p ; 3 2 ; & a m p ; 4 5 ; & a m p ; 3 2 ; E t & a m p ; 3 2 ; a v e z & a m p ; 4 5 ; v o u s & a m p ; 3 2 ; & a m p ; 2 3 3 ; t & a m p ; 2 3 3 ; & a m p ; 3 2 ; a c c o m p a g n & a m p ; 2 3 3 ; & a m p ; 3 2 ; p a r & a m p ; 3 2 ; v o t r e & a m p ; 3 2 ; & a m p ; 2 3 3 ; c o l e & a m p ; 3 2 ; p o u r & a m p ; 3 2 ; t r o u v e r & a m p ; 3 2 ; v o t r e & a m p ; 3 2 ; e n t r e p r i s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 Q 3 q u a   -   P a r   q u e l l e ( s )   m � t h o d e ( s )   a v e z - v o u s   � t �   r e c r u t �   p a r   v o t r e   e n t r e p r i s e   ?   - -   A l t e r n a n t < / d 1 p 1 : C u b e E l e m e n t L a b e l > < d 1 p 1 : C u b e E l e m e n t N a m e > Q 3 q u a & a m p ; 3 2 ; & a m p ; 4 5 ; & a m p ; 3 2 ; P a r & a m p ; 3 2 ; q u e l l e & a m p ; 4 0 ; s & a m p ; 4 1 ; & a m p ; 3 2 ; m & a m p ; 2 3 3 ; t h o d e & a m p ; 4 0 ; s & a m p ; 4 1 ; & a m p ; 3 2 ; a v e z & a m p ; 4 5 ; v o u s & a m p ; 3 2 ; & a m p ; 2 3 3 ; t & a m p ; 2 3 3 ; & a m p ; 3 2 ; r e c r u t & a m p ; 2 3 3 ; & a m p ; 3 2 ; p a r & a m p ; 3 2 ; v o t r e & a m p ; 3 2 ; e n t r e p r i s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 Q 4   -   A v e z - v o u s   o u   a v i e z - v o u s   l o r s   d e   c e t t e   p � r i o d e   d  a l t e r n a n c e   [ U n   p r o f e s s e u r   r � f � r e n t   a u   s e i n   d e   v o t r e   � c o l e / � t a b l i s s e m e n t ]   ?   - -   A l t e r n a n t < / d 1 p 1 : C u b e E l e m e n t L a b e l > < d 1 p 1 : C u b e E l e m e n t N a m e > Q 4 & a m p ; 3 2 ; & a m p ; 4 5 ; & a m p ; 3 2 ; A v e z & a m p ; 4 5 ; v o u s & a m p ; 3 2 ; o u & a m p ; 3 2 ; a v i e z & a m p ; 4 5 ; v o u s & a m p ; 3 2 ; l o r s & a m p ; 3 2 ; d e & a m p ; 3 2 ; c e t t e & a m p ; 3 2 ; p & a m p ; 2 3 3 ; r i o d e & a m p ; 3 2 ; d & a m p ; 8 2 1 7 ; a l t e r n a n c e & a m p ; 3 2 ; & a m p ; 9 1 ; U n & a m p ; 3 2 ; p r o f e s s e u r & a m p ; 3 2 ; r & a m p ; 2 3 3 ; f & a m p ; 2 3 3 ; r e n t & a m p ; 3 2 ; a u & a m p ; 3 2 ; s e i n & a m p ; 3 2 ; d e & a m p ; 3 2 ; v o t r e & a m p ; 3 2 ; & a m p ; 2 3 3 ; c o l e & a m p ; 4 7 ; & a m p ; 2 3 3 ; t a b l i s s e m e n t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 Q 4   -   A v e z - v o u s   o u   a v i e z - v o u s   l o r s   d e   c e t t e   p � r i o d e   d  a l t e r n a n c e   [ U n   t u t e u r   a u   s e i n   d e   v o t r e   e n t r e p r i s e   d  a c c u e i l ]   ?   - -   A l t e r n a n t < / d 1 p 1 : C u b e E l e m e n t L a b e l > < d 1 p 1 : C u b e E l e m e n t N a m e > Q 4 & a m p ; 3 2 ; & a m p ; 4 5 ; & a m p ; 3 2 ; A v e z & a m p ; 4 5 ; v o u s & a m p ; 3 2 ; o u & a m p ; 3 2 ; a v i e z & a m p ; 4 5 ; v o u s & a m p ; 3 2 ; l o r s & a m p ; 3 2 ; d e & a m p ; 3 2 ; c e t t e & a m p ; 3 2 ; p & a m p ; 2 3 3 ; r i o d e & a m p ; 3 2 ; d & a m p ; 8 2 1 7 ; a l t e r n a n c e & a m p ; 3 2 ; & a m p ; 9 1 ; U n & a m p ; 3 2 ; t u t e u r & a m p ; 3 2 ; a u & a m p ; 3 2 ; s e i n & a m p ; 3 2 ; d e & a m p ; 3 2 ; v o t r e & a m p ; 3 2 ; e n t r e p r i s e & a m p ; 3 2 ; d & a m p ; 8 2 1 7 ; a c c u e i l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 Q 5   -   A v e z - v o u s   � t �   s u f f i s a m m e n t   a c c o m p a g n �   p a r   v o t r e   t u t e u r   e n   e n t r e p r i s e   ?   - -   T u t e u r   a u   s e i n   d e   l ' e n t r e p r i s e   d ' a c c u e i l < / d 1 p 1 : C u b e E l e m e n t L a b e l > < d 1 p 1 : C u b e E l e m e n t N a m e > Q 5 & a m p ; 3 2 ; & a m p ; 4 5 ; & a m p ; 3 2 ; A v e z & a m p ; 4 5 ; v o u s & a m p ; 3 2 ; & a m p ; 2 3 3 ; t & a m p ; 2 3 3 ; & a m p ; 3 2 ; s u f f i s a m m e n t & a m p ; 3 2 ; a c c o m p a g n & a m p ; 2 3 3 ; & a m p ; 3 2 ; p a r & a m p ; 3 2 ; v o t r e & a m p ; 3 2 ; t u t e u r & a m p ; 3 2 ; e n & a m p ; 3 2 ; e n t r e p r i s e & a m p ; 3 2 ; & a m p ; 6 3 ; & a m p ; 3 2 ; & a m p ; 4 5 ; & a m p ; 4 5 ; & a m p ; 3 2 ; T u t e u r & a m p ; 3 2 ; a u & a m p ; 3 2 ; s e i n & a m p ; 3 2 ; d e & a m p ; 3 2 ; l & a m p ; 3 9 ; e n t r e p r i s e & a m p ; 3 2 ; d & a m p ; 3 9 ; a c c u e i l < / d 1 p 1 : C u b e E l e m e n t N a m e > < d 1 p 1 : D i m e n s i o n N a m e > Q u e s t i o n s < / d 1 p 1 : D i m e n s i o n N a m e > < d 1 p 1 : I d > q 1 0 9 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 Q 6 a   -   P o u r q u o i   ?   - -   P a s   s u f f i s a m m e n t   a c c o m p a g n �   p a r   s o n   t u t e u r   a u   s e i n   d e   l ' e n t r e p r i s e   d ' a c c u e i l < / d 1 p 1 : C u b e E l e m e n t L a b e l > < d 1 p 1 : C u b e E l e m e n t N a m e > Q 6 a & a m p ; 3 2 ; & a m p ; 4 5 ; & a m p ; 3 2 ; P o u r q u o i & a m p ; 3 2 ; & a m p ; 6 3 ; & a m p ; 3 2 ; & a m p ; 4 5 ; & a m p ; 4 5 ; & a m p ; 3 2 ; P a s & a m p ; 3 2 ; s u f f i s a m m e n t & a m p ; 3 2 ; a c c o m p a g n & a m p ; 2 3 3 ; & a m p ; 3 2 ; p a r & a m p ; 3 2 ; s o n & a m p ; 3 2 ; t u t e u r & a m p ; 3 2 ; a u & a m p ; 3 2 ; s e i n & a m p ; 3 2 ; d e & a m p ; 3 2 ; l & a m p ; 3 9 ; e n t r e p r i s e & a m p ; 3 2 ; d & a m p ; 3 9 ; a c c u e i l < / d 1 p 1 : C u b e E l e m e n t N a m e > < d 1 p 1 : D i m e n s i o n N a m e > Q u e s t i o n s < / d 1 p 1 : D i m e n s i o n N a m e > < d 1 p 1 : I d > q 1 1 0 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 Q 7   -   A v i e z - v o u s   o u   a v e z - v o u s   d e s   d i f f i c u l t � s   �   c o n c i l i e r   v o s   t � c h e s   e n   e n t r e p r i s e   e t   v o t r e   t r a v a i l   s c o l a i r e   o u   u n i v e r s i t a i r e   ?   - -   A l t e r n a n t < / d 1 p 1 : C u b e E l e m e n t L a b e l > < d 1 p 1 : C u b e E l e m e n t N a m e > Q 7 & a m p ; 3 2 ; & a m p ; 4 5 ; & a m p ; 3 2 ; A v i e z & a m p ; 4 5 ; v o u s & a m p ; 3 2 ; o u & a m p ; 3 2 ; a v e z & a m p ; 4 5 ; v o u s & a m p ; 3 2 ; d e s & a m p ; 3 2 ; d i f f i c u l t & a m p ; 2 3 3 ; s & a m p ; 3 2 ; & a m p ; 2 2 4 ; & a m p ; 3 2 ; c o n c i l i e r & a m p ; 3 2 ; v o s & a m p ; 3 2 ; t & a m p ; 2 2 6 ; c h e s & a m p ; 3 2 ; e n & a m p ; 3 2 ; e n t r e p r i s e & a m p ; 3 2 ; e t & a m p ; 3 2 ; v o t r e & a m p ; 3 2 ; t r a v a i l & a m p ; 3 2 ; s c o l a i r e & a m p ; 3 2 ; o u & a m p ; 3 2 ; u n i v e r s i t a i r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 Q 8     -   C o m m e n t   � v a l u e r i e z - v o u s   v o t r e   c h a r g e   d e   t r a v a i l   a u   c o u r s   d e   v o t r e   a l t e r n a n c e   [ A   l  � c o l e /   a u   C F A ]   ?   - -   A l t e r n a n t < / d 1 p 1 : C u b e E l e m e n t L a b e l > < d 1 p 1 : C u b e E l e m e n t N a m e > Q 8 & a m p ; 3 2 ; & a m p ; 3 2 ; & a m p ; 4 5 ; & a m p ; 3 2 ; C o m m e n t & a m p ; 3 2 ; & a m p ; 2 3 3 ; v a l u e r i e z & a m p ; 4 5 ; v o u s & a m p ; 3 2 ; v o t r e & a m p ; 3 2 ; c h a r g e & a m p ; 3 2 ; d e & a m p ; 3 2 ; t r a v a i l & a m p ; 3 2 ; a u & a m p ; 3 2 ; c o u r s & a m p ; 3 2 ; d e & a m p ; 3 2 ; v o t r e & a m p ; 3 2 ; a l t e r n a n c e & a m p ; 3 2 ; & a m p ; 9 1 ; A & a m p ; 3 2 ; l & a m p ; 8 2 1 7 ; & a m p ; 2 3 3 ; c o l e & a m p ; 4 7 ; & a m p ; 3 2 ; a u & a m p ; 3 2 ; C F A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 Q 8     -   C o m m e n t   � v a l u e r i e z - v o u s   v o t r e   c h a r g e   d e   t r a v a i l   a u   c o u r s   d e   v o t r e   a l t e r n a n c e   [ E n   e n t r e p r i s e ]   ?   - -   A l t e r n a n t < / d 1 p 1 : C u b e E l e m e n t L a b e l > < d 1 p 1 : C u b e E l e m e n t N a m e > Q 8 & a m p ; 3 2 ; & a m p ; 3 2 ; & a m p ; 4 5 ; & a m p ; 3 2 ; C o m m e n t & a m p ; 3 2 ; & a m p ; 2 3 3 ; v a l u e r i e z & a m p ; 4 5 ; v o u s & a m p ; 3 2 ; v o t r e & a m p ; 3 2 ; c h a r g e & a m p ; 3 2 ; d e & a m p ; 3 2 ; t r a v a i l & a m p ; 3 2 ; a u & a m p ; 3 2 ; c o u r s & a m p ; 3 2 ; d e & a m p ; 3 2 ; v o t r e & a m p ; 3 2 ; a l t e r n a n c e & a m p ; 3 2 ; & a m p ; 9 1 ; E n & a m p ; 3 2 ; e n t r e p r i s e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 Q 8 b i s   -   E n   a v e z - v o u s   p a r l �   ?   - -   C h a r g e   d e   t r a v a i l   t r o p   i m p o r t a n t e < / d 1 p 1 : C u b e E l e m e n t L a b e l > < d 1 p 1 : C u b e E l e m e n t N a m e > Q 8 b i s & a m p ; 3 2 ; & a m p ; 4 5 ; & a m p ; 3 2 ; E n & a m p ; 3 2 ; a v e z & a m p ; 4 5 ; v o u s & a m p ; 3 2 ; p a r l & a m p ; 2 3 3 ; & a m p ; 3 2 ; & a m p ; 6 3 ; & a m p ; 3 2 ; & a m p ; 4 5 ; & a m p ; 4 5 ; & a m p ; 3 2 ; C h a r g e & a m p ; 3 2 ; d e & a m p ; 3 2 ; t r a v a i l & a m p ; 3 2 ; t r o p & a m p ; 3 2 ; i m p o r t a n t e < / d 1 p 1 : C u b e E l e m e n t N a m e > < d 1 p 1 : D i m e n s i o n N a m e > Q u e s t i o n s < / d 1 p 1 : D i m e n s i o n N a m e > < d 1 p 1 : I d > q 1 1 4 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 Q 8 t e r   -   E s t - c e   q u  i l   y   a   e u   d e s   � v o l u t i o n s   p o s i t i v e s   s u i t e   �   c e s   � c h a n g e s   ?   - -   A   p a r l �   d e   s a   c h a r g e   d e   t r a v a i l   t r o p   i m p o r t a n t e < / d 1 p 1 : C u b e E l e m e n t L a b e l > < d 1 p 1 : C u b e E l e m e n t N a m e > Q 8 t e r & a m p ; 3 2 ; & a m p ; 4 5 ; & a m p ; 3 2 ; E s t & a m p ; 4 5 ; c e & a m p ; 3 2 ; q u & a m p ; 8 2 1 7 ; i l & a m p ; 3 2 ; y & a m p ; 3 2 ; a & a m p ; 3 2 ; e u & a m p ; 3 2 ; d e s & a m p ; 3 2 ; & a m p ; 2 3 3 ; v o l u t i o n s & a m p ; 3 2 ; p o s i t i v e s & a m p ; 3 2 ; s u i t e & a m p ; 3 2 ; & a m p ; 2 2 4 ; & a m p ; 3 2 ; c e s & a m p ; 3 2 ; & a m p ; 2 3 3 ; c h a n g e s & a m p ; 3 2 ; & a m p ; 6 3 ; & a m p ; 3 2 ; & a m p ; 4 5 ; & a m p ; 4 5 ; & a m p ; 3 2 ; A & a m p ; 3 2 ; p a r l & a m p ; 2 3 3 ; & a m p ; 3 2 ; d e & a m p ; 3 2 ; s a & a m p ; 3 2 ; c h a r g e & a m p ; 3 2 ; d e & a m p ; 3 2 ; t r a v a i l & a m p ; 3 2 ; t r o p & a m p ; 3 2 ; i m p o r t a n t e < / d 1 p 1 : C u b e E l e m e n t N a m e > < d 1 p 1 : D i m e n s i o n N a m e > Q u e s t i o n s < / d 1 p 1 : D i m e n s i o n N a m e > < d 1 p 1 : I d > q 1 1 5 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 Q 9   -   C o m m e n t   � v a l u e r i e z - v o u s   l e   r y t h m e   � c o l e - e n t r e p r i s e   a u   c o u r s   d e   v o t r e   a l t e r n a n c e   ?   - -   A l t e r n a n t < / d 1 p 1 : C u b e E l e m e n t L a b e l > < d 1 p 1 : C u b e E l e m e n t N a m e > Q 9 & a m p ; 3 2 ; & a m p ; 4 5 ; & a m p ; 3 2 ; C o m m e n t & a m p ; 3 2 ; & a m p ; 2 3 3 ; v a l u e r i e z & a m p ; 4 5 ; v o u s & a m p ; 3 2 ; l e & a m p ; 3 2 ; r y t h m e & a m p ; 3 2 ; & a m p ; 2 3 3 ; c o l e & a m p ; 4 5 ; e n t r e p r i s e & a m p ; 3 2 ; a u & a m p ; 3 2 ; c o u r s & a m p ; 3 2 ; d e & a m p ; 3 2 ; v o t r e & a m p ; 3 2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 [ V a r i � ] 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V a r i & a m p ; 2 3 3 ;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 [ M o t i v a n t ] 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M o t i v a n t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 [ A d a p t �   �   v o s   c o m p � t e n c e s ] 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A d a p t & a m p ; 2 3 3 ; & a m p ; 3 2 ; & a m p ; 2 2 4 ; & a m p ; 3 2 ; v o s & a m p ; 3 2 ; c o m p & a m p ; 2 3 3 ; t e n c e s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 [ U t i l e   �   l  e n t r e p r i s e ] 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U t i l e & a m p ; 3 2 ; & a m p ; 2 2 4 ; & a m p ; 3 2 ; l & a m p ; 8 2 1 7 ; e n t r e p r i s e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 [ E n   a d � q u a t i o n   a v e c   v o t r e   f o r m a t i o n ] 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E n & a m p ; 3 2 ; a d & a m p ; 2 3 3 ; q u a t i o n & a m p ; 3 2 ; a v e c & a m p ; 3 2 ; v o t r e & a m p ; 3 2 ; f o r m a t i o n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 [ P r o f e s s i o n n a l i s a n t ] 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P r o f e s s i o n n a l i s a n t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 [ S T   D ' a c c o r d ] 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S T & a m p ; 3 2 ; D & a m p ; 3 9 ; a c c o r d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 Q 1 4   -   A v i e z - v o u s   o u   a v e z - v o u s   l e   s e n t i m e n t   d  � t r e   p l e i n e m e n t   i n t � g r �   �   l  e n t r e p r i s e   ?   - -   A l t e r n a n t < / d 1 p 1 : C u b e E l e m e n t L a b e l > < d 1 p 1 : C u b e E l e m e n t N a m e > Q 1 4 & a m p ; 3 2 ; & a m p ; 4 5 ; & a m p ; 3 2 ;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 Q 1 5   -   A v e z - v o u s   b � n � f i c i �   d  u n   p a r c o u r s   d  i n t � g r a t i o n   e t / o u   f o r m a t i o n   s p � c i f i q u e   ?   - -   A l t e r n a n t < / d 1 p 1 : C u b e E l e m e n t L a b e l > < d 1 p 1 : C u b e E l e m e n t N a m e > Q 1 5 & a m p ; 3 2 ; & a m p ; 4 5 ; & a m p ; 3 2 ; A v e z & a m p ; 4 5 ; v o u s & a m p ; 3 2 ; b & a m p ; 2 3 3 ; n & a m p ; 2 3 3 ; f i c i & a m p ; 2 3 3 ; & a m p ; 3 2 ; d & a m p ; 8 2 1 7 ; u n & a m p ; 3 2 ; p a r c o u r s & a m p ; 3 2 ; d & a m p ; 8 2 1 7 ; i n t & a m p ; 2 3 3 ; g r a t i o n & a m p ; 3 2 ; e t & a m p ; 4 7 ; o u & a m p ; 3 2 ; f o r m a t i o n & a m p ; 3 2 ; s p & a m p ; 2 3 3 ; c i f i q u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 Q 1 6   -   G l o b a l e m e n t ,   � t e s - v o u s   s a t i s f a i t . e   d e   v o t r e   p � r i o d e   d  a l t e r n a n c e   ?   - -   A l t e r n a n t < / d 1 p 1 : C u b e E l e m e n t L a b e l > < d 1 p 1 : C u b e E l e m e n t N a m e > Q 1 6 & a m p ; 3 2 ; & a m p ; 4 5 ; & a m p ; 3 2 ;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 Q 1 7   -   C e t t e   p � r i o d e   d  a l t e r n a n c e   a - t - e l l e   r � p o n d u   �   v o s   a t t e n t e s   ?   - -   A l t e r n a n t < / d 1 p 1 : C u b e E l e m e n t L a b e l > < d 1 p 1 : C u b e E l e m e n t N a m e > Q 1 7 & a m p ; 3 2 ; & a m p ; 4 5 ; & a m p ; 3 2 ; C e t t e & a m p ; 3 2 ; p & a m p ; 2 3 3 ; r i o d e & a m p ; 3 2 ; d & a m p ; 8 2 1 7 ; a l t e r n a n c e & a m p ; 3 2 ; a & a m p ; 4 5 ; t & a m p ; 4 5 ; e l l e & a m p ; 3 2 ; r & a m p ; 2 3 3 ; p o n d u & a m p ; 3 2 ; & a m p ; 2 2 4 ; & a m p ; 3 2 ; v o s & a m p ; 3 2 ; a t t e n t e s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 Q 1 8 b i s   -   P o u r q u o i   ?   - -   P � r i o d e   d ' a l t e r n a n c e   � t a i t   m i e u x   q u ' a t t e n d u < / d 1 p 1 : C u b e E l e m e n t L a b e l > < d 1 p 1 : C u b e E l e m e n t N a m e > Q 1 8 b i s & a m p ; 3 2 ; & a m p ; 4 5 ; & a m p ; 3 2 ; P o u r q u o i & a m p ; 3 2 ; & a m p ; 6 3 ; & a m p ; 3 2 ; & a m p ; 4 5 ; & a m p ; 4 5 ; & a m p ; 3 2 ; P & a m p ; 2 3 3 ; r i o d e & a m p ; 3 2 ; d & a m p ; 3 9 ; a l t e r n a n c e & a m p ; 3 2 ; & a m p ; 2 3 3 ; t a i t & a m p ; 3 2 ; m i e u x & a m p ; 3 2 ; q u & a m p ; 3 9 ; a t t e n d u < / d 1 p 1 : C u b e E l e m e n t N a m e > < d 1 p 1 : D i m e n s i o n N a m e > Q u e s t i o n s < / d 1 p 1 : D i m e n s i o n N a m e > < d 1 p 1 : I d > q 1 2 8 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 Q 1 8 b i s   -   P o u r q u o i   ?   - -   P � r i o d e   d ' a l t e r n a n c e   � t a i t   m o i n s   b i e n   q u ' a t t e n d u < / d 1 p 1 : C u b e E l e m e n t L a b e l > < d 1 p 1 : C u b e E l e m e n t N a m e > Q 1 8 b i s & a m p ; 3 2 ; & a m p ; 4 5 ; & a m p ; 3 2 ; P o u r q u o i & a m p ; 3 2 ; & a m p ; 6 3 ; & a m p ; 3 2 ; & a m p ; 4 5 ; & a m p ; 4 5 ; & a m p ; 3 2 ; P & a m p ; 2 3 3 ; r i o d e & a m p ; 3 2 ; d & a m p ; 3 9 ; a l t e r n a n c e & a m p ; 3 2 ; & a m p ; 2 3 3 ; t a i t & a m p ; 3 2 ; m o i n s & a m p ; 3 2 ; b i e n & a m p ; 3 2 ; q u & a m p ; 3 9 ; a t t e n d u < / d 1 p 1 : C u b e E l e m e n t N a m e > < d 1 p 1 : D i m e n s i o n N a m e > Q u e s t i o n s < / d 1 p 1 : D i m e n s i o n N a m e > < d 1 p 1 : I d > q 1 2 9 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 Q 1 9   -   Q u  a v e z - v o u s   l e   p l u s   a p p r � c i �   p e n d a n t   v o t r e   p � r i o d e   d  a l t e r n a n c e   ?   - -   S a t i s f a i t   d e   s a   p � r i o d e   d ' a l t e r n a n c e < / d 1 p 1 : C u b e E l e m e n t L a b e l > < d 1 p 1 : C u b e E l e m e n t N a m e > Q 1 9 & a m p ; 3 2 ; & a m p ; 4 5 ; & a m p ; 3 2 ; Q u & a m p ; 8 2 1 7 ; a v e z & a m p ; 4 5 ; v o u s & a m p ; 3 2 ; l e & a m p ; 3 2 ; p l u s & a m p ; 3 2 ; a p p r & a m p ; 2 3 3 ; c i & a m p ; 2 3 3 ; & a m p ; 3 2 ; p e n d a n t & a m p ; 3 2 ; v o t r e & a m p ; 3 2 ; p & a m p ; 2 3 3 ; r i o d e & a m p ; 3 2 ; d & a m p ; 8 2 1 7 ; a l t e r n a n c e & a m p ; 3 2 ; & a m p ; 6 3 ; & a m p ; 3 2 ; & a m p ; 4 5 ; & a m p ; 4 5 ; & a m p ; 3 2 ; S a t i s f a i t & a m p ; 3 2 ; d e & a m p ; 3 2 ; s a & a m p ; 3 2 ; p & a m p ; 2 3 3 ; r i o d e & a m p ; 3 2 ; d & a m p ; 3 9 ; a l t e r n a n c e < / d 1 p 1 : C u b e E l e m e n t N a m e > < d 1 p 1 : D i m e n s i o n N a m e > Q u e s t i o n s < / d 1 p 1 : D i m e n s i o n N a m e > < d 1 p 1 : I d > q 1 3 0 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 Q 2 0   -   Q u  a v e z - v o u s   l e   m o i n s   a p p r � c i �   p e n d a n t   v o t r e   p � r i o d e   d  a l t e r n a n c e   ?   - -   P a s   s a t i s f a i t   d e   s a   p � r i o d e   d ' a l t e r n a n c e < / d 1 p 1 : C u b e E l e m e n t L a b e l > < d 1 p 1 : C u b e E l e m e n t N a m e > Q 2 0 & a m p ; 3 2 ; & a m p ; 4 5 ; & a m p ; 3 2 ; Q u & a m p ; 8 2 1 7 ; a v e z & a m p ; 4 5 ; v o u s & a m p ; 3 2 ; l e & a m p ; 3 2 ; m o i n s & a m p ; 3 2 ; a p p r & a m p ; 2 3 3 ; c i & a m p ; 2 3 3 ; & a m p ; 3 2 ; p e n d a n t & a m p ; 3 2 ; v o t r e & a m p ; 3 2 ; p & a m p ; 2 3 3 ; r i o d e & a m p ; 3 2 ; d & a m p ; 8 2 1 7 ; a l t e r n a n c e & a m p ; 3 2 ; & a m p ; 6 3 ; & a m p ; 3 2 ; & a m p ; 4 5 ; & a m p ; 4 5 ; & a m p ; 3 2 ; P a s & a m p ; 3 2 ; s a t i s f a i t & a m p ; 3 2 ; d e & a m p ; 3 2 ; s a & a m p ; 3 2 ; p & a m p ; 2 3 3 ; r i o d e & a m p ; 3 2 ; d & a m p ; 3 9 ; a l t e r n a n c e < / d 1 p 1 : C u b e E l e m e n t N a m e > < d 1 p 1 : D i m e n s i o n N a m e > Q u e s t i o n s < / d 1 p 1 : D i m e n s i o n N a m e > < d 1 p 1 : I d > q 1 3 1 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 Q 2 1   -   A v e z - v o u s   f a i t   o u   a u r i e z - v o u s   s o u h a i t �   r � a l i s e r   v o t r e   a l t e r n a n c e   �   l  a l t e r n a n c e   d a n s   l e   c a d r e   d u   p r o g r a m m e   e u r o p � e n   E r a s m u s +   ?   - -   A l t e r n a n t < / d 1 p 1 : C u b e E l e m e n t L a b e l > < d 1 p 1 : C u b e E l e m e n t N a m e > Q 2 1 & a m p ; 3 2 ; & a m p ; 4 5 ; & a m p ; 3 2 ; A v e z & a m p ; 4 5 ; v o u s & a m p ; 3 2 ; f a i t & a m p ; 3 2 ; o u & a m p ; 3 2 ; a u r i e z & a m p ; 4 5 ; v o u s & a m p ; 3 2 ; s o u h a i t & a m p ; 2 3 3 ; & a m p ; 3 2 ; r & a m p ; 2 3 3 ; a l i s e r & a m p ; 3 2 ; v o t r e & a m p ; 3 2 ; a l t e r n a n c e & a m p ; 3 2 ; & a m p ; 2 2 4 ; & a m p ; 3 2 ; l & a m p ; 8 2 1 7 ; a l t e r n a n c e & a m p ; 3 2 ; d a n s & a m p ; 3 2 ; l e & a m p ; 3 2 ; c a d r e & a m p ; 3 2 ; d u & a m p ; 3 2 ; p r o g r a m m e & a m p ; 3 2 ; e u r o p & a m p ; 2 3 3 ; e n & a m p ; 3 2 ; E r a s m u s & a m p ; 4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 Q 2 2 a   -   P e n s e z - v o u s   � t r e   e m b a u c h �   d a n s   l  e n t r e p r i s e   d a n s   l a q u e l l e   v o u s   a v e z   e f f e c t u �   v o t r e   a l t e r n a n c e   �   l  i s s u e   d e   v o t r e   c o n t r a t   ?   - -   E s t   a c t u e l l e m e n t   e n   a l t e r n a n c e < / d 1 p 1 : C u b e E l e m e n t L a b e l > < d 1 p 1 : C u b e E l e m e n t N a m e > Q 2 2 a & a m p ; 3 2 ; & a m p ; 4 5 ; & a m p ; 3 2 ; P e n s e z & a m p ; 4 5 ; v o u s & a m p ; 3 2 ; & a m p ; 2 3 4 ; t r e & a m p ; 3 2 ; e m b a u c h & a m p ; 2 3 3 ; & a m p ; 3 2 ; d a n s & a m p ; 3 2 ; l & a m p ; 8 2 1 7 ; e n t r e p r i s e & a m p ; 3 2 ; d a n s & a m p ; 3 2 ; l a q u e l l e & a m p ; 3 2 ; v o u s & a m p ; 3 2 ; a v e z & a m p ; 3 2 ; e f f e c t u & a m p ; 2 3 3 ; & a m p ; 3 2 ; v o t r e & a m p ; 3 2 ; a l t e r n a n c e & a m p ; 3 2 ; & a m p ; 2 2 4 ; & a m p ; 3 2 ; l & a m p ; 8 2 1 7 ; i s s u e & a m p ; 3 2 ; d e & a m p ; 3 2 ; v o t r e & a m p ; 3 2 ; c o n t r a t & a m p ; 3 2 ; & a m p ; 6 3 ; & a m p ; 3 2 ; & a m p ; 4 5 ; & a m p ; 4 5 ; & a m p ; 3 2 ; E s t & a m p ; 3 2 ; a c t u e l l e m e n t & a m p ; 3 2 ; e n & a m p ; 3 2 ; a l t e r n a n c e < / d 1 p 1 : C u b e E l e m e n t N a m e > < d 1 p 1 : D i m e n s i o n N a m e > Q u e s t i o n s < / d 1 p 1 : D i m e n s i o n N a m e > < d 1 p 1 : I d > q 1 3 3 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 Q 2 2 b   -   A v e z - v o u s   � t �   e m b a u c h �   d a n s   l  e n t r e p r i s e   d a n s   l a q u e l l e   v o u s   a v e z   e f f e c t u �   v o t r e   a l t e r n a n c e   �   l  i s s u e   d e   v o t r e   c o n t r a t   ?   - -   A   f i n a l i s �   s o n   c u r s u s   e n   a l t e r n a n c e < / d 1 p 1 : C u b e E l e m e n t L a b e l > < d 1 p 1 : C u b e E l e m e n t N a m e > Q 2 2 b & a m p ; 3 2 ; & a m p ; 4 5 ; & a m p ; 3 2 ; A v e z & a m p ; 4 5 ; v o u s & a m p ; 3 2 ; & a m p ; 2 3 3 ; t & a m p ; 2 3 3 ; & a m p ; 3 2 ; e m b a u c h & a m p ; 2 3 3 ; & a m p ; 3 2 ; d a n s & a m p ; 3 2 ; l & a m p ; 8 2 1 7 ; e n t r e p r i s e & a m p ; 3 2 ; d a n s & a m p ; 3 2 ; l a q u e l l e & a m p ; 3 2 ; v o u s & a m p ; 3 2 ; a v e z & a m p ; 3 2 ; e f f e c t u & a m p ; 2 3 3 ; & a m p ; 3 2 ; v o t r e & a m p ; 3 2 ; a l t e r n a n c e & a m p ; 3 2 ; & a m p ; 2 2 4 ; & a m p ; 3 2 ; l & a m p ; 8 2 1 7 ; i s s u e & a m p ; 3 2 ; d e & a m p ; 3 2 ; v o t r e & a m p ; 3 2 ; c o n t r a t & a m p ; 3 2 ; & a m p ; 6 3 ; & a m p ; 3 2 ; & a m p ; 4 5 ; & a m p ; 4 5 ; & a m p ; 3 2 ; A & a m p ; 3 2 ; f i n a l i s & a m p ; 2 3 3 ; & a m p ; 3 2 ; s o n & a m p ; 3 2 ; c u r s u s & a m p ; 3 2 ; e n & a m p ; 3 2 ; a l t e r n a n c e < / d 1 p 1 : C u b e E l e m e n t N a m e > < d 1 p 1 : D i m e n s i o n N a m e > Q u e s t i o n s < / d 1 p 1 : D i m e n s i o n N a m e > < d 1 p 1 : I d > q 1 3 4 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 Q 2 3   -   A v e z - v o u s   t r o u v �   u n   e m p l o i   e n   l i e n   a v e c   l a   f o r m a t i o n   r � a l i s � e   �   l a   s u i t e   d e   v o t r e   c o n t r a t   d  a l t e r n a n c e   ?   - -   N ' a   p a s   � t �   e m b a u c h � < / d 1 p 1 : C u b e E l e m e n t L a b e l > < d 1 p 1 : C u b e E l e m e n t N a m e > Q 2 3 & a m p ; 3 2 ; & a m p ; 4 5 ; & a m p ; 3 2 ; A v e z & a m p ; 4 5 ; v o u s & a m p ; 3 2 ; t r o u v & a m p ; 2 3 3 ; & a m p ; 3 2 ; u n & a m p ; 3 2 ; e m p l o i & a m p ; 3 2 ; e n & a m p ; 3 2 ; l i e n & a m p ; 3 2 ; a v e c & a m p ; 3 2 ; l a & a m p ; 3 2 ; f o r m a t i o n & a m p ; 3 2 ; r & a m p ; 2 3 3 ; a l i s & a m p ; 2 3 3 ; e & a m p ; 3 2 ; & a m p ; 2 2 4 ; & a m p ; 3 2 ; l a & a m p ; 3 2 ; s u i t e & a m p ; 3 2 ; d e & a m p ; 3 2 ; v o t r e & a m p ; 3 2 ; c o n t r a t & a m p ; 3 2 ; d & a m p ; 8 2 1 7 ; a l t e r n a n c e & a m p ; 3 2 ; & a m p ; 6 3 ; & a m p ; 3 2 ; & a m p ; 4 5 ; & a m p ; 4 5 ; & a m p ; 3 2 ; N & a m p ; 3 9 ; a & a m p ; 3 2 ; p a s & a m p ; 3 2 ; & a m p ; 2 3 3 ; t & a m p ; 2 3 3 ; & a m p ; 3 2 ; e m b a u c h & a m p ; 2 3 3 ; < / d 1 p 1 : C u b e E l e m e n t N a m e > < d 1 p 1 : D i m e n s i o n N a m e > Q u e s t i o n s < / d 1 p 1 : D i m e n s i o n N a m e > < d 1 p 1 : I d > q 1 3 5 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 Q 2 3 b i s   -   P o u r   q u e l l e ( s )   r a i s o n ( s )   n  a v e z - v o u s   p a s   t r o u v �   d  e m p l o i   e n   l i e n   a v e c   l a   f o r m a t i o n   r � a l i s � e   ?   - -   N ' a   p a s   t r o u v �   d ' e m p l o i   e n   l i e n   a v e c   l a   f o r m a t i o n   r � a l i s � e < / d 1 p 1 : C u b e E l e m e n t L a b e l > < d 1 p 1 : C u b e E l e m e n t N a m e > Q 2 3 b i s & a m p ; 3 2 ; & a m p ; 4 5 ; & a m p ; 3 2 ; P o u r & a m p ; 3 2 ; q u e l l e & a m p ; 4 0 ; s & a m p ; 4 1 ; & a m p ; 3 2 ; r a i s o n & a m p ; 4 0 ; s & a m p ; 4 1 ; & a m p ; 3 2 ; n & a m p ; 8 2 1 7 ; a v e z & a m p ; 4 5 ; v o u s & a m p ; 3 2 ; p a s & a m p ; 3 2 ; t r o u v & a m p ; 2 3 3 ; & a m p ; 3 2 ; d & a m p ; 8 2 1 7 ; e m p l o i & a m p ; 3 2 ; e n & a m p ; 3 2 ; l i e n & a m p ; 3 2 ; a v e c & a m p ; 3 2 ; l a & a m p ; 3 2 ; f o r m a t i o n & a m p ; 3 2 ; r & a m p ; 2 3 3 ; a l i s & a m p ; 2 3 3 ; e & a m p ; 3 2 ; & a m p ; 6 3 ; & a m p ; 3 2 ; & a m p ; 4 5 ; & a m p ; 4 5 ; & a m p ; 3 2 ; N & a m p ; 3 9 ; a & a m p ; 3 2 ; p a s & a m p ; 3 2 ; t r o u v & a m p ; 2 3 3 ; & a m p ; 3 2 ; d & a m p ; 3 9 ; e m p l o i & a m p ; 3 2 ; e n & a m p ; 3 2 ; l i e n & a m p ; 3 2 ; a v e c & a m p ; 3 2 ; l a & a m p ; 3 2 ; f o r m a t i o n & a m p ; 3 2 ; r & a m p ; 2 3 3 ; a l i s & a m p ; 2 3 3 ; e < / d 1 p 1 : C u b e E l e m e n t N a m e > < d 1 p 1 : D i m e n s i o n N a m e > Q u e s t i o n s < / d 1 p 1 : D i m e n s i o n N a m e > < d 1 p 1 : I d > q 1 3 6 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 Q 2 4   -   P e n s e z - v o u s   q u e   v o t r e   e x p � r i e n c e   d  a l t e r n a n c e   a   f a v o r i s �   v o t r e   c a n d i d a t u r e   a u p r � s   d e s   r e c r u t e u r s   ?   - -   N ' a   p a s   � t �   e m b a u c h � < / d 1 p 1 : C u b e E l e m e n t L a b e l > < d 1 p 1 : C u b e E l e m e n t N a m e > Q 2 4 & a m p ; 3 2 ; & a m p ; 4 5 ; & a m p ; 3 2 ; P e n s e z & a m p ; 4 5 ; v o u s & a m p ; 3 2 ; q u e & a m p ; 3 2 ; v o t r e & a m p ; 3 2 ; e x p & a m p ; 2 3 3 ; r i e n c e & a m p ; 3 2 ; d & a m p ; 8 2 1 7 ; a l t e r n a n c e & a m p ; 3 2 ; a & a m p ; 3 2 ; f a v o r i s & a m p ; 2 3 3 ; & a m p ; 3 2 ; v o t r e & a m p ; 3 2 ; c a n d i d a t u r e & a m p ; 3 2 ; a u p r & a m p ; 2 3 2 ; s & a m p ; 3 2 ; d e s & a m p ; 3 2 ; r e c r u t e u r s & a m p ; 3 2 ; & a m p ; 6 3 ; & a m p ; 3 2 ; & a m p ; 4 5 ; & a m p ; 4 5 ; & a m p ; 3 2 ; N & a m p ; 3 9 ; a & a m p ; 3 2 ; p a s & a m p ; 3 2 ; & a m p ; 2 3 3 ; t & a m p ; 2 3 3 ; & a m p ; 3 2 ; e m b a u c h & a m p ; 2 3 3 ; < / d 1 p 1 : C u b e E l e m e n t N a m e > < d 1 p 1 : D i m e n s i o n N a m e > Q u e s t i o n s < / d 1 p 1 : D i m e n s i o n N a m e > < d 1 p 1 : I d > q 1 3 7 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 Q 2 5   -   A u j o u r d  h u i ,   q u e l l e   e s t   v o t r e   s i t u a t i o n   p r o f e s s i o n n e l l e   ?   - -   N ' e s t   p l u s   e n   a l t e r n a n c e < / d 1 p 1 : C u b e E l e m e n t L a b e l > < d 1 p 1 : C u b e E l e m e n t N a m e > Q 2 5 & a m p ; 3 2 ; & a m p ; 4 5 ; & a m p ; 3 2 ; A u j o u r d & a m p ; 8 2 1 7 ; h u i & a m p ; 4 4 ; & a m p ; 3 2 ; q u e l l e & a m p ; 3 2 ; e s t & a m p ; 3 2 ; v o t r e & a m p ; 3 2 ; s i t u a t i o n & a m p ; 3 2 ; p r o f e s s i o n n e l l e & a m p ; 3 2 ; & a m p ; 6 3 ; & a m p ; 3 2 ; & a m p ; 4 5 ; & a m p ; 4 5 ; & a m p ; 3 2 ; N & a m p ; 3 9 ; e s t & a m p ; 3 2 ; p l u s & a m p ; 3 2 ; e n & a m p ; 3 2 ; a l t e r n a n c e < / d 1 p 1 : C u b e E l e m e n t N a m e > < d 1 p 1 : D i m e n s i o n N a m e > Q u e s t i o n s < / d 1 p 1 : D i m e n s i o n N a m e > < d 1 p 1 : I d > q 1 3 8 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 Q 2 6   -   R e c o m m a n d e r i e z - v o u s   l  a l t e r n a n c e   �   v o t r e   e n t o u r a g e   ?   - -   A l t e r n a n t < / d 1 p 1 : C u b e E l e m e n t L a b e l > < d 1 p 1 : C u b e E l e m e n t N a m e > Q 2 6 & a m p ; 3 2 ; & a m p ; 4 5 ; & a m p ; 3 2 ; R e c o m m a n d e r i e z & a m p ; 4 5 ; v o u s & a m p ; 3 2 ; l & a m p ; 8 2 1 7 ; a l t e r n a n c e & a m p ; 3 2 ; & a m p ; 2 2 4 ; & a m p ; 3 2 ; v o t r e & a m p ; 3 2 ; e n t o u r a g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 Q 2 7   -   P o u r r i e z - v o u s   e x p l i q u e r   p o u r q u o i   e n   q u e l q u e s   m o t s   ?   - -   A l t e r n a n t < / d 1 p 1 : C u b e E l e m e n t L a b e l > < d 1 p 1 : C u b e E l e m e n t N a m e > Q 2 7 & a m p ; 3 2 ; & a m p ; 4 5 ; & a m p ; 3 2 ; P o u r r i e z & a m p ; 4 5 ; v o u s & a m p ; 3 2 ; e x p l i q u e r & a m p ; 3 2 ; p o u r q u o i & a m p ; 3 2 ; e n & a m p ; 3 2 ; q u e l q u e s & a m p ; 3 2 ; m o t s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 Q 2 8   -   A v e z - v o u s   p r o c � d �   �   u n e   r u p t u r e   d e   c o n t r a t   e n   c o u r s   d  a l t e r n a n c e   ?   - -   A l t e r n a n t < / d 1 p 1 : C u b e E l e m e n t L a b e l > < d 1 p 1 : C u b e E l e m e n t N a m e > Q 2 8 & a m p ; 3 2 ; & a m p ; 4 5 ; & a m p ; 3 2 ; A v e z & a m p ; 4 5 ; v o u s & a m p ; 3 2 ; p r o c & a m p ; 2 3 3 ; d & a m p ; 2 3 3 ; & a m p ; 3 2 ; & a m p ; 2 2 4 ; & a m p ; 3 2 ; u n e & a m p ; 3 2 ; r u p t u r e & a m p ; 3 2 ; d e & a m p ; 3 2 ; c o n t r a t & a m p ; 3 2 ; e n & a m p ; 3 2 ; c o u r s & a m p ; 3 2 ; d & a m p ; 8 2 1 7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 Q 2 9   -   D a n s   c e   c a d r e ,   a v e z - v o u s   e u   r e c o u r s   a u   m � d i a t e u r   d e   l  a p p r e n t i s s a g e   ?   - -   A   p r o c � d �   �   u n e   r u p t u r e   d e   c o n t r a t < / d 1 p 1 : C u b e E l e m e n t L a b e l > < d 1 p 1 : C u b e E l e m e n t N a m e > Q 2 9 & a m p ; 3 2 ; & a m p ; 4 5 ; & a m p ; 3 2 ; D a n s & a m p ; 3 2 ; c e & a m p ; 3 2 ; c a d r e & a m p ; 4 4 ; & a m p ; 3 2 ; a v e z & a m p ; 4 5 ; v o u s & a m p ; 3 2 ; e u & a m p ; 3 2 ; r e c o u r s & a m p ; 3 2 ; a u & a m p ; 3 2 ; m & a m p ; 2 3 3 ; d i a t e u r & a m p ; 3 2 ; d e & a m p ; 3 2 ; l & a m p ; 8 2 1 7 ; a p p r e n t i s s a g e & a m p ; 3 2 ; & a m p ; 6 3 ; & a m p ; 3 2 ; & a m p ; 4 5 ; & a m p ; 4 5 ; & a m p ; 3 2 ; A & a m p ; 3 2 ; p r o c & a m p ; 2 3 3 ; d & a m p ; 2 3 3 ; & a m p ; 3 2 ; & a m p ; 2 2 4 ; & a m p ; 3 2 ; u n e & a m p ; 3 2 ; r u p t u r e & a m p ; 3 2 ; d e & a m p ; 3 2 ; c o n t r a t < / d 1 p 1 : C u b e E l e m e n t N a m e > < d 1 p 1 : D i m e n s i o n N a m e > Q u e s t i o n s < / d 1 p 1 : D i m e n s i o n N a m e > < d 1 p 1 : I d > q 1 4 2 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 Q 3 0   -   A   l  i n i t i a t i v e   d e   q u e l l e   p a r t i e   c e t t e   r u p t u r e   a - t - e l l e   � t �   d � c i d � e   ?   - -   A   p r o c � d �   �   u n e   r u p t u r e   d e   c o n t r a t < / d 1 p 1 : C u b e E l e m e n t L a b e l > < d 1 p 1 : C u b e E l e m e n t N a m e > Q 3 0 & a m p ; 3 2 ; & a m p ; 4 5 ; & a m p ; 3 2 ; A & a m p ; 3 2 ; l & a m p ; 8 2 1 7 ; i n i t i a t i v e & a m p ; 3 2 ; d e & a m p ; 3 2 ; q u e l l e & a m p ; 3 2 ; p a r t i e & a m p ; 3 2 ; c e t t e & a m p ; 3 2 ; r u p t u r e & a m p ; 3 2 ; a & a m p ; 4 5 ; t & a m p ; 4 5 ; e l l e & a m p ; 3 2 ; & a m p ; 2 3 3 ; t & a m p ; 2 3 3 ; & a m p ; 3 2 ; d & a m p ; 2 3 3 ; c i d & a m p ; 2 3 3 ; e & a m p ; 3 2 ; & a m p ; 6 3 ; & a m p ; 3 2 ; & a m p ; 4 5 ; & a m p ; 4 5 ; & a m p ; 3 2 ; A & a m p ; 3 2 ; p r o c & a m p ; 2 3 3 ; d & a m p ; 2 3 3 ; & a m p ; 3 2 ; & a m p ; 2 2 4 ; & a m p ; 3 2 ; u n e & a m p ; 3 2 ; r u p t u r e & a m p ; 3 2 ; d e & a m p ; 3 2 ; c o n t r a t < / d 1 p 1 : C u b e E l e m e n t N a m e > < d 1 p 1 : D i m e n s i o n N a m e > Q u e s t i o n s < / d 1 p 1 : D i m e n s i o n N a m e > < d 1 p 1 : I d > q 1 4 3 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 Q 3 1   -   A   q u e l   m o m e n t   d e   l  a l t e r n a n c e   l a   r u p t u r e   s  e s t - e l l e   p r o d u i t e   ?   - -   A   p r o c � d �   �   u n e   r u p t u r e   d e   c o n t r a t < / d 1 p 1 : C u b e E l e m e n t L a b e l > < d 1 p 1 : C u b e E l e m e n t N a m e > Q 3 1 & a m p ; 3 2 ; & a m p ; 4 5 ; & a m p ; 3 2 ; A & a m p ; 3 2 ; q u e l & a m p ; 3 2 ; m o m e n t & a m p ; 3 2 ; d e & a m p ; 3 2 ; l & a m p ; 8 2 1 7 ; a l t e r n a n c e & a m p ; 3 2 ; l a & a m p ; 3 2 ; r u p t u r e & a m p ; 3 2 ; s & a m p ; 8 2 1 7 ; e s t & a m p ; 4 5 ; e l l e & a m p ; 3 2 ; p r o d u i t e & a m p ; 3 2 ; & a m p ; 6 3 ; & a m p ; 3 2 ; & a m p ; 4 5 ; & a m p ; 4 5 ; & a m p ; 3 2 ; A & a m p ; 3 2 ; p r o c & a m p ; 2 3 3 ; d & a m p ; 2 3 3 ; & a m p ; 3 2 ; & a m p ; 2 2 4 ; & a m p ; 3 2 ; u n e & a m p ; 3 2 ; r u p t u r e & a m p ; 3 2 ; d e & a m p ; 3 2 ; c o n t r a t < / d 1 p 1 : C u b e E l e m e n t N a m e > < d 1 p 1 : D i m e n s i o n N a m e > Q u e s t i o n s < / d 1 p 1 : D i m e n s i o n N a m e > < d 1 p 1 : I d > q 1 4 4 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 Q 3 2   -   Q u e l l e   ( s )   e s t / s o n t   l e s   p r i n c i p a l e s   r a i s o n s   d e   c e t t e   r u p t u r e   d e   c o n t r a t   d  a l t e r n a n c e   ?   - -   A   p r o c � d �   �   u n e   r u p t u r e   d e   c o n t r a t < / d 1 p 1 : C u b e E l e m e n t L a b e l > < d 1 p 1 : C u b e E l e m e n t N a m e > Q 3 2 & a m p ; 3 2 ; & a m p ; 4 5 ; & a m p ; 3 2 ; Q u e l l e & a m p ; 3 2 ; & a m p ; 4 0 ; s & a m p ; 4 1 ; & a m p ; 3 2 ; e s t & a m p ; 4 7 ; s o n t & a m p ; 3 2 ; l e s & a m p ; 3 2 ; p r i n c i p a l e s & a m p ; 3 2 ; r a i s o n s & a m p ; 3 2 ; d e & a m p ; 3 2 ; c e t t e & a m p ; 3 2 ; r u p t u r e & a m p ; 3 2 ; d e & a m p ; 3 2 ; c o n t r a t & a m p ; 3 2 ; d & a m p ; 8 2 1 7 ; a l t e r n a n c e & a m p ; 3 2 ; & a m p ; 6 3 ; & a m p ; 3 2 ; & a m p ; 4 5 ; & a m p ; 4 5 ; & a m p ; 3 2 ; A & a m p ; 3 2 ; p r o c & a m p ; 2 3 3 ; d & a m p ; 2 3 3 ; & a m p ; 3 2 ; & a m p ; 2 2 4 ; & a m p ; 3 2 ; u n e & a m p ; 3 2 ; r u p t u r e & a m p ; 3 2 ; d e & a m p ; 3 2 ; c o n t r a t < / d 1 p 1 : C u b e E l e m e n t N a m e > < d 1 p 1 : D i m e n s i o n N a m e > Q u e s t i o n s < / d 1 p 1 : D i m e n s i o n N a m e > < d 1 p 1 : I d > q 1 4 5 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 D � c o u v r i r   l ' e n t r e p r i s e < / d 1 p 1 : C u b e E l e m e n t L a b e l > < d 1 p 1 : C u b e E l e m e n t N a m e > S T & a m p ; 3 2 ; D & a m p ; 2 3 3 ; c o u v r i r & a m p ; 3 2 ; l & a m p ; 3 9 ; e n t r e p r i s e < / d 1 p 1 : C u b e E l e m e n t N a m e > < d 1 p 1 : D i m e n s i o n N a m e > C a t e g o r i e s < / d 1 p 1 : D i m e n s i o n N a m e > < d 1 p 1 : I d > c 2 1 4 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 C o n f i r m e r   e t / o u   p r � c i s e r   v o t r e   p r o j e t   p r o f e s s i o n n e l < / d 1 p 1 : C u b e E l e m e n t L a b e l > < d 1 p 1 : C u b e E l e m e n t N a m e > _ S T & a m p ; 3 2 ; D & a m p ; 2 3 3 ; c o u v r i r & a m p ; 3 2 ; l & a m p ; 3 9 ; e n t r e p r i s e _ & a m p ; 4 5 ; & a m p ; 3 2 ; C o n f i r m e r & a m p ; 3 2 ; e t & a m p ; 4 7 ; o u & a m p ; 3 2 ; p r & a m p ; 2 3 3 ; c i s e r & a m p ; 3 2 ; v o t r e & a m p ; 3 2 ; p r o j e t & a m p ; 3 2 ; p r o f e s s i o n n e l < / d 1 p 1 : C u b e E l e m e n t N a m e > < d 1 p 1 : D i m e n s i o n N a m e > C a t e g o r i e s < / d 1 p 1 : D i m e n s i o n N a m e > < d 1 p 1 : I d > c 2 1 5 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 M i e u x   a p p r � h e n d e r   l e   m o n d e   d u   t r a v a i l < / d 1 p 1 : C u b e E l e m e n t L a b e l > < d 1 p 1 : C u b e E l e m e n t N a m e > _ S T & a m p ; 3 2 ; D & a m p ; 2 3 3 ; c o u v r i r & a m p ; 3 2 ; l & a m p ; 3 9 ; e n t r e p r i s e _ & a m p ; 4 5 ; & a m p ; 3 2 ; M i e u x & a m p ; 3 2 ; a p p r & a m p ; 2 3 3 ; h e n d e r & a m p ; 3 2 ; l e & a m p ; 3 2 ; m o n d e & a m p ; 3 2 ; d u & a m p ; 3 2 ; t r a v a i l < / d 1 p 1 : C u b e E l e m e n t N a m e > < d 1 p 1 : D i m e n s i o n N a m e > C a t e g o r i e s < / d 1 p 1 : D i m e n s i o n N a m e > < d 1 p 1 : I d > c 2 1 6 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 P o u v o i r   c o n f r o n t e r   l e s   c o n n a i s s a n c e s   a c q u i s e s   �   l a   r � a l i t �   d e   l  e n t r e p r i s e < / d 1 p 1 : C u b e E l e m e n t L a b e l > < d 1 p 1 : C u b e E l e m e n t N a m e > _ S T & a m p ; 3 2 ; D & a m p ; 2 3 3 ; c o u v r i r & a m p ; 3 2 ; l & a m p ; 3 9 ; e n t r e p r i s e _ & a m p ; 4 5 ; & a m p ; 3 2 ; P o u v o i r & a m p ; 3 2 ; c o n f r o n t e r & a m p ; 3 2 ; l e s & a m p ; 3 2 ; c o n n a i s s a n c e s & a m p ; 3 2 ; a c q u i s e s & a m p ; 3 2 ; & a m p ; 2 2 4 ; & a m p ; 3 2 ; l a & a m p ; 3 2 ; r & a m p ; 2 3 3 ; a l i t & a m p ; 2 3 3 ; & a m p ; 3 2 ; d e & a m p ; 3 2 ; l & a m p ; 8 2 1 7 ; e n t r e p r i s e < / d 1 p 1 : C u b e E l e m e n t N a m e > < d 1 p 1 : D i m e n s i o n N a m e > C a t e g o r i e s < / d 1 p 1 : D i m e n s i o n N a m e > < d 1 p 1 : I d > c 2 1 7 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 M o t i v a t i o n s   f i n a n c i � r e s < / d 1 p 1 : C u b e E l e m e n t L a b e l > < d 1 p 1 : C u b e E l e m e n t N a m e > S T & a m p ; 3 2 ; M o t i v a t i o n s & a m p ; 3 2 ; f i n a n c i & a m p ; 2 3 2 ; r e s < / d 1 p 1 : C u b e E l e m e n t N a m e > < d 1 p 1 : D i m e n s i o n N a m e > C a t e g o r i e s < / d 1 p 1 : D i m e n s i o n N a m e > < d 1 p 1 : I d > c 2 1 8 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 P o u v o i r   t o u c h e r   u n   r e v e n u   t o u t   e n   c o n t i n u a n t   v o s   � t u d e s < / d 1 p 1 : C u b e E l e m e n t L a b e l > < d 1 p 1 : C u b e E l e m e n t N a m e > _ S T & a m p ; 3 2 ; M o t i v a t i o n s & a m p ; 3 2 ; f i n a n c i & a m p ; 2 3 2 ; r e s _ & a m p ; 4 5 ; & a m p ; 3 2 ; P o u v o i r & a m p ; 3 2 ; t o u c h e r & a m p ; 3 2 ; u n & a m p ; 3 2 ; r e v e n u & a m p ; 3 2 ; t o u t & a m p ; 3 2 ; e n & a m p ; 3 2 ; c o n t i n u a n t & a m p ; 3 2 ; v o s & a m p ; 3 2 ; & a m p ; 2 3 3 ; t u d e s < / d 1 p 1 : C u b e E l e m e n t N a m e > < d 1 p 1 : D i m e n s i o n N a m e > C a t e g o r i e s < / d 1 p 1 : D i m e n s i o n N a m e > < d 1 p 1 : I d > c 2 1 9 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 F i n a n c e r   v o t r e   f o r m a t i o n < / d 1 p 1 : C u b e E l e m e n t L a b e l > < d 1 p 1 : C u b e E l e m e n t N a m e > _ S T & a m p ; 3 2 ; M o t i v a t i o n s & a m p ; 3 2 ; f i n a n c i & a m p ; 2 3 2 ; r e s _ & a m p ; 4 5 ; & a m p ; 3 2 ; F i n a n c e r & a m p ; 3 2 ; v o t r e & a m p ; 3 2 ; f o r m a t i o n < / d 1 p 1 : C u b e E l e m e n t N a m e > < d 1 p 1 : D i m e n s i o n N a m e > C a t e g o r i e s < / d 1 p 1 : D i m e n s i o n N a m e > < d 1 p 1 : I d > c 2 2 0 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 P o u v o i r   p r � t e n d r e   �   u n   s a l a i r e   p l u s   � l e v �   p a r   l a   s u i t e < / d 1 p 1 : C u b e E l e m e n t L a b e l > < d 1 p 1 : C u b e E l e m e n t N a m e > _ S T & a m p ; 3 2 ; M o t i v a t i o n s & a m p ; 3 2 ; f i n a n c i & a m p ; 2 3 2 ; r e s _ & a m p ; 4 5 ; & a m p ; 3 2 ; P o u v o i r & a m p ; 3 2 ; p r & a m p ; 2 3 3 ; t e n d r e & a m p ; 3 2 ; & a m p ; 2 2 4 ; & a m p ; 3 2 ; u n & a m p ; 3 2 ; s a l a i r e & a m p ; 3 2 ; p l u s & a m p ; 3 2 ; & a m p ; 2 3 3 ; l e v & a m p ; 2 3 3 ; & a m p ; 3 2 ; p a r & a m p ; 3 2 ; l a & a m p ; 3 2 ; s u i t e < / d 1 p 1 : C u b e E l e m e n t N a m e > < d 1 p 1 : D i m e n s i o n N a m e > C a t e g o r i e s < / d 1 p 1 : D i m e n s i o n N a m e > < d 1 p 1 : I d > c 2 2 1 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 F a c i l i t e r   s o n   i n s e r t i o n   p r o f e s s i o n n e l l e < / d 1 p 1 : C u b e E l e m e n t L a b e l > < d 1 p 1 : C u b e E l e m e n t N a m e > S T & a m p ; 3 2 ; F a c i l i t e r & a m p ; 3 2 ; s o n & a m p ; 3 2 ; i n s e r t i o n & a m p ; 3 2 ; p r o f e s s i o n n e l l e < / d 1 p 1 : C u b e E l e m e n t N a m e > < d 1 p 1 : D i m e n s i o n N a m e > C a t e g o r i e s < / d 1 p 1 : D i m e n s i o n N a m e > < d 1 p 1 : I d > c 2 2 2 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 A c q u � r i r   u n e   p r e m i � r e   e x p � r i e n c e   p r o f e s s i o n n e l l e < / d 1 p 1 : C u b e E l e m e n t L a b e l > < d 1 p 1 : C u b e E l e m e n t N a m e > _ S T & a m p ; 3 2 ; F a c i l i t e r & a m p ; 3 2 ; s o n & a m p ; 3 2 ; i n s e r t i o n & a m p ; 3 2 ; p r o f e s s i o n n e l l e _ & a m p ; 4 5 ; & a m p ; 3 2 ; A c q u & a m p ; 2 3 3 ; r i r & a m p ; 3 2 ; u n e & a m p ; 3 2 ; p r e m i & a m p ; 2 3 2 ; r e & a m p ; 3 2 ; e x p & a m p ; 2 3 3 ; r i e n c e & a m p ; 3 2 ; p r o f e s s i o n n e l l e < / d 1 p 1 : C u b e E l e m e n t N a m e > < d 1 p 1 : D i m e n s i o n N a m e > C a t e g o r i e s < / d 1 p 1 : D i m e n s i o n N a m e > < d 1 p 1 : I d > c 2 2 3 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 T r o u v e r   p l u s   f a c i l e m e n t   /   p l u s   r a p i d e m e n t   u n   t r a v a i l < / d 1 p 1 : C u b e E l e m e n t L a b e l > < d 1 p 1 : C u b e E l e m e n t N a m e > _ S T & a m p ; 3 2 ; F a c i l i t e r & a m p ; 3 2 ; s o n & a m p ; 3 2 ; i n s e r t i o n & a m p ; 3 2 ; p r o f e s s i o n n e l l e _ & a m p ; 4 5 ; & a m p ; 3 2 ; T r o u v e r & a m p ; 3 2 ; p l u s & a m p ; 3 2 ; f a c i l e m e n t & a m p ; 3 2 ; & a m p ; 4 7 ; & a m p ; 3 2 ; p l u s & a m p ; 3 2 ; r a p i d e m e n t & a m p ; 3 2 ; u n & a m p ; 3 2 ; t r a v a i l < / d 1 p 1 : C u b e E l e m e n t N a m e > < d 1 p 1 : D i m e n s i o n N a m e > C a t e g o r i e s < / d 1 p 1 : D i m e n s i o n N a m e > < d 1 p 1 : I d > c 2 2 4 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 V o u s   r e c o n v e r t i r   /   A l l e r   v e r s   u n   n o u v e a u   m � t i e r   o u   n o u v e a u   s e c t e u r < / d 1 p 1 : C u b e E l e m e n t L a b e l > < d 1 p 1 : C u b e E l e m e n t N a m e > _ S T & a m p ; 3 2 ; F a c i l i t e r & a m p ; 3 2 ; s o n & a m p ; 3 2 ; i n s e r t i o n & a m p ; 3 2 ; p r o f e s s i o n n e l l e _ V o u s & a m p ; 3 2 ; r e c o n v e r t i r & a m p ; 3 2 ; & a m p ; 4 7 ; & a m p ; 3 2 ; A l l e r & a m p ; 3 2 ; v e r s & a m p ; 3 2 ; u n & a m p ; 3 2 ; n o u v e a u & a m p ; 3 2 ; m & a m p ; 2 3 3 ; t i e r & a m p ; 3 2 ; o u & a m p ; 3 2 ; n o u v e a u & a m p ; 3 2 ; s e c t e u r < / d 1 p 1 : C u b e E l e m e n t N a m e > < d 1 p 1 : D i m e n s i o n N a m e > C a t e g o r i e s < / d 1 p 1 : D i m e n s i o n N a m e > < d 1 p 1 : I d > c 2 2 5 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 C r � e r   u n e   e n t r e p r i s e   p l u s   f a c i l e m e n t   p a r   l a   s u i t e < / d 1 p 1 : C u b e E l e m e n t L a b e l > < d 1 p 1 : C u b e E l e m e n t N a m e > _ S T & a m p ; 3 2 ; F a c i l i t e r & a m p ; 3 2 ; s o n & a m p ; 3 2 ; i n s e r t i o n & a m p ; 3 2 ; p r o f e s s i o n n e l l e _ C r & a m p ; 2 3 3 ; e r & a m p ; 3 2 ; u n e & a m p ; 3 2 ; e n t r e p r i s e & a m p ; 3 2 ; p l u s & a m p ; 3 2 ; f a c i l e m e n t & a m p ; 3 2 ; p a r & a m p ; 3 2 ; l a & a m p ; 3 2 ; s u i t e < / d 1 p 1 : C u b e E l e m e n t N a m e > < d 1 p 1 : D i m e n s i o n N a m e > C a t e g o r i e s < / d 1 p 1 : D i m e n s i o n N a m e > < d 1 p 1 : I d > c 2 2 6 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  :   p r � c i s e r < / d 1 p 1 : C u b e E l e m e n t L a b e l > < d 1 p 1 : C u b e E l e m e n t N a m e > _ S T & a m p ; 3 2 ; F a c i l i t e r & a m p ; 3 2 ; s o n & a m p ; 3 2 ; i n s e r t i o n & a m p ; 3 2 ; p r o f e s s i o n n e l l e _ A u t r e s & a m p ; 3 2 ; & a m p ; 5 8 ; & a m p ; 3 2 ; p r & a m p ; 2 3 3 ; c i s e r < / d 1 p 1 : C u b e E l e m e n t N a m e > < d 1 p 1 : D i m e n s i o n N a m e > C a t e g o r i e s < / d 1 p 1 : D i m e n s i o n N a m e > < d 1 p 1 : I d > c 2 2 7 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 c  � t a i t   u n   c h o i x   d e   r � a l i s e r   c e t t e   f o r m a t i o n   e n   a l t e r n a n c e ,   e l l e   e x i s t a i t   e n   f o r m a t i o n   c o n t i n u e < / d 1 p 1 : C u b e E l e m e n t L a b e l > < d 1 p 1 : C u b e E l e m e n t N a m e > _ S T & a m p ; 3 2 ; O u i _ O u i & a m p ; 4 4 ; & a m p ; 3 2 ; c & a m p ; 8 2 1 7 ; & a m p ; 2 3 3 ; t a i t & a m p ; 3 2 ; u n & a m p ; 3 2 ; c h o i x & a m p ; 3 2 ; d e & a m p ; 3 2 ; r & a m p ; 2 3 3 ; a l i s e r & a m p ; 3 2 ; c e t t e & a m p ; 3 2 ; f o r m a t i o n & a m p ; 3 2 ; e n & a m p ; 3 2 ; a l t e r n a n c e & a m p ; 4 4 ; & a m p ; 3 2 ; e l l e & a m p ; 3 2 ; e x i s t a i t & a m p ; 3 2 ; e n & a m p ; 3 2 ; f o r m a t i o n & a m p ; 3 2 ; c o n t i n u e < / d 1 p 1 : C u b e E l e m e n t N a m e > < d 1 p 1 : D i m e n s i o n N a m e > C a t e g o r i e s < / d 1 p 1 : D i m e n s i o n N a m e > < d 1 p 1 : I d > c 2 2 8 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 p l u t � t   c  � t a i t   u n   d e   m e s   c h o i x   p o s s i b l e s < / d 1 p 1 : C u b e E l e m e n t L a b e l > < d 1 p 1 : C u b e E l e m e n t N a m e > _ S T & a m p ; 3 2 ; O u i _ O u i & a m p ; 4 4 ; & a m p ; 3 2 ; p l u t & a m p ; 2 4 4 ; t & a m p ; 3 2 ; c & a m p ; 8 2 1 7 ; & a m p ; 2 3 3 ; t a i t & a m p ; 3 2 ; u n & a m p ; 3 2 ; d e & a m p ; 3 2 ; m e s & a m p ; 3 2 ; c h o i x & a m p ; 3 2 ; p o s s i b l e s < / d 1 p 1 : C u b e E l e m e n t N a m e > < d 1 p 1 : D i m e n s i o n N a m e > C a t e g o r i e s < / d 1 p 1 : D i m e n s i o n N a m e > < d 1 p 1 : I d > c 2 2 9 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 N o n ,   j  a u r a i s   p r � f � r �   r � a l i s e r   c e t t e   f o r m a t i o n   s a n s   p a s s e r   p a r   l  a l t e r n a n c e   m a i s   o n   m e   l  a   d � c o n s e i l l � < / d 1 p 1 : C u b e E l e m e n t L a b e l > < d 1 p 1 : C u b e E l e m e n t N a m e > _ S T & a m p ; 3 2 ; N o n _ N o n & a m p ; 4 4 ; & a m p ; 3 2 ; j & a m p ; 8 2 1 7 ; a u r a i s & a m p ; 3 2 ; p r & a m p ; 2 3 3 ; f & a m p ; 2 3 3 ; r & a m p ; 2 3 3 ; & a m p ; 3 2 ; r & a m p ; 2 3 3 ; a l i s e r & a m p ; 3 2 ; c e t t e & a m p ; 3 2 ; f o r m a t i o n & a m p ; 3 2 ; s a n s & a m p ; 3 2 ; p a s s e r & a m p ; 3 2 ; p a r & a m p ; 3 2 ; l & a m p ; 8 2 1 7 ; a l t e r n a n c e & a m p ; 3 2 ; m a i s & a m p ; 3 2 ; o n & a m p ; 3 2 ; m e & a m p ; 3 2 ; l & a m p ; 8 2 1 7 ; a & a m p ; 3 2 ; d & a m p ; 2 3 3 ; c o n s e i l l & a m p ; 2 3 3 ; < / d 1 p 1 : C u b e E l e m e n t N a m e > < d 1 p 1 : D i m e n s i o n N a m e > C a t e g o r i e s < / d 1 p 1 : D i m e n s i o n N a m e > < d 1 p 1 : I d > c 2 3 0 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 N o n ,   j  a u r a i s   p r � f � r �   r � a l i s e r   c e t t e   f o r m a t i o n   s a n s   p a s s e r   p a r   l  a l t e r n a n c e   m a i s   c  � t a i t   i m p o s s i b l e < / d 1 p 1 : C u b e E l e m e n t L a b e l > < d 1 p 1 : C u b e E l e m e n t N a m e > _ S T & a m p ; 3 2 ; N o n _ N o n & a m p ; 4 4 ; & a m p ; 3 2 ; j & a m p ; 8 2 1 7 ; a u r a i s & a m p ; 3 2 ; p r & a m p ; 2 3 3 ; f & a m p ; 2 3 3 ; r & a m p ; 2 3 3 ; & a m p ; 3 2 ; r & a m p ; 2 3 3 ; a l i s e r & a m p ; 3 2 ; c e t t e & a m p ; 3 2 ; f o r m a t i o n & a m p ; 3 2 ; s a n s & a m p ; 3 2 ; p a s s e r & a m p ; 3 2 ; p a r & a m p ; 3 2 ; l & a m p ; 8 2 1 7 ; a l t e r n a n c e & a m p ; 3 2 ; m a i s & a m p ; 3 2 ; c & a m p ; 8 2 1 7 ; & a m p ; 2 3 3 ; t a i t & a m p ; 3 2 ; i m p o s s i b l e < / d 1 p 1 : C u b e E l e m e n t N a m e > < d 1 p 1 : D i m e n s i o n N a m e > C a t e g o r i e s < / d 1 p 1 : D i m e n s i o n N a m e > < d 1 p 1 : I d > c 2 3 1 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 D i f f i c u l t � s   d e   r e c h e r c h e < / d 1 p 1 : C u b e E l e m e n t L a b e l > < d 1 p 1 : C u b e E l e m e n t N a m e > S T & a m p ; 3 2 ; D i f f i c u l t & a m p ; 2 3 3 ; s & a m p ; 3 2 ; d e & a m p ; 3 2 ; r e c h e r c h e < / d 1 p 1 : C u b e E l e m e n t N a m e > < d 1 p 1 : D i m e n s i o n N a m e > C a t e g o r i e s < / d 1 p 1 : D i m e n s i o n N a m e > < d 1 p 1 : I d > c 2 3 2 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 L a   d i f f i c u l t �   �   t r o u v e r   u n e   e n t r e p r i s e   d  a c c u e i l < / d 1 p 1 : C u b e E l e m e n t L a b e l > < d 1 p 1 : C u b e E l e m e n t N a m e > _ S T & a m p ; 3 2 ; D i f f i c u l t & a m p ; 2 3 3 ; s & a m p ; 3 2 ; d e & a m p ; 3 2 ; r e c h e r c h e _ & a m p ; 4 5 ; & a m p ; 3 2 ; L a & a m p ; 3 2 ; d i f f i c u l t & a m p ; 2 3 3 ; & a m p ; 3 2 ; & a m p ; 2 2 4 ; & a m p ; 3 2 ; t r o u v e r & a m p ; 3 2 ; u n e & a m p ; 3 2 ; e n t r e p r i s e & a m p ; 3 2 ; d & a m p ; 8 2 1 7 ; a c c u e i l < / d 1 p 1 : C u b e E l e m e n t N a m e > < d 1 p 1 : D i m e n s i o n N a m e > C a t e g o r i e s < / d 1 p 1 : D i m e n s i o n N a m e > < d 1 p 1 : I d > c 2 3 3 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 L a   d i f f i c u l t �   �   t r o u v e r   u n   C F A   o u   u n e   � c o l e < / d 1 p 1 : C u b e E l e m e n t L a b e l > < d 1 p 1 : C u b e E l e m e n t N a m e > _ S T & a m p ; 3 2 ; D i f f i c u l t & a m p ; 2 3 3 ; s & a m p ; 3 2 ; d e & a m p ; 3 2 ; r e c h e r c h e _ & a m p ; 4 5 ; & a m p ; 3 2 ; L a & a m p ; 3 2 ; d i f f i c u l t & a m p ; 2 3 3 ; & a m p ; 3 2 ; & a m p ; 2 2 4 ; & a m p ; 3 2 ; t r o u v e r & a m p ; 3 2 ; u n & a m p ; 3 2 ; C F A & a m p ; 3 2 ; o u & a m p ; 3 2 ; u n e & a m p ; 3 2 ; & a m p ; 2 3 3 ; c o l e < / d 1 p 1 : C u b e E l e m e n t N a m e > < d 1 p 1 : D i m e n s i o n N a m e > C a t e g o r i e s < / d 1 p 1 : D i m e n s i o n N a m e > < d 1 p 1 : I d > c 2 3 4 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 D i f f i c u l t � s   a d m i n i s t r a t i v e s   e t   j u r i d i q u e s < / d 1 p 1 : C u b e E l e m e n t L a b e l > < d 1 p 1 : C u b e E l e m e n t N a m e > S T & a m p ; 3 2 ; D i f f i c u l t & a m p ; 2 3 3 ; s & a m p ; 3 2 ; a d m i n i s t r a t i v e s & a m p ; 3 2 ; e t & a m p ; 3 2 ; j u r i d i q u e s < / d 1 p 1 : C u b e E l e m e n t N a m e > < d 1 p 1 : D i m e n s i o n N a m e > C a t e g o r i e s < / d 1 p 1 : D i m e n s i o n N a m e > < d 1 p 1 : I d > c 2 3 5 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 L e   m a n q u e   d e   c o n n a i s s a n c e   d e s   d i f f � r e n t s   d i s p o s i t i f s   d  a l t e r n a n c e < / d 1 p 1 : C u b e E l e m e n t L a b e l > < d 1 p 1 : C u b e E l e m e n t N a m e > _ S T & a m p ; 3 2 ; D i f f i c u l t & a m p ; 2 3 3 ; s & a m p ; 3 2 ; a d m i n i s t r a t i v e s & a m p ; 3 2 ; e t & a m p ; 3 2 ; j u r i d i q u e s _ & a m p ; 4 5 ; & a m p ; 3 2 ; L e & a m p ; 3 2 ; m a n q u e & a m p ; 3 2 ; d e & a m p ; 3 2 ; c o n n a i s s a n c e & a m p ; 3 2 ; d e s & a m p ; 3 2 ; d i f f & a m p ; 2 3 3 ; r e n t s & a m p ; 3 2 ; d i s p o s i t i f s & a m p ; 3 2 ; d & a m p ; 8 2 1 7 ; a l t e r n a n c e < / d 1 p 1 : C u b e E l e m e n t N a m e > < d 1 p 1 : D i m e n s i o n N a m e > C a t e g o r i e s < / d 1 p 1 : D i m e n s i o n N a m e > < d 1 p 1 : I d > c 2 3 6 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 L a   c o m p l e x i t �   d e s   d � m a r c h e s   a d m i n i s t r a t i v e s < / d 1 p 1 : C u b e E l e m e n t L a b e l > < d 1 p 1 : C u b e E l e m e n t N a m e > _ S T & a m p ; 3 2 ; D i f f i c u l t & a m p ; 2 3 3 ; s & a m p ; 3 2 ; a d m i n i s t r a t i v e s & a m p ; 3 2 ; e t & a m p ; 3 2 ; j u r i d i q u e s _ & a m p ; 4 5 ; & a m p ; 3 2 ; L a & a m p ; 3 2 ; c o m p l e x i t & a m p ; 2 3 3 ; & a m p ; 3 2 ; d e s & a m p ; 3 2 ; d & a m p ; 2 3 3 ; m a r c h e s & a m p ; 3 2 ; a d m i n i s t r a t i v e s < / d 1 p 1 : C u b e E l e m e n t N a m e > < d 1 p 1 : D i m e n s i o n N a m e > C a t e g o r i e s < / d 1 p 1 : D i m e n s i o n N a m e > < d 1 p 1 : I d > c 2 3 7 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 L  � l o i g n e m e n t   g � o g r a p h i q u e   e n t r e   � t a b l i s s e m e n t   e t   e n t r e p r i s e < / d 1 p 1 : C u b e E l e m e n t L a b e l > < d 1 p 1 : C u b e E l e m e n t N a m e > _ S T & a m p ; 3 2 ; D i f f i c u l t & a m p ; 2 3 3 ; s & a m p ; 3 2 ; a d m i n i s t r a t i v e s & a m p ; 3 2 ; e t & a m p ; 3 2 ; j u r i d i q u e s _ L & a m p ; 8 2 1 7 ; & a m p ; 2 3 3 ; l o i g n e m e n t & a m p ; 3 2 ; g & a m p ; 2 3 3 ; o g r a p h i q u e & a m p ; 3 2 ; e n t r e & a m p ; 3 2 ; & a m p ; 2 3 3 ; t a b l i s s e m e n t & a m p ; 3 2 ; e t & a m p ; 3 2 ; e n t r e p r i s e < / d 1 p 1 : C u b e E l e m e n t N a m e > < d 1 p 1 : D i m e n s i o n N a m e > C a t e g o r i e s < / d 1 p 1 : D i m e n s i o n N a m e > < d 1 p 1 : I d > c 2 3 8 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 r e j e t   p a r   v o t r e   � c o l e / � t a b l i s s e m e n t   d e   v o t r e   c h o i x   d  e n t r e p r i s e < / d 1 p 1 : C u b e E l e m e n t L a b e l > < d 1 p 1 : C u b e E l e m e n t N a m e > _ S T & a m p ; 3 2 ; D i f f i c u l t & a m p ; 2 3 3 ; s & a m p ; 3 2 ; a d m i n i s t r a t i v e s & a m p ; 3 2 ; e t & a m p ; 3 2 ; j u r i d i q u e s _ L e & a m p ; 3 2 ; r e j e t & a m p ; 3 2 ; p a r & a m p ; 3 2 ; v o t r e & a m p ; 3 2 ; & a m p ; 2 3 3 ; c o l e & a m p ; 4 7 ; & a m p ; 2 3 3 ; t a b l i s s e m e n t & a m p ; 3 2 ; d e & a m p ; 3 2 ; v o t r e & a m p ; 3 2 ; c h o i x & a m p ; 3 2 ; d & a m p ; 8 2 1 7 ; e n t r e p r i s e < / d 1 p 1 : C u b e E l e m e n t N a m e > < d 1 p 1 : D i m e n s i o n N a m e > C a t e g o r i e s < / d 1 p 1 : D i m e n s i o n N a m e > < d 1 p 1 : I d > c 2 3 9 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 A u c u n e s   d e   c e s   d i f f i c u l t � s < / d 1 p 1 : C u b e E l e m e n t L a b e l > < d 1 p 1 : C u b e E l e m e n t N a m e > _ S T & a m p ; 3 2 ; D i f f i c u l t & a m p ; 2 3 3 ; s & a m p ; 3 2 ; a d m i n i s t r a t i v e s & a m p ; 3 2 ; e t & a m p ; 3 2 ; j u r i d i q u e s _ A u c u n e s & a m p ; 3 2 ; d e & a m p ; 3 2 ; c e s & a m p ; 3 2 ; d i f f i c u l t & a m p ; 2 3 3 ; s < / d 1 p 1 : C u b e E l e m e n t N a m e > < d 1 p 1 : D i m e n s i o n N a m e > C a t e g o r i e s < / d 1 p 1 : D i m e n s i o n N a m e > < d 1 p 1 : I d > c 2 4 0 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 P r i s   d a n s   a u   m o i n s   u n e   � c o l e < / d 1 p 1 : C u b e E l e m e n t L a b e l > < d 1 p 1 : C u b e E l e m e n t N a m e > S T & a m p ; 3 2 ; P r i s & a m p ; 3 2 ; d a n s & a m p ; 3 2 ; a u & a m p ; 3 2 ; m o i n s & a m p ; 3 2 ; u n e & a m p ; 3 2 ; & a m p ; 2 3 3 ; c o l e < / d 1 p 1 : C u b e E l e m e n t N a m e > < d 1 p 1 : D i m e n s i o n N a m e > C a t e g o r i e s < / d 1 p 1 : D i m e n s i o n N a m e > < d 1 p 1 : I d > c 2 4 1 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 I n s c r i t   d a n s   u n e   � c o l e < / d 1 p 1 : C u b e E l e m e n t L a b e l > < d 1 p 1 : C u b e E l e m e n t N a m e > _ S T & a m p ; 3 2 ; P r i s & a m p ; 3 2 ; d a n s & a m p ; 3 2 ; a u & a m p ; 3 2 ; m o i n s & a m p ; 3 2 ; u n e & a m p ; 3 2 ; & a m p ; 2 3 3 ; c o l e _ I n s c r i t & a m p ; 3 2 ; d a n s & a m p ; 3 2 ; u n e & a m p ; 3 2 ; & a m p ; 2 3 3 ; c o l e < / d 1 p 1 : C u b e E l e m e n t N a m e > < d 1 p 1 : D i m e n s i o n N a m e > C a t e g o r i e s < / d 1 p 1 : D i m e n s i o n N a m e > < d 1 p 1 : I d > c 2 4 2 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 I n s c r i t   d a n s   p l u s i e u r s   � c o l e s < / d 1 p 1 : C u b e E l e m e n t L a b e l > < d 1 p 1 : C u b e E l e m e n t N a m e > _ S T & a m p ; 3 2 ; P r i s & a m p ; 3 2 ; d a n s & a m p ; 3 2 ; a u & a m p ; 3 2 ; m o i n s & a m p ; 3 2 ; u n e & a m p ; 3 2 ; & a m p ; 2 3 3 ; c o l e _ I n s c r i t & a m p ; 3 2 ; d a n s & a m p ; 3 2 ; p l u s i e u r s & a m p ; 3 2 ; & a m p ; 2 3 3 ; c o l e s < / d 1 p 1 : C u b e E l e m e n t N a m e > < d 1 p 1 : D i m e n s i o n N a m e > C a t e g o r i e s < / d 1 p 1 : D i m e n s i o n N a m e > < d 1 p 1 : I d > c 2 4 3 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 P r i s   d a n s   u n e   e n t r e p r i s e   a v a n t   d e   t r o u v e r   v o t r e   f o r m a t i o n < / d 1 p 1 : C u b e E l e m e n t L a b e l > < d 1 p 1 : C u b e E l e m e n t N a m e > _ S T & a m p ; 3 2 ; P r i s & a m p ; 3 2 ; d a n s & a m p ; 3 2 ; a u & a m p ; 3 2 ; m o i n s & a m p ; 3 2 ; u n e & a m p ; 3 2 ; & a m p ; 2 3 3 ; c o l e _ P r i s & a m p ; 3 2 ; d a n s & a m p ; 3 2 ; u n e & a m p ; 3 2 ; e n t r e p r i s e & a m p ; 3 2 ; a v a n t & a m p ; 3 2 ; d e & a m p ; 3 2 ; t r o u v e r & a m p ; 3 2 ; v o t r e & a m p ; 3 2 ; f o r m a t i o n < / d 1 p 1 : C u b e E l e m e n t N a m e > < d 1 p 1 : D i m e n s i o n N a m e > C a t e g o r i e s < / d 1 p 1 : D i m e n s i o n N a m e > < d 1 p 1 : I d > c 2 4 4 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 ( A u c u n ) < / d 1 p 1 : C u b e E l e m e n t L a b e l > < d 1 p 1 : C u b e E l e m e n t N a m e > _ S T & a m p ; 3 2 ; P r i s & a m p ; 3 2 ; d a n s & a m p ; 3 2 ; a u & a m p ; 3 2 ; m o i n s & a m p ; 3 2 ; u n e & a m p ; 3 2 ; & a m p ; 2 3 3 ; c o l e _ & a m p ; 4 0 ; A u c u n & a m p ; 4 1 ; < / d 1 p 1 : C u b e E l e m e n t N a m e > < d 1 p 1 : D i m e n s i o n N a m e > C a t e g o r i e s < / d 1 p 1 : D i m e n s i o n N a m e > < d 1 p 1 : I d > c 2 4 5 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  p l u t � t   p a s < / d 1 p 1 : C u b e E l e m e n t L a b e l > < d 1 p 1 : C u b e E l e m e n t N a m e > _ S T & a m p ; 3 2 ; N o n _ N o n & a m p ; 3 2 ; p l u t & a m p ; 2 4 4 ; t & a m p ; 3 2 ; p a s < / d 1 p 1 : C u b e E l e m e n t N a m e > < d 1 p 1 : D i m e n s i o n N a m e > C a t e g o r i e s < / d 1 p 1 : D i m e n s i o n N a m e > < d 1 p 1 : I d > c 2 4 6 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 I n d i s p o n i b i l i t �   d u   t u t e u r < / d 1 p 1 : C u b e E l e m e n t L a b e l > < d 1 p 1 : C u b e E l e m e n t N a m e > _ & a m p ; 4 2 ; & a m p ; 3 2 ; C I T E & a m p ; 3 2 ; A U & a m p ; 3 2 ; M O I N S & a m p ; 3 2 ; U N & a m p ; 3 2 ; E L E M E N T _ I n d i s p o n i b i l i t & a m p ; 2 3 3 ; & a m p ; 3 2 ; d u & a m p ; 3 2 ; t u t e u r < / d 1 p 1 : C u b e E l e m e n t N a m e > < d 1 p 1 : D i m e n s i o n N a m e > C a t e g o r i e s < / d 1 p 1 : D i m e n s i o n N a m e > < d 1 p 1 : I d > c 2 4 7 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 M a n q u e   d ' a c c o m p a g n e m e n t   ( p a s   d e   c o n s e i l ,   p a s   d ' a i d e ,   p a s   a s s e z   p � d a g o g u e & ) < / d 1 p 1 : C u b e E l e m e n t L a b e l > < d 1 p 1 : C u b e E l e m e n t N a m e > _ & a m p ; 4 2 ; & a m p ; 3 2 ; C I T E & a m p ; 3 2 ; A U & a m p ; 3 2 ; M O I N S & a m p ; 3 2 ; U N & a m p ; 3 2 ; E L E M E N T _ M a n q u e & a m p ; 3 2 ; d & a m p ; 3 9 ; a c c o m p a g n e m e n t & a m p ; 3 2 ; & a m p ; 4 0 ; p a s & a m p ; 3 2 ; d e & a m p ; 3 2 ; c o n s e i l & a m p ; 4 4 ; & a m p ; 3 2 ; p a s & a m p ; 3 2 ; d & a m p ; 3 9 ; a i d e & a m p ; 4 4 ; & a m p ; 3 2 ; p a s & a m p ; 3 2 ; a s s e z & a m p ; 3 2 ; p & a m p ; 2 3 3 ; d a g o g u e & a m p ; 8 2 3 0 ; & a m p ; 4 1 ; < / d 1 p 1 : C u b e E l e m e n t N a m e > < d 1 p 1 : D i m e n s i o n N a m e > C a t e g o r i e s < / d 1 p 1 : D i m e n s i o n N a m e > < d 1 p 1 : I d > c 2 4 8 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 M a n q u e   d ' i m p l i c a t i o n   d u   t u t e u r < / d 1 p 1 : C u b e E l e m e n t L a b e l > < d 1 p 1 : C u b e E l e m e n t N a m e > _ & a m p ; 4 2 ; & a m p ; 3 2 ; C I T E & a m p ; 3 2 ; A U & a m p ; 3 2 ; M O I N S & a m p ; 3 2 ; U N & a m p ; 3 2 ; E L E M E N T _ M a n q u e & a m p ; 3 2 ; d & a m p ; 3 9 ; i m p l i c a t i o n & a m p ; 3 2 ; d u & a m p ; 3 2 ; t u t e u r < / d 1 p 1 : C u b e E l e m e n t N a m e > < d 1 p 1 : D i m e n s i o n N a m e > C a t e g o r i e s < / d 1 p 1 : D i m e n s i o n N a m e > < d 1 p 1 : I d > c 2 4 9 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 E n t r e p r i s e   �   l a   r e c h e r c h e   d e   l a   m a i n   d ' Su v r e   �   m o i n d r e   c o � t   ( p o u r   p a l l i e r   a u   m a n q u e   d e   p e r s o n n e l ) < / d 1 p 1 : C u b e E l e m e n t L a b e l > < d 1 p 1 : C u b e E l e m e n t N a m e > _ & a m p ; 4 2 ; & a m p ; 3 2 ; C I T E & a m p ; 3 2 ; A U & a m p ; 3 2 ; M O I N S & a m p ; 3 2 ; U N & a m p ; 3 2 ; E L E M E N T _ E n t r e p r i s e & a m p ; 3 2 ; & a m p ; 2 2 4 ; & a m p ; 3 2 ; l a & a m p ; 3 2 ; r e c h e r c h e & a m p ; 3 2 ; d e & a m p ; 3 2 ; l a & a m p ; 3 2 ; m a i n & a m p ; 3 2 ; d & a m p ; 3 9 ; & a m p ; 3 3 9 ; u v r e & a m p ; 3 2 ; & a m p ; 2 2 4 ; & a m p ; 3 2 ; m o i n d r e & a m p ; 3 2 ; c o & a m p ; 2 5 1 ; t & a m p ; 3 2 ; & a m p ; 4 0 ; p o u r & a m p ; 3 2 ; p a l l i e r & a m p ; 3 2 ; a u & a m p ; 3 2 ; m a n q u e & a m p ; 3 2 ; d e & a m p ; 3 2 ; p e r s o n n e l & a m p ; 4 1 ; < / d 1 p 1 : C u b e E l e m e n t N a m e > < d 1 p 1 : D i m e n s i o n N a m e > C a t e g o r i e s < / d 1 p 1 : D i m e n s i o n N a m e > < d 1 p 1 : I d > c 2 5 0 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 I n c o m p � t e n c e   d u   t u t e u r < / d 1 p 1 : C u b e E l e m e n t L a b e l > < d 1 p 1 : C u b e E l e m e n t N a m e > _ & a m p ; 4 2 ; & a m p ; 3 2 ; C I T E & a m p ; 3 2 ; A U & a m p ; 3 2 ; M O I N S & a m p ; 3 2 ; U N & a m p ; 3 2 ; E L E M E N T _ I n c o m p & a m p ; 2 3 3 ; t e n c e & a m p ; 3 2 ; d u & a m p ; 3 2 ; t u t e u r < / d 1 p 1 : C u b e E l e m e n t N a m e > < d 1 p 1 : D i m e n s i o n N a m e > C a t e g o r i e s < / d 1 p 1 : D i m e n s i o n N a m e > < d 1 p 1 : I d > c 2 5 1 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 M a n q u e   d e   c o m m u n i c a t i o n   o u   d  i n t e r a c t i o n   a v e c   l e   t u t e u r < / d 1 p 1 : C u b e E l e m e n t L a b e l > < d 1 p 1 : C u b e E l e m e n t N a m e > _ & a m p ; 4 2 ; & a m p ; 3 2 ; C I T E & a m p ; 3 2 ; A U & a m p ; 3 2 ; M O I N S & a m p ; 3 2 ; U N & a m p ; 3 2 ; E L E M E N T _ M a n q u e & a m p ; 3 2 ; d e & a m p ; 3 2 ; c o m m u n i c a t i o n & a m p ; 3 2 ; o u & a m p ; 3 2 ; d & a m p ; 8 2 1 7 ; i n t e r a c t i o n & a m p ; 3 2 ; a v e c & a m p ; 3 2 ; l e & a m p ; 3 2 ; t u t e u r < / d 1 p 1 : C u b e E l e m e n t N a m e > < d 1 p 1 : D i m e n s i o n N a m e > C a t e g o r i e s < / d 1 p 1 : D i m e n s i o n N a m e > < d 1 p 1 : I d > c 2 5 2 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 s o u v e n t < / d 1 p 1 : C u b e E l e m e n t L a b e l > < d 1 p 1 : C u b e E l e m e n t N a m e > _ S T & a m p ; 3 2 ; O u i _ O u i & a m p ; 4 4 ; & a m p ; 3 2 ; s o u v e n t < / d 1 p 1 : C u b e E l e m e n t N a m e > < d 1 p 1 : D i m e n s i o n N a m e > C a t e g o r i e s < / d 1 p 1 : D i m e n s i o n N a m e > < d 1 p 1 : I d > c 2 5 3 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 p a r f o i s < / d 1 p 1 : C u b e E l e m e n t L a b e l > < d 1 p 1 : C u b e E l e m e n t N a m e > _ S T & a m p ; 3 2 ; O u i _ O u i & a m p ; 4 4 ; & a m p ; 3 2 ; p a r f o i s < / d 1 p 1 : C u b e E l e m e n t N a m e > < d 1 p 1 : D i m e n s i o n N a m e > C a t e g o r i e s < / d 1 p 1 : D i m e n s i o n N a m e > < d 1 p 1 : I d > c 2 5 4 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 P a s   o u   p e u < / d 1 p 1 : C u b e E l e m e n t L a b e l > < d 1 p 1 : C u b e E l e m e n t N a m e > S T & a m p ; 3 2 ; P a s & a m p ; 3 2 ; o u & a m p ; 3 2 ; p e u < / d 1 p 1 : C u b e E l e m e n t N a m e > < d 1 p 1 : D i m e n s i o n N a m e > C a t e g o r i e s < / d 1 p 1 : D i m e n s i o n N a m e > < d 1 p 1 : I d > c 2 5 5 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 R a r e m e n t < / d 1 p 1 : C u b e E l e m e n t L a b e l > < d 1 p 1 : C u b e E l e m e n t N a m e > _ S T & a m p ; 3 2 ; P a s & a m p ; 3 2 ; o u & a m p ; 3 2 ; p e u _ R a r e m e n t < / d 1 p 1 : C u b e E l e m e n t N a m e > < d 1 p 1 : D i m e n s i o n N a m e > C a t e g o r i e s < / d 1 p 1 : D i m e n s i o n N a m e > < d 1 p 1 : I d > c 2 5 6 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 J a m a i s < / d 1 p 1 : C u b e E l e m e n t L a b e l > < d 1 p 1 : C u b e E l e m e n t N a m e > _ S T & a m p ; 3 2 ; P a s & a m p ; 3 2 ; o u & a m p ; 3 2 ; p e u _ J a m a i s < / d 1 p 1 : C u b e E l e m e n t N a m e > < d 1 p 1 : D i m e n s i o n N a m e > C a t e g o r i e s < / d 1 p 1 : D i m e n s i o n N a m e > < d 1 p 1 : I d > c 2 5 7 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 I m p o r t a n t e < / d 1 p 1 : C u b e E l e m e n t L a b e l > < d 1 p 1 : C u b e E l e m e n t N a m e > S T & a m p ; 3 2 ; I m p o r t a n t e < / d 1 p 1 : C u b e E l e m e n t N a m e > < d 1 p 1 : D i m e n s i o n N a m e > C a t e g o r i e s < / d 1 p 1 : D i m e n s i o n N a m e > < d 1 p 1 : I d > c 2 5 8 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 T r o p   i m p o r t a n t e < / d 1 p 1 : C u b e E l e m e n t L a b e l > < d 1 p 1 : C u b e E l e m e n t N a m e > _ S T & a m p ; 3 2 ; I m p o r t a n t e _ T r o p & a m p ; 3 2 ; i m p o r t a n t e < / d 1 p 1 : C u b e E l e m e n t N a m e > < d 1 p 1 : D i m e n s i o n N a m e > C a t e g o r i e s < / d 1 p 1 : D i m e n s i o n N a m e > < d 1 p 1 : I d > c 2 5 9 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 I m p o r t a n t e < / d 1 p 1 : C u b e E l e m e n t L a b e l > < d 1 p 1 : C u b e E l e m e n t N a m e > _ S T & a m p ; 3 2 ; I m p o r t a n t e _ I m p o r t a n t e < / d 1 p 1 : C u b e E l e m e n t N a m e > < d 1 p 1 : D i m e n s i o n N a m e > C a t e g o r i e s < / d 1 p 1 : D i m e n s i o n N a m e > < d 1 p 1 : I d > c 2 6 0 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 N o r m a l e < / d 1 p 1 : C u b e E l e m e n t L a b e l > < d 1 p 1 : C u b e E l e m e n t N a m e > _ S T & a m p ; 3 2 ; I m p o r t a n t e _ N o r m a l e < / d 1 p 1 : C u b e E l e m e n t N a m e > < d 1 p 1 : D i m e n s i o n N a m e > C a t e g o r i e s < / d 1 p 1 : D i m e n s i o n N a m e > < d 1 p 1 : I d > c 2 6 1 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 F a i b l e < / d 1 p 1 : C u b e E l e m e n t L a b e l > < d 1 p 1 : C u b e E l e m e n t N a m e > _ S T & a m p ; 3 2 ; I m p o r t a n t e _ F a i b l e < / d 1 p 1 : C u b e E l e m e n t N a m e > < d 1 p 1 : D i m e n s i o n N a m e > C a t e g o r i e s < / d 1 p 1 : D i m e n s i o n N a m e > < d 1 p 1 : I d > c 2 6 2 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 e n t r e p r i s e   a v e c   m o n   t u t e u r < / d 1 p 1 : C u b e E l e m e n t L a b e l > < d 1 p 1 : C u b e E l e m e n t N a m e > _ S T & a m p ; 3 2 ; O u i _ O u i & a m p ; 4 4 ; & a m p ; 3 2 ; e n & a m p ; 3 2 ; e n t r e p r i s e & a m p ; 3 2 ; a v e c & a m p ; 3 2 ; m o n & a m p ; 3 2 ; t u t e u r < / d 1 p 1 : C u b e E l e m e n t N a m e > < d 1 p 1 : D i m e n s i o n N a m e > C a t e g o r i e s < / d 1 p 1 : D i m e n s i o n N a m e > < d 1 p 1 : I d > c 2 6 3 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 � c o l e   a v e c   u n   p r o f e s s e u r   r � f � r e n t < / d 1 p 1 : C u b e E l e m e n t L a b e l > < d 1 p 1 : C u b e E l e m e n t N a m e > _ S T & a m p ; 3 2 ; O u i _ O u i & a m p ; 4 4 ; & a m p ; 3 2 ; e n & a m p ; 3 2 ; & a m p ; 2 3 3 ; c o l e & a m p ; 3 2 ; a v e c & a m p ; 3 2 ; u n & a m p ; 3 2 ; p r o f e s s e u r & a m p ; 3 2 ; r & a m p ; 2 3 3 ; f & a m p ; 2 3 3 ; r e n t < / d 1 p 1 : C u b e E l e m e n t N a m e > < d 1 p 1 : D i m e n s i o n N a m e > C a t e g o r i e s < / d 1 p 1 : D i m e n s i o n N a m e > < d 1 p 1 : I d > c 2 6 4 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 a v e c   l e   m � d i a t e u r   d e   l  a p p r e n t i s s a g e < / d 1 p 1 : C u b e E l e m e n t L a b e l > < d 1 p 1 : C u b e E l e m e n t N a m e > _ S T & a m p ; 3 2 ; O u i _ O u i & a m p ; 4 4 ; & a m p ; 3 2 ; a v e c & a m p ; 3 2 ; l e & a m p ; 3 2 ; m & a m p ; 2 3 3 ; d i a t e u r & a m p ; 3 2 ; d e & a m p ; 3 2 ; l & a m p ; 8 2 1 7 ; a p p r e n t i s s a g e < / d 1 p 1 : C u b e E l e m e n t N a m e > < d 1 p 1 : D i m e n s i o n N a m e > C a t e g o r i e s < / d 1 p 1 : D i m e n s i o n N a m e > < d 1 p 1 : I d > c 2 6 5 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< / d 1 p 1 : C u b e E l e m e n t L a b e l > < d 1 p 1 : C u b e E l e m e n t N a m e > _ S T & a m p ; 3 2 ; O u i _ N o n < / d 1 p 1 : C u b e E l e m e n t N a m e > < d 1 p 1 : D i m e n s i o n N a m e > C a t e g o r i e s < / d 1 p 1 : D i m e n s i o n N a m e > < d 1 p 1 : I d > c 2 6 6 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 I n t e n s e < / d 1 p 1 : C u b e E l e m e n t L a b e l > < d 1 p 1 : C u b e E l e m e n t N a m e > S T & a m p ; 3 2 ; I n t e n s e < / d 1 p 1 : C u b e E l e m e n t N a m e > < d 1 p 1 : D i m e n s i o n N a m e > C a t e g o r i e s < / d 1 p 1 : D i m e n s i o n N a m e > < d 1 p 1 : I d > c 2 6 7 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 T r o p   i n t e n s e < / d 1 p 1 : C u b e E l e m e n t L a b e l > < d 1 p 1 : C u b e E l e m e n t N a m e > _ S T & a m p ; 3 2 ; I n t e n s e _ T r o p & a m p ; 3 2 ; i n t e n s e < / d 1 p 1 : C u b e E l e m e n t N a m e > < d 1 p 1 : D i m e n s i o n N a m e > C a t e g o r i e s < / d 1 p 1 : D i m e n s i o n N a m e > < d 1 p 1 : I d > c 2 6 8 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 A s s e z   i n t e n s e < / d 1 p 1 : C u b e E l e m e n t L a b e l > < d 1 p 1 : C u b e E l e m e n t N a m e > _ S T & a m p ; 3 2 ; I n t e n s e _ A s s e z & a m p ; 3 2 ; i n t e n s e < / d 1 p 1 : C u b e E l e m e n t N a m e > < d 1 p 1 : D i m e n s i o n N a m e > C a t e g o r i e s < / d 1 p 1 : D i m e n s i o n N a m e > < d 1 p 1 : I d > c 2 6 9 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 A d a p t � < / d 1 p 1 : C u b e E l e m e n t L a b e l > < d 1 p 1 : C u b e E l e m e n t N a m e > _ S T & a m p ; 3 2 ; I n t e n s e _ A d a p t & a m p ; 2 3 3 ; < / d 1 p 1 : C u b e E l e m e n t N a m e > < d 1 p 1 : D i m e n s i o n N a m e > C a t e g o r i e s < / d 1 p 1 : D i m e n s i o n N a m e > < d 1 p 1 : I d > c 2 7 0 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 L e n t < / d 1 p 1 : C u b e E l e m e n t L a b e l > < d 1 p 1 : C u b e E l e m e n t N a m e > _ S T & a m p ; 3 2 ; I n t e n s e _ L e n t < / d 1 p 1 : C u b e E l e m e n t N a m e > < d 1 p 1 : D i m e n s i o n N a m e > C a t e g o r i e s < / d 1 p 1 : D i m e n s i o n N a m e > < d 1 p 1 : I d > c 2 7 1 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 D ' a c c o r d < / d 1 p 1 : C u b e E l e m e n t L a b e l > < d 1 p 1 : C u b e E l e m e n t N a m e > S T & a m p ; 3 2 ; D & a m p ; 3 9 ; a c c o r d < / d 1 p 1 : C u b e E l e m e n t N a m e > < d 1 p 1 : D i m e n s i o n N a m e > C a t e g o r i e s < / d 1 p 1 : D i m e n s i o n N a m e > < d 1 p 1 : I d > c 2 7 2 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 T o u t   �   f a i t   d  a c c o r d < / d 1 p 1 : C u b e E l e m e n t L a b e l > < d 1 p 1 : C u b e E l e m e n t N a m e > _ S T & a m p ; 3 2 ; D & a m p ; 3 9 ; a c c o r d _ T o u t & a m p ; 3 2 ; & a m p ; 2 2 4 ; & a m p ; 3 2 ; f a i t & a m p ; 3 2 ; d & a m p ; 8 2 1 7 ; a c c o r d < / d 1 p 1 : C u b e E l e m e n t N a m e > < d 1 p 1 : D i m e n s i o n N a m e > C a t e g o r i e s < / d 1 p 1 : D i m e n s i o n N a m e > < d 1 p 1 : I d > c 2 7 3 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 P l u t � t   d  a c c o r d < / d 1 p 1 : C u b e E l e m e n t L a b e l > < d 1 p 1 : C u b e E l e m e n t N a m e > _ S T & a m p ; 3 2 ; D & a m p ; 3 9 ; a c c o r d _ P l u t & a m p ; 2 4 4 ; t & a m p ; 3 2 ; d & a m p ; 8 2 1 7 ; a c c o r d < / d 1 p 1 : C u b e E l e m e n t N a m e > < d 1 p 1 : D i m e n s i o n N a m e > C a t e g o r i e s < / d 1 p 1 : D i m e n s i o n N a m e > < d 1 p 1 : I d > c 2 7 4 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 P a s   d ' a c c o r d < / d 1 p 1 : C u b e E l e m e n t L a b e l > < d 1 p 1 : C u b e E l e m e n t N a m e > S T & a m p ; 3 2 ; P a s & a m p ; 3 2 ; d & a m p ; 3 9 ; a c c o r d < / d 1 p 1 : C u b e E l e m e n t N a m e > < d 1 p 1 : D i m e n s i o n N a m e > C a t e g o r i e s < / d 1 p 1 : D i m e n s i o n N a m e > < d 1 p 1 : I d > c 2 7 5 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 P a s   v r a i m e n t   d  a c c o r d < / d 1 p 1 : C u b e E l e m e n t L a b e l > < d 1 p 1 : C u b e E l e m e n t N a m e > _ S T & a m p ; 3 2 ; P a s & a m p ; 3 2 ; d & a m p ; 3 9 ; a c c o r d _ P a s & a m p ; 3 2 ; v r a i m e n t & a m p ; 3 2 ; d & a m p ; 8 2 1 7 ; a c c o r d < / d 1 p 1 : C u b e E l e m e n t N a m e > < d 1 p 1 : D i m e n s i o n N a m e > C a t e g o r i e s < / d 1 p 1 : D i m e n s i o n N a m e > < d 1 p 1 : I d > c 2 7 6 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 P a s   d u   t o u t   d  a c c o r d < / d 1 p 1 : C u b e E l e m e n t L a b e l > < d 1 p 1 : C u b e E l e m e n t N a m e > _ S T & a m p ; 3 2 ; P a s & a m p ; 3 2 ; d & a m p ; 3 9 ; a c c o r d _ P a s & a m p ; 3 2 ; d u & a m p ; 3 2 ; t o u t & a m p ; 3 2 ; d & a m p ; 8 2 1 7 ; a c c o r d < / d 1 p 1 : C u b e E l e m e n t N a m e > < d 1 p 1 : D i m e n s i o n N a m e > C a t e g o r i e s < / d 1 p 1 : D i m e n s i o n N a m e > < d 1 p 1 : I d > c 2 7 7 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 P r o f e s s i o n n a l i s a n t < / d 1 p 1 : C u b e E l e m e n t L a b e l > < d 1 p 1 : C u b e E l e m e n t N a m e > P r o f e s s i o n n a l i s a n t < / d 1 p 1 : C u b e E l e m e n t N a m e > < d 1 p 1 : D i m e n s i o n N a m e > C a t e g o r i e s < / d 1 p 1 : D i m e n s i o n N a m e > < d 1 p 1 : I d > c 2 7 8 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 U t i l e   �   l  e n t r e p r i s e < / d 1 p 1 : C u b e E l e m e n t L a b e l > < d 1 p 1 : C u b e E l e m e n t N a m e > U t i l e & a m p ; 3 2 ; & a m p ; 2 2 4 ; & a m p ; 3 2 ; l & a m p ; 8 2 1 7 ; e n t r e p r i s e < / d 1 p 1 : C u b e E l e m e n t N a m e > < d 1 p 1 : D i m e n s i o n N a m e > C a t e g o r i e s < / d 1 p 1 : D i m e n s i o n N a m e > < d 1 p 1 : I d > c 2 7 9 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 V a r i � < / d 1 p 1 : C u b e E l e m e n t L a b e l > < d 1 p 1 : C u b e E l e m e n t N a m e > V a r i & a m p ; 2 3 3 ; < / d 1 p 1 : C u b e E l e m e n t N a m e > < d 1 p 1 : D i m e n s i o n N a m e > C a t e g o r i e s < / d 1 p 1 : D i m e n s i o n N a m e > < d 1 p 1 : I d > c 2 8 0 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 M o t i v a n t < / d 1 p 1 : C u b e E l e m e n t L a b e l > < d 1 p 1 : C u b e E l e m e n t N a m e > M o t i v a n t < / d 1 p 1 : C u b e E l e m e n t N a m e > < d 1 p 1 : D i m e n s i o n N a m e > C a t e g o r i e s < / d 1 p 1 : D i m e n s i o n N a m e > < d 1 p 1 : I d > c 2 8 1 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 a d � q u a t i o n   a v e c   v o t r e   f o r m a t i o n < / d 1 p 1 : C u b e E l e m e n t L a b e l > < d 1 p 1 : C u b e E l e m e n t N a m e > E n & a m p ; 3 2 ; a d & a m p ; 2 3 3 ; q u a t i o n & a m p ; 3 2 ; a v e c & a m p ; 3 2 ; v o t r e & a m p ; 3 2 ; f o r m a t i o n < / d 1 p 1 : C u b e E l e m e n t N a m e > < d 1 p 1 : D i m e n s i o n N a m e > C a t e g o r i e s < / d 1 p 1 : D i m e n s i o n N a m e > < d 1 p 1 : I d > c 2 8 2 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 A d a p t �   �   v o s   c o m p � t e n c e s < / d 1 p 1 : C u b e E l e m e n t L a b e l > < d 1 p 1 : C u b e E l e m e n t N a m e > A d a p t & a m p ; 2 3 3 ; & a m p ; 3 2 ; & a m p ; 2 2 4 ; & a m p ; 3 2 ; v o s & a m p ; 3 2 ; c o m p & a m p ; 2 3 3 ; t e n c e s < / d 1 p 1 : C u b e E l e m e n t N a m e > < d 1 p 1 : D i m e n s i o n N a m e > C a t e g o r i e s < / d 1 p 1 : D i m e n s i o n N a m e > < d 1 p 1 : I d > c 2 8 3 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 ( A u c u n ) < / d 1 p 1 : C u b e E l e m e n t L a b e l > < d 1 p 1 : C u b e E l e m e n t N a m e > _ & a m p ; 4 0 ; A u c u n & a m p ; 4 1 ; < / d 1 p 1 : C u b e E l e m e n t N a m e > < d 1 p 1 : D i m e n s i o n N a m e > C a t e g o r i e s < / d 1 p 1 : D i m e n s i o n N a m e > < d 1 p 1 : I d > c 2 8 4 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  ( s i   o u i ,   p r � c i s e z   d e   q u e l   t y p e ) < / d 1 p 1 : C u b e E l e m e n t L a b e l > < d 1 p 1 : C u b e E l e m e n t N a m e > O u i & a m p ; 3 2 ; & a m p ; 4 0 ; s i & a m p ; 3 2 ; o u i & a m p ; 4 4 ; & a m p ; 3 2 ; p r & a m p ; 2 3 3 ; c i s e z & a m p ; 3 2 ; d e & a m p ; 3 2 ; q u e l & a m p ; 3 2 ; t y p e & a m p ; 4 1 ; < / d 1 p 1 : C u b e E l e m e n t N a m e > < d 1 p 1 : D i m e n s i o n N a m e > C a t e g o r i e s < / d 1 p 1 : D i m e n s i o n N a m e > < d 1 p 1 : I d > c 2 8 5 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 M i e u x   q u e   v o u s   l  a u r i e z   i m a g i n � < / d 1 p 1 : C u b e E l e m e n t L a b e l > < d 1 p 1 : C u b e E l e m e n t N a m e > M i e u x & a m p ; 3 2 ; q u e & a m p ; 3 2 ; v o u s & a m p ; 3 2 ; l & a m p ; 8 2 1 7 ; a u r i e z & a m p ; 3 2 ; i m a g i n & a m p ; 2 3 3 ; < / d 1 p 1 : C u b e E l e m e n t N a m e > < d 1 p 1 : D i m e n s i o n N a m e > C a t e g o r i e s < / d 1 p 1 : D i m e n s i o n N a m e > < d 1 p 1 : I d > c 2 8 6 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 C o m m e   v o u s   l  a v i e z   i m a g i n � < / d 1 p 1 : C u b e E l e m e n t L a b e l > < d 1 p 1 : C u b e E l e m e n t N a m e > C o m m e & a m p ; 3 2 ; v o u s & a m p ; 3 2 ; l & a m p ; 8 2 1 7 ; a v i e z & a m p ; 3 2 ; i m a g i n & a m p ; 2 3 3 ; < / d 1 p 1 : C u b e E l e m e n t N a m e > < d 1 p 1 : D i m e n s i o n N a m e > C a t e g o r i e s < / d 1 p 1 : D i m e n s i o n N a m e > < d 1 p 1 : I d > c 2 8 7 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 M o i n s   b i e n   q u e   l  a u r i e z   i m a g i n � < / d 1 p 1 : C u b e E l e m e n t L a b e l > < d 1 p 1 : C u b e E l e m e n t N a m e > M o i n s & a m p ; 3 2 ; b i e n & a m p ; 3 2 ; q u e & a m p ; 3 2 ; l & a m p ; 8 2 1 7 ; a u r i e z & a m p ; 3 2 ; i m a g i n & a m p ; 2 3 3 ; < / d 1 p 1 : C u b e E l e m e n t N a m e > < d 1 p 1 : D i m e n s i o n N a m e > C a t e g o r i e s < / d 1 p 1 : D i m e n s i o n N a m e > < d 1 p 1 : I d > c 2 8 8 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 *   S T   A U   M O I N S   U N   E L E M E N T   P O S I T I F < / d 1 p 1 : C u b e E l e m e n t L a b e l > < d 1 p 1 : C u b e E l e m e n t N a m e > _ & a m p ; 4 2 ; & a m p ; 3 2 ; S T & a m p ; 3 2 ; A U & a m p ; 3 2 ; M O I N S & a m p ; 3 2 ; U N & a m p ; 3 2 ; E L E M E N T & a m p ; 3 2 ; P O S I T I F < / d 1 p 1 : C u b e E l e m e n t N a m e > < d 1 p 1 : D i m e n s i o n N a m e > C a t e g o r i e s < / d 1 p 1 : D i m e n s i o n N a m e > < d 1 p 1 : I d > c 2 8 9 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 G E N E R A L I T E S < / d 1 p 1 : C u b e E l e m e n t L a b e l > < d 1 p 1 : C u b e E l e m e n t N a m e > S T & a m p ; 3 2 ; G E N E R A L I T E S < / d 1 p 1 : C u b e E l e m e n t N a m e > < d 1 p 1 : D i m e n s i o n N a m e > C a t e g o r i e s < / d 1 p 1 : D i m e n s i o n N a m e > < d 1 p 1 : I d > c 2 9 0 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 S a t i s f a i t   d e   l a   p � r i o d e   d ' a l t e r n a n c e   /   B i e n < / d 1 p 1 : C u b e E l e m e n t L a b e l > < d 1 p 1 : C u b e E l e m e n t N a m e > _ S T & a m p ; 3 2 ; G E N E R A L I T E S _ S a t i s f a i t & a m p ; 3 2 ; d e & a m p ; 3 2 ; l a & a m p ; 3 2 ; p & a m p ; 2 3 3 ; r i o d e & a m p ; 3 2 ; d & a m p ; 3 9 ; a l t e r n a n c e & a m p ; 3 2 ; & a m p ; 4 7 ; & a m p ; 3 2 ; B i e n < / d 1 p 1 : C u b e E l e m e n t N a m e > < d 1 p 1 : D i m e n s i o n N a m e > C a t e g o r i e s < / d 1 p 1 : D i m e n s i o n N a m e > < d 1 p 1 : I d > c 2 9 1 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 v i e   p r o f e s s i o n n e l l e   /   L a   d � c o u v e r t e   d u   m o n d e   d u   t r a v a i l < / d 1 p 1 : C u b e E l e m e n t L a b e l > < d 1 p 1 : C u b e E l e m e n t N a m e > _ S T & a m p ; 3 2 ; G E N E R A L I T E S _ L a & a m p ; 3 2 ; v i e & a m p ; 3 2 ; p r o f e s s i o n n e l l e & a m p ; 3 2 ; & a m p ; 4 7 ; & a m p ; 3 2 ; L a & a m p ; 3 2 ; d & a m p ; 2 3 3 ; c o u v e r t e & a m p ; 3 2 ; d u & a m p ; 3 2 ; m o n d e & a m p ; 3 2 ; d u & a m p ; 3 2 ; t r a v a i l < / d 1 p 1 : C u b e E l e m e n t N a m e > < d 1 p 1 : D i m e n s i o n N a m e > C a t e g o r i e s < / d 1 p 1 : D i m e n s i o n N a m e > < d 1 p 1 : I d > c 2 9 2 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 p o s s i b i l i t �   d ' e m b a u c h e   �   l a   f i n   d e   l ' a l t e r n a n c e < / d 1 p 1 : C u b e E l e m e n t L a b e l > < d 1 p 1 : C u b e E l e m e n t N a m e > _ S T & a m p ; 3 2 ; G E N E R A L I T E S _ L a & a m p ; 3 2 ; p o s s i b i l i t & a m p ; 2 3 3 ; & a m p ; 3 2 ; d & a m p ; 3 9 ; e m b a u c h e & a m p ; 3 2 ; & a m p ; 2 2 4 ; & a m p ; 3 2 ; l a & a m p ; 3 2 ; f i n & a m p ; 3 2 ; d e & a m p ; 3 2 ; l & a m p ; 3 9 ; a l t e r n a n c e < / d 1 p 1 : C u b e E l e m e n t N a m e > < d 1 p 1 : D i m e n s i o n N a m e > C a t e g o r i e s < / d 1 p 1 : D i m e n s i o n N a m e > < d 1 p 1 : I d > c 2 9 3 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 B o n n e   e n t r e p r i s e < / d 1 p 1 : C u b e E l e m e n t L a b e l > < d 1 p 1 : C u b e E l e m e n t N a m e > _ S T & a m p ; 3 2 ; G E N E R A L I T E S _ B o n n e & a m p ; 3 2 ; e n t r e p r i s e < / d 1 p 1 : C u b e E l e m e n t N a m e > < d 1 p 1 : D i m e n s i o n N a m e > C a t e g o r i e s < / d 1 p 1 : D i m e n s i o n N a m e > < d 1 p 1 : I d > c 2 9 4 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 L ' a c q u i s i t i o n   d ' e x p � r i e n c e ,   d u   s a v o i r   f a i r e < / d 1 p 1 : C u b e E l e m e n t L a b e l > < d 1 p 1 : C u b e E l e m e n t N a m e > _ S T & a m p ; 3 2 ; F O R M A T I O N _ L & a m p ; 3 9 ; a c q u i s i t i o n & a m p ; 3 2 ; d & a m p ; 3 9 ; e x p & a m p ; 2 3 3 ; r i e n c e & a m p ; 4 4 ; & a m p ; 3 2 ; d u & a m p ; 3 2 ; s a v o i r & a m p ; 3 2 ; f a i r e < / d 1 p 1 : C u b e E l e m e n t N a m e > < d 1 p 1 : D i m e n s i o n N a m e > C a t e g o r i e s < / d 1 p 1 : D i m e n s i o n N a m e > < d 1 p 1 : I d > c 2 9 5 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 b o n n e   q u a l i t �   d e   l a   f o r m a t i o n   ( b i e n   f o r m � ,   a   a c q u i s   b e a u c o u p   d e   c o m p � t e n c e s   e t   n o t i o n s ) < / d 1 p 1 : C u b e E l e m e n t L a b e l > < d 1 p 1 : C u b e E l e m e n t N a m e > _ S T & a m p ; 3 2 ; F O R M A T I O N _ L a & a m p ; 3 2 ; b o n n e & a m p ; 3 2 ; q u a l i t & a m p ; 2 3 3 ; & a m p ; 3 2 ; d e & a m p ; 3 2 ; l a & a m p ; 3 2 ; f o r m a t i o n & a m p ; 3 2 ; & a m p ; 4 0 ; b i e n & a m p ; 3 2 ; f o r m & a m p ; 2 3 3 ; & a m p ; 4 4 ; & a m p ; 3 2 ; a & a m p ; 3 2 ; a c q u i s & a m p ; 3 2 ; b e a u c o u p & a m p ; 3 2 ; d e & a m p ; 3 2 ; c o m p & a m p ; 2 3 3 ; t e n c e s & a m p ; 3 2 ; e t & a m p ; 3 2 ; n o t i o n s & a m p ; 4 1 ; < / d 1 p 1 : C u b e E l e m e n t N a m e > < d 1 p 1 : D i m e n s i o n N a m e > C a t e g o r i e s < / d 1 p 1 : D i m e n s i o n N a m e > < d 1 p 1 : I d > c 2 9 6 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 s u i v i   e t   l ' a c c o m p a g n e m e n t   d e s   t u t e u r s < / d 1 p 1 : C u b e E l e m e n t L a b e l > < d 1 p 1 : C u b e E l e m e n t N a m e > _ S T & a m p ; 3 2 ; F O R M A T I O N _ L e & a m p ; 3 2 ; s u i v i & a m p ; 3 2 ; e t & a m p ; 3 2 ; l & a m p ; 3 9 ; a c c o m p a g n e m e n t & a m p ; 3 2 ; d e s & a m p ; 3 2 ; t u t e u r s < / d 1 p 1 : C u b e E l e m e n t N a m e > < d 1 p 1 : D i m e n s i o n N a m e > C a t e g o r i e s < / d 1 p 1 : D i m e n s i o n N a m e > < d 1 p 1 : I d > c 2 9 7 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 I N T E G R A T I O N < / d 1 p 1 : C u b e E l e m e n t L a b e l > < d 1 p 1 : C u b e E l e m e n t N a m e > S T & a m p ; 3 2 ; I N T E G R A T I O N < / d 1 p 1 : C u b e E l e m e n t N a m e > < d 1 p 1 : D i m e n s i o n N a m e > C a t e g o r i e s < / d 1 p 1 : D i m e n s i o n N a m e > < d 1 p 1 : I d > c 2 9 8 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 L ' a c c u e i l   e t   l ' i n t � g r a t i o n < / d 1 p 1 : C u b e E l e m e n t L a b e l > < d 1 p 1 : C u b e E l e m e n t N a m e > _ S T & a m p ; 3 2 ; I N T E G R A T I O N _ L & a m p ; 3 9 ; a c c u e i l & a m p ; 3 2 ; e t & a m p ; 3 2 ; l & a m p ; 3 9 ; i n t & a m p ; 2 3 3 ; g r a t i o n < / d 1 p 1 : C u b e E l e m e n t N a m e > < d 1 p 1 : D i m e n s i o n N a m e > C a t e g o r i e s < / d 1 p 1 : D i m e n s i o n N a m e > < d 1 p 1 : I d > c 2 9 9 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 r e n c o n t r e   d e   n o u v e l l e s   p e r s o n n e s < / d 1 p 1 : C u b e E l e m e n t L a b e l > < d 1 p 1 : C u b e E l e m e n t N a m e > _ S T & a m p ; 3 2 ; I N T E G R A T I O N _ L a & a m p ; 3 2 ; r e n c o n t r e & a m p ; 3 2 ; d e & a m p ; 3 2 ; n o u v e l l e s & a m p ; 3 2 ; p e r s o n n e s < / d 1 p 1 : C u b e E l e m e n t N a m e > < d 1 p 1 : D i m e n s i o n N a m e > C a t e g o r i e s < / d 1 p 1 : D i m e n s i o n N a m e > < d 1 p 1 : I d > c 3 0 0 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 A M B I A N C E   D E   T R A V A I L < / d 1 p 1 : C u b e E l e m e n t L a b e l > < d 1 p 1 : C u b e E l e m e n t N a m e > S T & a m p ; 3 2 ; A M B I A N C E & a m p ; 3 2 ; D E & a m p ; 3 2 ; T R A V A I L < / d 1 p 1 : C u b e E l e m e n t N a m e > < d 1 p 1 : D i m e n s i o n N a m e > C a t e g o r i e s < / d 1 p 1 : D i m e n s i o n N a m e > < d 1 p 1 : I d > c 3 0 1 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 c o n f i a n c e   e t   l ' a u t o n o m i e   d a n s   l e   t r a v a i l   /   L a   c o n s i d � r a t i o n < / d 1 p 1 : C u b e E l e m e n t L a b e l > < d 1 p 1 : C u b e E l e m e n t N a m e > _ S T & a m p ; 3 2 ; A M B I A N C E & a m p ; 3 2 ; D E & a m p ; 3 2 ; T R A V A I L _ L a & a m p ; 3 2 ; c o n f i a n c e & a m p ; 3 2 ; e t & a m p ; 3 2 ; l & a m p ; 3 9 ; a u t o n o m i e & a m p ; 3 2 ; d a n s & a m p ; 3 2 ; l e & a m p ; 3 2 ; t r a v a i l & a m p ; 3 2 ; & a m p ; 4 7 ; & a m p ; 3 2 ; L a & a m p ; 3 2 ; c o n s i d & a m p ; 2 3 3 ; r a t i o n < / d 1 p 1 : C u b e E l e m e n t N a m e > < d 1 p 1 : D i m e n s i o n N a m e > C a t e g o r i e s < / d 1 p 1 : D i m e n s i o n N a m e > < d 1 p 1 : I d > c 3 0 2 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 b o n n e   a m b i a n c e   d e   t r a v a i l < / d 1 p 1 : C u b e E l e m e n t L a b e l > < d 1 p 1 : C u b e E l e m e n t N a m e > _ S T & a m p ; 3 2 ; A M B I A N C E & a m p ; 3 2 ; D E & a m p ; 3 2 ; T R A V A I L _ L a & a m p ; 3 2 ; b o n n e & a m p ; 3 2 ; a m b i a n c e & a m p ; 3 2 ; d e & a m p ; 3 2 ; t r a v a i l < / d 1 p 1 : C u b e E l e m e n t N a m e > < d 1 p 1 : D i m e n s i o n N a m e > C a t e g o r i e s < / d 1 p 1 : D i m e n s i o n N a m e > < d 1 p 1 : I d > c 3 0 3 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 L ' e s p r i t   d ' � q u i p e   /   c o h � s i o n   a u   s e i n   d e   l ' � q u i p e   /   l a   b i e n v e i l l a n c e   d e   l ' � q u i p e < / d 1 p 1 : C u b e E l e m e n t L a b e l > < d 1 p 1 : C u b e E l e m e n t N a m e > _ S T & a m p ; 3 2 ; A M B I A N C E & a m p ; 3 2 ; D E & a m p ; 3 2 ; T R A V A I L _ L & a m p ; 3 9 ; e s p r i t & a m p ; 3 2 ; d & a m p ; 3 9 ; & a m p ; 2 3 3 ; q u i p e & a m p ; 3 2 ; & a m p ; 4 7 ; & a m p ; 3 2 ; c o h & a m p ; 2 3 3 ; s i o n & a m p ; 3 2 ; a u & a m p ; 3 2 ; s e i n & a m p ; 3 2 ; d e & a m p ; 3 2 ; l & a m p ; 3 9 ; & a m p ; 2 3 3 ; q u i p e & a m p ; 3 2 ; & a m p ; 4 7 ; & a m p ; 3 2 ; l a & a m p ; 3 2 ; b i e n v e i l l a n c e & a m p ; 3 2 ; d e & a m p ; 3 2 ; l & a m p ; 3 9 ; & a m p ; 2 3 3 ; q u i p e < / d 1 p 1 : C u b e E l e m e n t N a m e > < d 1 p 1 : D i m e n s i o n N a m e > C a t e g o r i e s < / d 1 p 1 : D i m e n s i o n N a m e > < d 1 p 1 : I d > c 3 0 4 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 C O N D I T I O N S   D E   T R A V A I L < / d 1 p 1 : C u b e E l e m e n t L a b e l > < d 1 p 1 : C u b e E l e m e n t N a m e > S T & a m p ; 3 2 ; C O N D I T I O N S & a m p ; 3 2 ; D E & a m p ; 3 2 ; T R A V A I L < / d 1 p 1 : C u b e E l e m e n t N a m e > < d 1 p 1 : D i m e n s i o n N a m e > C a t e g o r i e s < / d 1 p 1 : D i m e n s i o n N a m e > < d 1 p 1 : I d > c 3 0 5 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 n a t u r e   d u   t r a v a i l   /   L e s   t � c h e s   e x � c u t � e s   ( a c t i v i t � s   p r a t i q u e s   e t   v a r i � e s ) < / d 1 p 1 : C u b e E l e m e n t L a b e l > < d 1 p 1 : C u b e E l e m e n t N a m e > _ S T & a m p ; 3 2 ; C O N D I T I O N S & a m p ; 3 2 ; D E & a m p ; 3 2 ; T R A V A I L _ L a & a m p ; 3 2 ; n a t u r e & a m p ; 3 2 ; d u & a m p ; 3 2 ; t r a v a i l & a m p ; 3 2 ; & a m p ; 4 7 ; & a m p ; 3 2 ; L e s & a m p ; 3 2 ; t & a m p ; 2 2 6 ; c h e s & a m p ; 3 2 ; e x & a m p ; 2 3 3 ; c u t & a m p ; 2 3 3 ; e s & a m p ; 3 2 ; & a m p ; 4 0 ; a c t i v i t & a m p ; 2 3 3 ; s & a m p ; 3 2 ; p r a t i q u e s & a m p ; 3 2 ; e t & a m p ; 3 2 ; v a r i & a m p ; 2 3 3 ; e s & a m p ; 4 1 ; < / d 1 p 1 : C u b e E l e m e n t N a m e > < d 1 p 1 : D i m e n s i o n N a m e > C a t e g o r i e s < / d 1 p 1 : D i m e n s i o n N a m e > < d 1 p 1 : I d > c 3 0 6 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 r y t h m e   d e   t r a v a i l   /   L ' a l t e r n a n c e   d e s   c o u r s   e t   d u   t r a v a i l < / d 1 p 1 : C u b e E l e m e n t L a b e l > < d 1 p 1 : C u b e E l e m e n t N a m e > _ S T & a m p ; 3 2 ; C O N D I T I O N S & a m p ; 3 2 ; D E & a m p ; 3 2 ; T R A V A I L _ L e & a m p ; 3 2 ; r y t h m e & a m p ; 3 2 ; d e & a m p ; 3 2 ; t r a v a i l & a m p ; 3 2 ; & a m p ; 4 7 ; & a m p ; 3 2 ; L & a m p ; 3 9 ; a l t e r n a n c e & a m p ; 3 2 ; d e s & a m p ; 3 2 ; c o u r s & a m p ; 3 2 ; e t & a m p ; 3 2 ; d u & a m p ; 3 2 ; t r a v a i l < / d 1 p 1 : C u b e E l e m e n t N a m e > < d 1 p 1 : D i m e n s i o n N a m e > C a t e g o r i e s < / d 1 p 1 : D i m e n s i o n N a m e > < d 1 p 1 : I d > c 3 0 7 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 r � m u n � r a t i o n < / d 1 p 1 : C u b e E l e m e n t L a b e l > < d 1 p 1 : C u b e E l e m e n t N a m e > _ S T & a m p ; 3 2 ; C O N D I T I O N S & a m p ; 3 2 ; D E & a m p ; 3 2 ; T R A V A I L _ L a & a m p ; 3 2 ; r & a m p ; 2 3 3 ; m u n & a m p ; 2 3 3 ; r a t i o n < / d 1 p 1 : C u b e E l e m e n t N a m e > < d 1 p 1 : D i m e n s i o n N a m e > C a t e g o r i e s < / d 1 p 1 : D i m e n s i o n N a m e > < d 1 p 1 : I d > c 3 0 8 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 *   S T   A U   M O I N S   U N   E L E M E N T   N E G A T I F < / d 1 p 1 : C u b e E l e m e n t L a b e l > < d 1 p 1 : C u b e E l e m e n t N a m e > _ & a m p ; 4 2 ; & a m p ; 3 2 ; S T & a m p ; 3 2 ; A U & a m p ; 3 2 ; M O I N S & a m p ; 3 2 ; U N & a m p ; 3 2 ; E L E M E N T & a m p ; 3 2 ; N E G A T I F < / d 1 p 1 : C u b e E l e m e n t N a m e > < d 1 p 1 : D i m e n s i o n N a m e > C a t e g o r i e s < / d 1 p 1 : D i m e n s i o n N a m e > < d 1 p 1 : I d > c 3 0 9 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 C O N D I T I O N S   D E   T R A V A I L < / d 1 p 1 : C u b e E l e m e n t L a b e l > < d 1 p 1 : C u b e E l e m e n t N a m e > S T & a m p ; 3 2 ; C O N D I T I O N S & a m p ; 3 2 ; D E & a m p ; 3 2 ; T R A V A I L _ 2 < / d 1 p 1 : C u b e E l e m e n t N a m e > < d 1 p 1 : D i m e n s i o n N a m e > C a t e g o r i e s < / d 1 p 1 : D i m e n s i o n N a m e > < d 1 p 1 : I d > c 3 1 0 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 n a t u r e   d u   t r a v a i l   /   L e s   t � c h e s   e x � c u t � e s   ( p a s   d ' a c t i v i t �   p r a t i q u e ,   t r a v a i l   d i f f i c i l e ) < / d 1 p 1 : C u b e E l e m e n t L a b e l > < d 1 p 1 : C u b e E l e m e n t N a m e > _ S T & a m p ; 3 2 ; C O N D I T I O N S & a m p ; 3 2 ; D E & a m p ; 3 2 ; T R A V A I L _ L a & a m p ; 3 2 ; n a t u r e & a m p ; 3 2 ; d u & a m p ; 3 2 ; t r a v a i l & a m p ; 3 2 ; & a m p ; 4 7 ; & a m p ; 3 2 ; L e s & a m p ; 3 2 ; t & a m p ; 2 2 6 ; c h e s & a m p ; 3 2 ; e x & a m p ; 2 3 3 ; c u t & a m p ; 2 3 3 ; e s & a m p ; 3 2 ; & a m p ; 4 0 ; p a s & a m p ; 3 2 ; d & a m p ; 3 9 ; a c t i v i t & a m p ; 2 3 3 ; & a m p ; 3 2 ; p r a t i q u e & a m p ; 4 4 ; & a m p ; 3 2 ; t r a v a i l & a m p ; 3 2 ; d i f f i c i l e & a m p ; 4 1 ; < / d 1 p 1 : C u b e E l e m e n t N a m e > < d 1 p 1 : D i m e n s i o n N a m e > C a t e g o r i e s < / d 1 p 1 : D i m e n s i o n N a m e > < d 1 p 1 : I d > c 3 1 1 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 L ' a l t e r n a n c e   n ' e s t   p a s   s u f f i s a m m e n t   r � m u n � r � e < / d 1 p 1 : C u b e E l e m e n t L a b e l > < d 1 p 1 : C u b e E l e m e n t N a m e > _ S T & a m p ; 3 2 ; C O N D I T I O N S & a m p ; 3 2 ; D E & a m p ; 3 2 ; T R A V A I L _ L & a m p ; 3 9 ; a l t e r n a n c e & a m p ; 3 2 ; n & a m p ; 3 9 ; e s t & a m p ; 3 2 ; p a s & a m p ; 3 2 ; s u f f i s a m m e n t & a m p ; 3 2 ; r & a m p ; 2 3 3 ; m u n & a m p ; 2 3 3 ; r & a m p ; 2 3 3 ; e < / d 1 p 1 : C u b e E l e m e n t N a m e > < d 1 p 1 : D i m e n s i o n N a m e > C a t e g o r i e s < / d 1 p 1 : D i m e n s i o n N a m e > < d 1 p 1 : I d > c 3 1 2 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 M a u v a i s e s   c o n d i t i o n s   d e   t r a v a i l < / d 1 p 1 : C u b e E l e m e n t L a b e l > < d 1 p 1 : C u b e E l e m e n t N a m e > _ S T & a m p ; 3 2 ; C O N D I T I O N S & a m p ; 3 2 ; D E & a m p ; 3 2 ; T R A V A I L _ M a u v a i s e s & a m p ; 3 2 ; c o n d i t i o n s & a m p ; 3 2 ; d e & a m p ; 3 2 ; t r a v a i l < / d 1 p 1 : C u b e E l e m e n t N a m e > < d 1 p 1 : D i m e n s i o n N a m e > C a t e g o r i e s < / d 1 p 1 : D i m e n s i o n N a m e > < d 1 p 1 : I d > c 3 1 3 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 F O R M A T I O N < / d 1 p 1 : C u b e E l e m e n t L a b e l > < d 1 p 1 : C u b e E l e m e n t N a m e > S T & a m p ; 3 2 ; F O R M A T I O N _ 2 < / d 1 p 1 : C u b e E l e m e n t N a m e > < d 1 p 1 : D i m e n s i o n N a m e > C a t e g o r i e s < / d 1 p 1 : D i m e n s i o n N a m e > < d 1 p 1 : I d > c 3 1 4 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 m a n q u e   d ' a c c o m p a g n e m e n t   e t   d e   s u i v i < / d 1 p 1 : C u b e E l e m e n t L a b e l > < d 1 p 1 : C u b e E l e m e n t N a m e > _ S T & a m p ; 3 2 ; F O R M A T I O N _ L e & a m p ; 3 2 ; m a n q u e & a m p ; 3 2 ; d & a m p ; 3 9 ; a c c o m p a g n e m e n t & a m p ; 3 2 ; e t & a m p ; 3 2 ; d e & a m p ; 3 2 ; s u i v i < / d 1 p 1 : C u b e E l e m e n t N a m e > < d 1 p 1 : D i m e n s i o n N a m e > C a t e g o r i e s < / d 1 p 1 : D i m e n s i o n N a m e > < d 1 p 1 : I d > c 3 1 5 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 m a u v a i s e   q u a l i t �   d e   l a   f o r m a t i o n < / d 1 p 1 : C u b e E l e m e n t L a b e l > < d 1 p 1 : C u b e E l e m e n t N a m e > _ S T & a m p ; 3 2 ; F O R M A T I O N _ L a & a m p ; 3 2 ; m a u v a i s e & a m p ; 3 2 ; q u a l i t & a m p ; 2 3 3 ; & a m p ; 3 2 ; d e & a m p ; 3 2 ; l a & a m p ; 3 2 ; f o r m a t i o n < / d 1 p 1 : C u b e E l e m e n t N a m e > < d 1 p 1 : D i m e n s i o n N a m e > C a t e g o r i e s < / d 1 p 1 : D i m e n s i o n N a m e > < d 1 p 1 : I d > c 3 1 6 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 A M B I A N C E   D E   T R A V A I L < / d 1 p 1 : C u b e E l e m e n t L a b e l > < d 1 p 1 : C u b e E l e m e n t N a m e > S T & a m p ; 3 2 ; A M B I A N C E & a m p ; 3 2 ; D E & a m p ; 3 2 ; T R A V A I L _ 2 < / d 1 p 1 : C u b e E l e m e n t N a m e > < d 1 p 1 : D i m e n s i o n N a m e > C a t e g o r i e s < / d 1 p 1 : D i m e n s i o n N a m e > < d 1 p 1 : I d > c 3 1 7 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 p e r s o n n e l   e s t   d � s a g r � a b l e < / d 1 p 1 : C u b e E l e m e n t L a b e l > < d 1 p 1 : C u b e E l e m e n t N a m e > _ S T & a m p ; 3 2 ; A M B I A N C E & a m p ; 3 2 ; D E & a m p ; 3 2 ; T R A V A I L _ L e & a m p ; 3 2 ; p e r s o n n e l & a m p ; 3 2 ; e s t & a m p ; 3 2 ; d & a m p ; 2 3 3 ; s a g r & a m p ; 2 3 3 ; a b l e < / d 1 p 1 : C u b e E l e m e n t N a m e > < d 1 p 1 : D i m e n s i o n N a m e > C a t e g o r i e s < / d 1 p 1 : D i m e n s i o n N a m e > < d 1 p 1 : I d > c 3 1 8 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 M a n q u e   d e   c o n s i d � r a t i o n   e t   d e   v a l o r i s a t i o n < / d 1 p 1 : C u b e E l e m e n t L a b e l > < d 1 p 1 : C u b e E l e m e n t N a m e > _ S T & a m p ; 3 2 ; A M B I A N C E & a m p ; 3 2 ; D E & a m p ; 3 2 ; T R A V A I L _ M a n q u e & a m p ; 3 2 ; d e & a m p ; 3 2 ; c o n s i d & a m p ; 2 3 3 ; r a t i o n & a m p ; 3 2 ; e t & a m p ; 3 2 ; d e & a m p ; 3 2 ; v a l o r i s a t i o n < / d 1 p 1 : C u b e E l e m e n t N a m e > < d 1 p 1 : D i m e n s i o n N a m e > C a t e g o r i e s < / d 1 p 1 : D i m e n s i o n N a m e > < d 1 p 1 : I d > c 3 1 9 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 G E N E R A L I T E S < / d 1 p 1 : C u b e E l e m e n t L a b e l > < d 1 p 1 : C u b e E l e m e n t N a m e > S T & a m p ; 3 2 ; G E N E R A L I T E S _ 2 < / d 1 p 1 : C u b e E l e m e n t N a m e > < d 1 p 1 : D i m e n s i o n N a m e > C a t e g o r i e s < / d 1 p 1 : D i m e n s i o n N a m e > < d 1 p 1 : I d > c 3 2 0 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 I n s a t i s f a i t   d e   l a   p � r i o d e   d ' a l t e r n a n c e < / d 1 p 1 : C u b e E l e m e n t L a b e l > < d 1 p 1 : C u b e E l e m e n t N a m e > _ S T & a m p ; 3 2 ; G E N E R A L I T E S _ I n s a t i s f a i t & a m p ; 3 2 ; d e & a m p ; 3 2 ; l a & a m p ; 3 2 ; p & a m p ; 2 3 3 ; r i o d e & a m p ; 3 2 ; d & a m p ; 3 9 ; a l t e r n a n c e < / d 1 p 1 : C u b e E l e m e n t N a m e > < d 1 p 1 : D i m e n s i o n N a m e > C a t e g o r i e s < / d 1 p 1 : D i m e n s i o n N a m e > < d 1 p 1 : I d > c 3 2 1 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 L ' a b s e n c e   d e   p o s s i b i l i t � s   d ' e m b a u c h e   a u   t e r m e   d e   l ' a l t e r n a n c e < / d 1 p 1 : C u b e E l e m e n t L a b e l > < d 1 p 1 : C u b e E l e m e n t N a m e > _ S T & a m p ; 3 2 ; G E N E R A L I T E S _ L & a m p ; 3 9 ; a b s e n c e & a m p ; 3 2 ; d e & a m p ; 3 2 ; p o s s i b i l i t & a m p ; 2 3 3 ; s & a m p ; 3 2 ; d & a m p ; 3 9 ; e m b a u c h e & a m p ; 3 2 ; a u & a m p ; 3 2 ; t e r m e & a m p ; 3 2 ; d e & a m p ; 3 2 ; l & a m p ; 3 9 ; a l t e r n a n c e < / d 1 p 1 : C u b e E l e m e n t N a m e > < d 1 p 1 : D i m e n s i o n N a m e > C a t e g o r i e s < / d 1 p 1 : D i m e n s i o n N a m e > < d 1 p 1 : I d > c 3 2 2 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 p � r i o d e   d ' a l t e r n a n c e   p e r t u r b � e   p a r   l a   c r i s e   s a n i t a i r e < / d 1 p 1 : C u b e E l e m e n t L a b e l > < d 1 p 1 : C u b e E l e m e n t N a m e > _ S T & a m p ; 3 2 ; G E N E R A L I T E S _ L a & a m p ; 3 2 ; p & a m p ; 2 3 3 ; r i o d e & a m p ; 3 2 ; d & a m p ; 3 9 ; a l t e r n a n c e & a m p ; 3 2 ; p e r t u r b & a m p ; 2 3 3 ; e & a m p ; 3 2 ; p a r & a m p ; 3 2 ; l a & a m p ; 3 2 ; c r i s e & a m p ; 3 2 ; s a n i t a i r e < / d 1 p 1 : C u b e E l e m e n t N a m e > < d 1 p 1 : D i m e n s i o n N a m e > C a t e g o r i e s < / d 1 p 1 : D i m e n s i o n N a m e > < d 1 p 1 : I d > c 3 2 3 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 E n t r e p r i s e   /   A c t i v i t �   p a s   a d a p t � e   a u   p a r c o u r s   p r o f e s s i o n n e l < / d 1 p 1 : C u b e E l e m e n t L a b e l > < d 1 p 1 : C u b e E l e m e n t N a m e > _ S T & a m p ; 3 2 ; G E N E R A L I T E S _ E n t r e p r i s e & a m p ; 3 2 ; & a m p ; 4 7 ; & a m p ; 3 2 ; A c t i v i t & a m p ; 2 3 3 ; & a m p ; 3 2 ; p a s & a m p ; 3 2 ; a d a p t & a m p ; 2 3 3 ; e & a m p ; 3 2 ; a u & a m p ; 3 2 ; p a r c o u r s & a m p ; 3 2 ; p r o f e s s i o n n e l < / d 1 p 1 : C u b e E l e m e n t N a m e > < d 1 p 1 : D i m e n s i o n N a m e > C a t e g o r i e s < / d 1 p 1 : D i m e n s i o n N a m e > < d 1 p 1 : I d > c 3 2 4 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 L ' e x p l o i t a t i o n   a b u s i v e   d e s   a l t e r n a n t s < / d 1 p 1 : C u b e E l e m e n t L a b e l > < d 1 p 1 : C u b e E l e m e n t N a m e > _ S T & a m p ; 3 2 ; G E N E R A L I T E S _ L & a m p ; 3 9 ; e x p l o i t a t i o n & a m p ; 3 2 ; a b u s i v e & a m p ; 3 2 ; d e s & a m p ; 3 2 ; a l t e r n a n t s < / d 1 p 1 : C u b e E l e m e n t N a m e > < d 1 p 1 : D i m e n s i o n N a m e > C a t e g o r i e s < / d 1 p 1 : D i m e n s i o n N a m e > < d 1 p 1 : I d > c 3 2 5 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  a v i s   n � g a t f s < / d 1 p 1 : C u b e E l e m e n t L a b e l > < d 1 p 1 : C u b e E l e m e n t N a m e > _ S T & a m p ; 3 2 ; G E N E R A L I T E S _ A u t r e s & a m p ; 3 2 ; a v i s & a m p ; 3 2 ; n & a m p ; 2 3 3 ; g a t f s < / d 1 p 1 : C u b e E l e m e n t N a m e > < d 1 p 1 : D i m e n s i o n N a m e > C a t e g o r i e s < / d 1 p 1 : D i m e n s i o n N a m e > < d 1 p 1 : I d > c 3 2 6 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 A u c u n ,   r i e n < / d 1 p 1 : C u b e E l e m e n t L a b e l > < d 1 p 1 : C u b e E l e m e n t N a m e > A u c u n & a m p ; 4 4 ; & a m p ; 3 2 ; r i e n < / d 1 p 1 : C u b e E l e m e n t N a m e > < d 1 p 1 : D i m e n s i o n N a m e > C a t e g o r i e s < / d 1 p 1 : D i m e n s i o n N a m e > < d 1 p 1 : I d > c 3 2 7 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  a v i s   n � g a t f s < / d 1 p 1 : C u b e E l e m e n t L a b e l > < d 1 p 1 : C u b e E l e m e n t N a m e > _ S T & a m p ; 3 2 ; A M B I A N C E & a m p ; 3 2 ; D E & a m p ; 3 2 ; T R A V A I L _ A u t r e s & a m p ; 3 2 ; a v i s & a m p ; 3 2 ; n & a m p ; 2 3 3 ; g a t f s < / d 1 p 1 : C u b e E l e m e n t N a m e > < d 1 p 1 : D i m e n s i o n N a m e > C a t e g o r i e s < / d 1 p 1 : D i m e n s i o n N a m e > < d 1 p 1 : I d > c 3 2 8 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 b o n n e   q u a l i t �   d e   l a   f o r m a t i o n   ( b i e n   f o r m � ,   a   a c q u i s   b e a u c o u p   d e   c o m p � t e n c e s   e t   n o t i o n s )   /   L ' a p p r e n t i s s a g e   d u   m � t i e r < / d 1 p 1 : C u b e E l e m e n t L a b e l > < d 1 p 1 : C u b e E l e m e n t N a m e > _ S T & a m p ; 3 2 ; F O R M A T I O N _ L a & a m p ; 3 2 ; b o n n e & a m p ; 3 2 ; q u a l i t & a m p ; 2 3 3 ; & a m p ; 3 2 ; d e & a m p ; 3 2 ; l a & a m p ; 3 2 ; f o r m a t i o n & a m p ; 3 2 ; & a m p ; 4 0 ; b i e n & a m p ; 3 2 ; f o r m & a m p ; 2 3 3 ; & a m p ; 4 4 ; & a m p ; 3 2 ; a & a m p ; 3 2 ; a c q u i s & a m p ; 3 2 ; b e a u c o u p & a m p ; 3 2 ; d e & a m p ; 3 2 ; c o m p & a m p ; 2 3 3 ; t e n c e s & a m p ; 3 2 ; e t & a m p ; 3 2 ; n o t i o n s & a m p ; 4 1 ; & a m p ; 3 2 ; & a m p ; 4 7 ; & a m p ; 3 2 ; L & a m p ; 3 9 ; a p p r e n t i s s a g e & a m p ; 3 2 ; d u & a m p ; 3 2 ; m & a m p ; 2 3 3 ; t i e r < / d 1 p 1 : C u b e E l e m e n t N a m e > < d 1 p 1 : D i m e n s i o n N a m e > C a t e g o r i e s < / d 1 p 1 : D i m e n s i o n N a m e > < d 1 p 1 : I d > c 3 2 9 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 m i s e   e n   a p p l i c a t i o n   d e s   t h � o r i e s   ( a c t i v i t � s   p r a t i q u e s ) < / d 1 p 1 : C u b e E l e m e n t L a b e l > < d 1 p 1 : C u b e E l e m e n t N a m e > _ S T & a m p ; 3 2 ; F O R M A T I O N _ L a & a m p ; 3 2 ; m i s e & a m p ; 3 2 ; e n & a m p ; 3 2 ; a p p l i c a t i o n & a m p ; 3 2 ; d e s & a m p ; 3 2 ; t h & a m p ; 2 3 3 ; o r i e s & a m p ; 3 2 ; & a m p ; 4 0 ; a c t i v i t & a m p ; 2 3 3 ; s & a m p ; 3 2 ; p r a t i q u e s & a m p ; 4 1 ; < / d 1 p 1 : C u b e E l e m e n t N a m e > < d 1 p 1 : D i m e n s i o n N a m e > C a t e g o r i e s < / d 1 p 1 : D i m e n s i o n N a m e > < d 1 p 1 : I d > c 3 3 0 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 n a t u r e   d u   t r a v a i l   /   L e s   t � c h e s   e x � c u t � e s   ( d i v e r s i t � ) < / d 1 p 1 : C u b e E l e m e n t L a b e l > < d 1 p 1 : C u b e E l e m e n t N a m e > _ S T & a m p ; 3 2 ; C O N D I T I O N S & a m p ; 3 2 ; D E & a m p ; 3 2 ; T R A V A I L _ L a & a m p ; 3 2 ; n a t u r e & a m p ; 3 2 ; d u & a m p ; 3 2 ; t r a v a i l & a m p ; 3 2 ; & a m p ; 4 7 ; & a m p ; 3 2 ; L e s & a m p ; 3 2 ; t & a m p ; 2 2 6 ; c h e s & a m p ; 3 2 ; e x & a m p ; 2 3 3 ; c u t & a m p ; 2 3 3 ; e s & a m p ; 3 2 ; & a m p ; 4 0 ; d i v e r s i t & a m p ; 2 3 3 ; & a m p ; 4 1 ; < / d 1 p 1 : C u b e E l e m e n t N a m e > < d 1 p 1 : D i m e n s i o n N a m e > C a t e g o r i e s < / d 1 p 1 : D i m e n s i o n N a m e > < d 1 p 1 : I d > c 3 3 1 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 L ' o r g a n i s a t i o n   d u   t r a v a i l   ( f l e x i b i l i t �   h o r a i r e ,   m o d e   d e   t r a v a i l ,   r e p o s & ) < / d 1 p 1 : C u b e E l e m e n t L a b e l > < d 1 p 1 : C u b e E l e m e n t N a m e > _ S T & a m p ; 3 2 ; C O N D I T I O N S & a m p ; 3 2 ; D E & a m p ; 3 2 ; T R A V A I L _ L & a m p ; 3 9 ; o r g a n i s a t i o n & a m p ; 3 2 ; d u & a m p ; 3 2 ; t r a v a i l & a m p ; 3 2 ; & a m p ; 4 0 ; f l e x i b i l i t & a m p ; 2 3 3 ; & a m p ; 3 2 ; h o r a i r e & a m p ; 4 4 ; & a m p ; 3 2 ; m o d e & a m p ; 3 2 ; d e & a m p ; 3 2 ; t r a v a i l & a m p ; 4 4 ; & a m p ; 3 2 ; r e p o s & a m p ; 8 2 3 0 ; & a m p ; 4 1 ; < / d 1 p 1 : C u b e E l e m e n t N a m e > < d 1 p 1 : D i m e n s i o n N a m e > C a t e g o r i e s < / d 1 p 1 : D i m e n s i o n N a m e > < d 1 p 1 : I d > c 3 3 2 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 L  I N T E G R A T I O N   P R O F E S S I O N N E L L E < / d 1 p 1 : C u b e E l e m e n t L a b e l > < d 1 p 1 : C u b e E l e m e n t N a m e > S T & a m p ; 3 2 ; L & a m p ; 8 2 1 7 ; I N T E G R A T I O N & a m p ; 3 2 ; P R O F E S S I O N N E L L E < / d 1 p 1 : C u b e E l e m e n t N a m e > < d 1 p 1 : D i m e n s i o n N a m e > C a t e g o r i e s < / d 1 p 1 : D i m e n s i o n N a m e > < d 1 p 1 : I d > c 3 3 3 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 v i e   p r o f e s s i o n n e l l e   /   L a   d � c o u v e r t e   d u   m o n d e   d u   t r a v a i l < / d 1 p 1 : C u b e E l e m e n t L a b e l > < d 1 p 1 : C u b e E l e m e n t N a m e > _ S T & a m p ; 3 2 ; L & a m p ; 8 2 1 7 ; I N T E G R A T I O N & a m p ; 3 2 ; P R O F E S S I O N N E L L E _ L a & a m p ; 3 2 ; v i e & a m p ; 3 2 ; p r o f e s s i o n n e l l e & a m p ; 3 2 ; & a m p ; 4 7 ; & a m p ; 3 2 ; L a & a m p ; 3 2 ; d & a m p ; 2 3 3 ; c o u v e r t e & a m p ; 3 2 ; d u & a m p ; 3 2 ; m o n d e & a m p ; 3 2 ; d u & a m p ; 3 2 ; t r a v a i l < / d 1 p 1 : C u b e E l e m e n t N a m e > < d 1 p 1 : D i m e n s i o n N a m e > C a t e g o r i e s < / d 1 p 1 : D i m e n s i o n N a m e > < d 1 p 1 : I d > c 3 3 4 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 L ' e x e r c i c e   d ' u n   m � t i e r   ( � t r e   a u   c Su r   d u   m � t i e r ,   p a r t i c i p a t i o n   a u x   a c t i v i t � s ) < / d 1 p 1 : C u b e E l e m e n t L a b e l > < d 1 p 1 : C u b e E l e m e n t N a m e > _ S T & a m p ; 3 2 ; L & a m p ; 8 2 1 7 ; I N T E G R A T I O N & a m p ; 3 2 ; P R O F E S S I O N N E L L E _ L & a m p ; 3 9 ; e x e r c i c e & a m p ; 3 2 ; d & a m p ; 3 9 ; u n & a m p ; 3 2 ; m & a m p ; 2 3 3 ; t i e r & a m p ; 3 2 ; & a m p ; 4 0 ; & a m p ; 2 3 4 ; t r e & a m p ; 3 2 ; a u & a m p ; 3 2 ; c & a m p ; 3 3 9 ; u r & a m p ; 3 2 ; d u & a m p ; 3 2 ; m & a m p ; 2 3 3 ; t i e r & a m p ; 4 4 ; & a m p ; 3 2 ; p a r t i c i p a t i o n & a m p ; 3 2 ; a u x & a m p ; 3 2 ; a c t i v i t & a m p ; 2 3 3 ; s & a m p ; 4 1 ; < / d 1 p 1 : C u b e E l e m e n t N a m e > < d 1 p 1 : D i m e n s i o n N a m e > C a t e g o r i e s < / d 1 p 1 : D i m e n s i o n N a m e > < d 1 p 1 : I d > c 3 3 5 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 r e n c o n t r e   d e   n o u v e l l e s   p e r s o n n e s   /   L a   c r � a t i o n   d ' u n   r � s e a u   p r o f e s s i o n n e l < / d 1 p 1 : C u b e E l e m e n t L a b e l > < d 1 p 1 : C u b e E l e m e n t N a m e > _ S T & a m p ; 3 2 ; L & a m p ; 8 2 1 7 ; I N T E G R A T I O N & a m p ; 3 2 ; P R O F E S S I O N N E L L E _ L a & a m p ; 3 2 ; r e n c o n t r e & a m p ; 3 2 ; d e & a m p ; 3 2 ; n o u v e l l e s & a m p ; 3 2 ; p e r s o n n e s & a m p ; 3 2 ; & a m p ; 4 7 ; & a m p ; 3 2 ; L a & a m p ; 3 2 ; c r & a m p ; 2 3 3 ; a t i o n & a m p ; 3 2 ; d & a m p ; 3 9 ; u n & a m p ; 3 2 ; r & a m p ; 2 3 3 ; s e a u & a m p ; 3 2 ; p r o f e s s i o n n e l < / d 1 p 1 : C u b e E l e m e n t N a m e > < d 1 p 1 : D i m e n s i o n N a m e > C a t e g o r i e s < / d 1 p 1 : D i m e n s i o n N a m e > < d 1 p 1 : I d > c 3 3 6 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 L ' e s p r i t   d ' � q u i p e   /   c o h � s i o n   a u   s e i n   d e   l ' � q u i p e   /     l a   b i e n v e i l l a n c e   d e   l ' � q u i p e   /   b o n n e   � q u i p e < / d 1 p 1 : C u b e E l e m e n t L a b e l > < d 1 p 1 : C u b e E l e m e n t N a m e > _ S T & a m p ; 3 2 ; A M B I A N C E & a m p ; 3 2 ; D E & a m p ; 3 2 ; T R A V A I L _ L & a m p ; 3 9 ; e s p r i t & a m p ; 3 2 ; d & a m p ; 3 9 ; & a m p ; 2 3 3 ; q u i p e & a m p ; 3 2 ; & a m p ; 4 7 ; & a m p ; 3 2 ; c o h & a m p ; 2 3 3 ; s i o n & a m p ; 3 2 ; a u & a m p ; 3 2 ; s e i n & a m p ; 3 2 ; d e & a m p ; 3 2 ; l & a m p ; 3 9 ; & a m p ; 2 3 3 ; q u i p e & a m p ; 3 2 ; & a m p ; 4 7 ; & a m p ; 3 2 ; & a m p ; 3 2 ; l a & a m p ; 3 2 ; b i e n v e i l l a n c e & a m p ; 3 2 ; d e & a m p ; 3 2 ; l & a m p ; 3 9 ; & a m p ; 2 3 3 ; q u i p e & a m p ; 3 2 ; & a m p ; 4 7 ; & a m p ; 3 2 ; b o n n e & a m p ; 3 2 ; & a m p ; 2 3 3 ; q u i p e < / d 1 p 1 : C u b e E l e m e n t N a m e > < d 1 p 1 : D i m e n s i o n N a m e > C a t e g o r i e s < / d 1 p 1 : D i m e n s i o n N a m e > < d 1 p 1 : I d > c 3 3 7 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 T o u t   ( s a n s   p r � c i s i o n ) < / d 1 p 1 : C u b e E l e m e n t L a b e l > < d 1 p 1 : C u b e E l e m e n t N a m e > _ S T & a m p ; 3 2 ; G E N E R A L I T E S _ T o u t & a m p ; 3 2 ; & a m p ; 4 0 ; s a n s & a m p ; 3 2 ; p r & a m p ; 2 3 3 ; c i s i o n & a m p ; 4 1 ; < / d 1 p 1 : C u b e E l e m e n t N a m e > < d 1 p 1 : D i m e n s i o n N a m e > C a t e g o r i e s < / d 1 p 1 : D i m e n s i o n N a m e > < d 1 p 1 : I d > c 3 3 8 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 S a t i s f a i t   d e   l a   p � r i o d e   ( s a n s   p r � c i s i o n ) < / d 1 p 1 : C u b e E l e m e n t L a b e l > < d 1 p 1 : C u b e E l e m e n t N a m e > _ S T & a m p ; 3 2 ; G E N E R A L I T E S _ S a t i s f a i t & a m p ; 3 2 ; d e & a m p ; 3 2 ; l a & a m p ; 3 2 ; p & a m p ; 2 3 3 ; r i o d e & a m p ; 3 2 ; & a m p ; 4 0 ; s a n s & a m p ; 3 2 ; p r & a m p ; 2 3 3 ; c i s i o n & a m p ; 4 1 ; < / d 1 p 1 : C u b e E l e m e n t N a m e > < d 1 p 1 : D i m e n s i o n N a m e > C a t e g o r i e s < / d 1 p 1 : D i m e n s i o n N a m e > < d 1 p 1 : I d > c 3 3 9 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 L ' e n v i r o n n e m e n t   s c o l a i r e   ( � c o l e ,   c o u r s ,   p r o f e s s e u r s & ) < / d 1 p 1 : C u b e E l e m e n t L a b e l > < d 1 p 1 : C u b e E l e m e n t N a m e > _ S T & a m p ; 3 2 ; G E N E R A L I T E S _ L & a m p ; 3 9 ; e n v i r o n n e m e n t & a m p ; 3 2 ; s c o l a i r e & a m p ; 3 2 ; & a m p ; 4 0 ; & a m p ; 2 3 3 ; c o l e & a m p ; 4 4 ; & a m p ; 3 2 ; c o u r s & a m p ; 4 4 ; & a m p ; 3 2 ; p r o f e s s e u r s & a m p ; 8 2 3 0 ; & a m p ; 4 1 ; < / d 1 p 1 : C u b e E l e m e n t N a m e > < d 1 p 1 : D i m e n s i o n N a m e > C a t e g o r i e s < / d 1 p 1 : D i m e n s i o n N a m e > < d 1 p 1 : I d > c 3 4 0 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 N E   S A I T   P A S < / d 1 p 1 : C u b e E l e m e n t L a b e l > < d 1 p 1 : C u b e E l e m e n t N a m e > N E & a m p ; 3 2 ; S A I T & a m p ; 3 2 ; P A S < / d 1 p 1 : C u b e E l e m e n t N a m e > < d 1 p 1 : D i m e n s i o n N a m e > C a t e g o r i e s < / d 1 p 1 : D i m e n s i o n N a m e > < d 1 p 1 : I d > c 3 4 1 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 U n   r y t h m e   d e   t r a v a i l   i n t e n s i f   ( c o n c i l i e r   � t u d e s   e t   t r a v a i l ) < / d 1 p 1 : C u b e E l e m e n t L a b e l > < d 1 p 1 : C u b e E l e m e n t N a m e > _ S T & a m p ; 3 2 ; C O N D I T I O N S & a m p ; 3 2 ; D E & a m p ; 3 2 ; T R A V A I L _ U n & a m p ; 3 2 ; r y t h m e & a m p ; 3 2 ; d e & a m p ; 3 2 ; t r a v a i l & a m p ; 3 2 ; i n t e n s i f & a m p ; 3 2 ; & a m p ; 4 0 ; c o n c i l i e r & a m p ; 3 2 ; & a m p ; 2 3 3 ; t u d e s & a m p ; 3 2 ; e t & a m p ; 3 2 ; t r a v a i l & a m p ; 4 1 ; < / d 1 p 1 : C u b e E l e m e n t N a m e > < d 1 p 1 : D i m e n s i o n N a m e > C a t e g o r i e s < / d 1 p 1 : D i m e n s i o n N a m e > < d 1 p 1 : I d > c 3 4 2 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 s u r c h a r g e   d e   t r a v a i l < / d 1 p 1 : C u b e E l e m e n t L a b e l > < d 1 p 1 : C u b e E l e m e n t N a m e > _ S T & a m p ; 3 2 ; C O N D I T I O N S & a m p ; 3 2 ; D E & a m p ; 3 2 ; T R A V A I L _ L a & a m p ; 3 2 ; s u r c h a r g e & a m p ; 3 2 ; d e & a m p ; 3 2 ; t r a v a i l < / d 1 p 1 : C u b e E l e m e n t N a m e > < d 1 p 1 : D i m e n s i o n N a m e > C a t e g o r i e s < / d 1 p 1 : D i m e n s i o n N a m e > < d 1 p 1 : I d > c 3 4 3 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 n a t u r e   d u   t r a v a i l   /   L e s   t � c h e s   e x � c u t � e s   ( m o n o t o n i e   e t   d i f f i c u l t � ) < / d 1 p 1 : C u b e E l e m e n t L a b e l > < d 1 p 1 : C u b e E l e m e n t N a m e > _ S T & a m p ; 3 2 ; C O N D I T I O N S & a m p ; 3 2 ; D E & a m p ; 3 2 ; T R A V A I L _ L a & a m p ; 3 2 ; n a t u r e & a m p ; 3 2 ; d u & a m p ; 3 2 ; t r a v a i l & a m p ; 3 2 ; & a m p ; 4 7 ; & a m p ; 3 2 ; L e s & a m p ; 3 2 ; t & a m p ; 2 2 6 ; c h e s & a m p ; 3 2 ; e x & a m p ; 2 3 3 ; c u t & a m p ; 2 3 3 ; e s & a m p ; 3 2 ; & a m p ; 4 0 ; m o n o t o n i e & a m p ; 3 2 ; e t & a m p ; 3 2 ; d i f f i c u l t & a m p ; 2 3 3 ; & a m p ; 4 1 ; < / d 1 p 1 : C u b e E l e m e n t N a m e > < d 1 p 1 : D i m e n s i o n N a m e > C a t e g o r i e s < / d 1 p 1 : D i m e n s i o n N a m e > < d 1 p 1 : I d > c 3 4 4 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 t r a j e t   ( t r o p   g r a n d e   d i s t a n c e   e n t r e   d o m i c i l e - e n t r e p r i s e - � c o l e ) < / d 1 p 1 : C u b e E l e m e n t L a b e l > < d 1 p 1 : C u b e E l e m e n t N a m e > _ S T & a m p ; 3 2 ; C O N D I T I O N S & a m p ; 3 2 ; D E & a m p ; 3 2 ; T R A V A I L _ L e & a m p ; 3 2 ; t r a j e t & a m p ; 3 2 ; & a m p ; 4 0 ; t r o p & a m p ; 3 2 ; g r a n d e & a m p ; 3 2 ; d i s t a n c e & a m p ; 3 2 ; e n t r e & a m p ; 3 2 ; d o m i c i l e & a m p ; 4 5 ; e n t r e p r i s e & a m p ; 4 5 ; & a m p ; 2 3 3 ; c o l e & a m p ; 4 1 ; < / d 1 p 1 : C u b e E l e m e n t N a m e > < d 1 p 1 : D i m e n s i o n N a m e > C a t e g o r i e s < / d 1 p 1 : D i m e n s i o n N a m e > < d 1 p 1 : I d > c 3 4 5 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 L e s   h o r a i r e s   d e   t r a v a i l < / d 1 p 1 : C u b e E l e m e n t L a b e l > < d 1 p 1 : C u b e E l e m e n t N a m e > _ S T & a m p ; 3 2 ; C O N D I T I O N S & a m p ; 3 2 ; D E & a m p ; 3 2 ; T R A V A I L _ L e s & a m p ; 3 2 ; h o r a i r e s & a m p ; 3 2 ; d e & a m p ; 3 2 ; t r a v a i l < / d 1 p 1 : C u b e E l e m e n t N a m e > < d 1 p 1 : D i m e n s i o n N a m e > C a t e g o r i e s < / d 1 p 1 : D i m e n s i o n N a m e > < d 1 p 1 : I d > c 3 4 6 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 f a i b l e   r � m u n � r a t i o n   d e s   a l t e r n a n t s   /   M a n q u e   d e   r e c o n n a i s s a n c e < / d 1 p 1 : C u b e E l e m e n t L a b e l > < d 1 p 1 : C u b e E l e m e n t N a m e > _ S T & a m p ; 3 2 ; C O N D I T I O N S & a m p ; 3 2 ; D E & a m p ; 3 2 ; T R A V A I L _ L a & a m p ; 3 2 ; f a i b l e & a m p ; 3 2 ; r & a m p ; 2 3 3 ; m u n & a m p ; 2 3 3 ; r a t i o n & a m p ; 3 2 ; d e s & a m p ; 3 2 ; a l t e r n a n t s & a m p ; 3 2 ; & a m p ; 4 7 ; & a m p ; 3 2 ; M a n q u e & a m p ; 3 2 ; d e & a m p ; 3 2 ; r e c o n n a i s s a n c e < / d 1 p 1 : C u b e E l e m e n t N a m e > < d 1 p 1 : D i m e n s i o n N a m e > C a t e g o r i e s < / d 1 p 1 : D i m e n s i o n N a m e > < d 1 p 1 : I d > c 3 4 7 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 s t r e s s < / d 1 p 1 : C u b e E l e m e n t L a b e l > < d 1 p 1 : C u b e E l e m e n t N a m e > _ S T & a m p ; 3 2 ; C O N D I T I O N S & a m p ; 3 2 ; D E & a m p ; 3 2 ; T R A V A I L _ L e & a m p ; 3 2 ; s t r e s s < / d 1 p 1 : C u b e E l e m e n t N a m e > < d 1 p 1 : D i m e n s i o n N a m e > C a t e g o r i e s < / d 1 p 1 : D i m e n s i o n N a m e > < d 1 p 1 : I d > c 3 4 8 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 p e r s o n n e l   ( c o l l � g u e s   e t   t u t e u r s )   e s t   d � s a g r � a b l e   /   L a   m a u v a i s e   a m b i a n c e   d e   t r a v a i l < / d 1 p 1 : C u b e E l e m e n t L a b e l > < d 1 p 1 : C u b e E l e m e n t N a m e > _ S T & a m p ; 3 2 ; A M B I A N C E & a m p ; 3 2 ; D E & a m p ; 3 2 ; T R A V A I L _ L e & a m p ; 3 2 ; p e r s o n n e l & a m p ; 3 2 ; & a m p ; 4 0 ; c o l l & a m p ; 2 3 2 ; g u e s & a m p ; 3 2 ; e t & a m p ; 3 2 ; t u t e u r s & a m p ; 4 1 ; & a m p ; 3 2 ; e s t & a m p ; 3 2 ; d & a m p ; 2 3 3 ; s a g r & a m p ; 2 3 3 ; a b l e & a m p ; 3 2 ; & a m p ; 4 7 ; & a m p ; 3 2 ; L a & a m p ; 3 2 ; m a u v a i s e & a m p ; 3 2 ; a m b i a n c e & a m p ; 3 2 ; d e & a m p ; 3 2 ; t r a v a i l < / d 1 p 1 : C u b e E l e m e n t N a m e > < d 1 p 1 : D i m e n s i o n N a m e > C a t e g o r i e s < / d 1 p 1 : D i m e n s i o n N a m e > < d 1 p 1 : I d > c 3 4 9 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 m a n q u e   d e   r e s p e c t   e t   d e   c o n s i d � r a t i o n   p o u r   l e s   a l t e r n a n t s < / d 1 p 1 : C u b e E l e m e n t L a b e l > < d 1 p 1 : C u b e E l e m e n t N a m e > _ S T & a m p ; 3 2 ; A M B I A N C E & a m p ; 3 2 ; D E & a m p ; 3 2 ; T R A V A I L _ L e & a m p ; 3 2 ; m a n q u e & a m p ; 3 2 ; d e & a m p ; 3 2 ; r e s p e c t & a m p ; 3 2 ; e t & a m p ; 3 2 ; d e & a m p ; 3 2 ; c o n s i d & a m p ; 2 3 3 ; r a t i o n & a m p ; 3 2 ; p o u r & a m p ; 3 2 ; l e s & a m p ; 3 2 ; a l t e r n a n t s < / d 1 p 1 : C u b e E l e m e n t N a m e > < d 1 p 1 : D i m e n s i o n N a m e > C a t e g o r i e s < / d 1 p 1 : D i m e n s i o n N a m e > < d 1 p 1 : I d > c 3 5 0 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 d i f f i c u l t �   d ' a d a p t a t i o n   /   M a u v a i s e   i n t � g r a t i o n < / d 1 p 1 : C u b e E l e m e n t L a b e l > < d 1 p 1 : C u b e E l e m e n t N a m e > _ S T & a m p ; 3 2 ; A M B I A N C E & a m p ; 3 2 ; D E & a m p ; 3 2 ; T R A V A I L _ L a & a m p ; 3 2 ; d i f f i c u l t & a m p ; 2 3 3 ; & a m p ; 3 2 ; d & a m p ; 3 9 ; a d a p t a t i o n & a m p ; 3 2 ; & a m p ; 4 7 ; & a m p ; 3 2 ; M a u v a i s e & a m p ; 3 2 ; i n t & a m p ; 2 3 3 ; g r a t i o n < / d 1 p 1 : C u b e E l e m e n t N a m e > < d 1 p 1 : D i m e n s i o n N a m e > C a t e g o r i e s < / d 1 p 1 : D i m e n s i o n N a m e > < d 1 p 1 : I d > c 3 5 1 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 L ' e n t r e p r i s e   ( s p ) < / d 1 p 1 : C u b e E l e m e n t L a b e l > < d 1 p 1 : C u b e E l e m e n t N a m e > _ S T & a m p ; 3 2 ; G E N E R A L I T E S _ L & a m p ; 3 9 ; e n t r e p r i s e & a m p ; 3 2 ; & a m p ; 4 0 ; s p & a m p ; 4 1 ; < / d 1 p 1 : C u b e E l e m e n t N a m e > < d 1 p 1 : D i m e n s i o n N a m e > C a t e g o r i e s < / d 1 p 1 : D i m e n s i o n N a m e > < d 1 p 1 : I d > c 3 5 2 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 L ' o r g a n i s a t i o n < / d 1 p 1 : C u b e E l e m e n t L a b e l > < d 1 p 1 : C u b e E l e m e n t N a m e > _ S T & a m p ; 3 2 ; G E N E R A L I T E S _ L & a m p ; 3 9 ; o r g a n i s a t i o n < / d 1 p 1 : C u b e E l e m e n t N a m e > < d 1 p 1 : D i m e n s i o n N a m e > C a t e g o r i e s < / d 1 p 1 : D i m e n s i o n N a m e > < d 1 p 1 : I d > c 3 5 3 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 L e s   c o n t r a i n t e s   l i � e s   a u   C O V I D < / d 1 p 1 : C u b e E l e m e n t L a b e l > < d 1 p 1 : C u b e E l e m e n t N a m e > _ S T & a m p ; 3 2 ; G E N E R A L I T E S _ L e s & a m p ; 3 2 ; c o n t r a i n t e s & a m p ; 3 2 ; l i & a m p ; 2 3 3 ; e s & a m p ; 3 2 ; a u & a m p ; 3 2 ; C O V I D < / d 1 p 1 : C u b e E l e m e n t N a m e > < d 1 p 1 : D i m e n s i o n N a m e > C a t e g o r i e s < / d 1 p 1 : D i m e n s i o n N a m e > < d 1 p 1 : I d > c 3 5 4 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< / d 1 p 1 : C u b e E l e m e n t L a b e l > < d 1 p 1 : C u b e E l e m e n t N a m e > _ S T & a m p ; 3 2 ; G E N E R A L I T E S _ A u t r e s < / d 1 p 1 : C u b e E l e m e n t N a m e > < d 1 p 1 : D i m e n s i o n N a m e > C a t e g o r i e s < / d 1 p 1 : D i m e n s i o n N a m e > < d 1 p 1 : I d > c 3 5 5 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 m a n q u e   d e   s u i v i   e t   d ' a c c o m p a g n e m e n t < / d 1 p 1 : C u b e E l e m e n t L a b e l > < d 1 p 1 : C u b e E l e m e n t N a m e > _ S T & a m p ; 3 2 ; F O R M A T I O N _ L e & a m p ; 3 2 ; m a n q u e & a m p ; 3 2 ; d e & a m p ; 3 2 ; s u i v i & a m p ; 3 2 ; e t & a m p ; 3 2 ; d & a m p ; 3 9 ; a c c o m p a g n e m e n t < / d 1 p 1 : C u b e E l e m e n t N a m e > < d 1 p 1 : D i m e n s i o n N a m e > C a t e g o r i e s < / d 1 p 1 : D i m e n s i o n N a m e > < d 1 p 1 : I d > c 3 5 6 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 I n a d � q u a t i o n   e n t r e   l a   f o r m a t i o n   e t   l e s   r � a l i t � s   d u   t e r r a i n < / d 1 p 1 : C u b e E l e m e n t L a b e l > < d 1 p 1 : C u b e E l e m e n t N a m e > _ S T & a m p ; 3 2 ; F O R M A T I O N _ I n a d & a m p ; 2 3 3 ; q u a t i o n & a m p ; 3 2 ; e n t r e & a m p ; 3 2 ; l a & a m p ; 3 2 ; f o r m a t i o n & a m p ; 3 2 ; e t & a m p ; 3 2 ; l e s & a m p ; 3 2 ; r & a m p ; 2 3 3 ; a l i t & a m p ; 2 3 3 ; s & a m p ; 3 2 ; d u & a m p ; 3 2 ; t e r r a i n < / d 1 p 1 : C u b e E l e m e n t N a m e > < d 1 p 1 : D i m e n s i o n N a m e > C a t e g o r i e s < / d 1 p 1 : D i m e n s i o n N a m e > < d 1 p 1 : I d > c 3 5 7 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 A C T I V I T E S   A C A D E M I Q U E S   /   A L L E R   E N   C O U R S < / d 1 p 1 : C u b e E l e m e n t L a b e l > < d 1 p 1 : C u b e E l e m e n t N a m e > A C T I V I T E S & a m p ; 3 2 ; A C A D E M I Q U E S & a m p ; 3 2 ; & a m p ; 4 7 ; & a m p ; 3 2 ; A L L E R & a m p ; 3 2 ; E N & a m p ; 3 2 ; C O U R S < / d 1 p 1 : C u b e E l e m e n t N a m e > < d 1 p 1 : D i m e n s i o n N a m e > C a t e g o r i e s < / d 1 p 1 : D i m e n s i o n N a m e > < d 1 p 1 : I d > c 3 5 8 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 j  a i   r � a l i s �   o u   j e   r � a l i s e   m o n   a l t e r n a n c e   d a n s   u n   p a y s   e u r o p � e n < / d 1 p 1 : C u b e E l e m e n t L a b e l > < d 1 p 1 : C u b e E l e m e n t N a m e > _ S T & a m p ; 3 2 ; O u i _ O u i & a m p ; 4 4 ; & a m p ; 3 2 ; j & a m p ; 8 2 1 7 ; a i & a m p ; 3 2 ; r & a m p ; 2 3 3 ; a l i s & a m p ; 2 3 3 ; & a m p ; 3 2 ; o u & a m p ; 3 2 ; j e & a m p ; 3 2 ; r & a m p ; 2 3 3 ; a l i s e & a m p ; 3 2 ; m o n & a m p ; 3 2 ; a l t e r n a n c e & a m p ; 3 2 ; d a n s & a m p ; 3 2 ; u n & a m p ; 3 2 ; p a y s & a m p ; 3 2 ; e u r o p & a m p ; 2 3 3 ; e n < / d 1 p 1 : C u b e E l e m e n t N a m e > < d 1 p 1 : D i m e n s i o n N a m e > C a t e g o r i e s < / d 1 p 1 : D i m e n s i o n N a m e > < d 1 p 1 : I d > c 3 5 9 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 j  a u r a i s   s o u h a i t �   m a i s   j e   n e   l  a i   p a s   f a i t < / d 1 p 1 : C u b e E l e m e n t L a b e l > < d 1 p 1 : C u b e E l e m e n t N a m e > _ S T & a m p ; 3 2 ; O u i _ O u i & a m p ; 4 4 ; & a m p ; 3 2 ; j & a m p ; 8 2 1 7 ; a u r a i s & a m p ; 3 2 ; s o u h a i t & a m p ; 2 3 3 ; & a m p ; 3 2 ; m a i s & a m p ; 3 2 ; j e & a m p ; 3 2 ; n e & a m p ; 3 2 ; l & a m p ; 8 2 1 7 ; a i & a m p ; 3 2 ; p a s & a m p ; 3 2 ; f a i t < / d 1 p 1 : C u b e E l e m e n t N a m e > < d 1 p 1 : D i m e n s i o n N a m e > C a t e g o r i e s < / d 1 p 1 : D i m e n s i o n N a m e > < d 1 p 1 : I d > c 3 6 0 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 N o n ,   j e   n  a v a i s   p a s   c o n n a i s s a n c e   d e   c e t t e   p o s s i b i l i t � < / d 1 p 1 : C u b e E l e m e n t L a b e l > < d 1 p 1 : C u b e E l e m e n t N a m e > _ S T & a m p ; 3 2 ; N o n _ N o n & a m p ; 4 4 ; & a m p ; 3 2 ; j e & a m p ; 3 2 ; n & a m p ; 8 2 1 7 ; a v a i s & a m p ; 3 2 ; p a s & a m p ; 3 2 ; c o n n a i s s a n c e & a m p ; 3 2 ; d e & a m p ; 3 2 ; c e t t e & a m p ; 3 2 ; p o s s i b i l i t & a m p ; 2 3 3 ; < / d 1 p 1 : C u b e E l e m e n t N a m e > < d 1 p 1 : D i m e n s i o n N a m e > C a t e g o r i e s < / d 1 p 1 : D i m e n s i o n N a m e > < d 1 p 1 : I d > c 3 6 1 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 N o n ,   j e   n e   l e   s o u h a i t e   p a s   o u   n e   l e   s o u h a i t a i s   p a s < / d 1 p 1 : C u b e E l e m e n t L a b e l > < d 1 p 1 : C u b e E l e m e n t N a m e > _ S T & a m p ; 3 2 ; N o n _ N o n & a m p ; 4 4 ; & a m p ; 3 2 ; j e & a m p ; 3 2 ; n e & a m p ; 3 2 ; l e & a m p ; 3 2 ; s o u h a i t e & a m p ; 3 2 ; p a s & a m p ; 3 2 ; o u & a m p ; 3 2 ; n e & a m p ; 3 2 ; l e & a m p ; 3 2 ; s o u h a i t a i s & a m p ; 3 2 ; p a s < / d 1 p 1 : C u b e E l e m e n t N a m e > < d 1 p 1 : D i m e n s i o n N a m e > C a t e g o r i e s < / d 1 p 1 : D i m e n s i o n N a m e > < d 1 p 1 : I d > c 3 6 2 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 S S T   O u i   e n   C D D < / d 1 p 1 : C u b e E l e m e n t L a b e l > < d 1 p 1 : C u b e E l e m e n t N a m e > S S T & a m p ; 3 2 ; O u i & a m p ; 3 2 ; e n & a m p ; 3 2 ; C D D < / d 1 p 1 : C u b e E l e m e n t N a m e > < d 1 p 1 : D i m e n s i o n N a m e > C a t e g o r i e s < / d 1 p 1 : D i m e n s i o n N a m e > < d 1 p 1 : I d > c 3 6 3 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  e n   c o n t r a t   �   d u r � e   d � t e r m i n � e   ( C D D )   o u   c o n t r a t   d e   t r a v a i l   t e m p o r a i r e   i n f � r i e u r   �   6   m o i s < / d 1 p 1 : C u b e E l e m e n t L a b e l > < d 1 p 1 : C u b e E l e m e n t N a m e > _ S S T & a m p ; 3 2 ; O u i & a m p ; 3 2 ; e n & a m p ; 3 2 ; C D D _ O u i & a m p ; 3 2 ; e n & a m p ; 3 2 ; c o n t r a t & a m p ; 3 2 ; & a m p ; 2 2 4 ; & a m p ; 3 2 ; d u r & a m p ; 2 3 3 ; e & a m p ; 3 2 ; d & a m p ; 2 3 3 ; t e r m i n & a m p ; 2 3 3 ; e & a m p ; 3 2 ; & a m p ; 4 0 ; C D D & a m p ; 4 1 ; & a m p ; 3 2 ; o u & a m p ; 3 2 ; c o n t r a t & a m p ; 3 2 ; d e & a m p ; 3 2 ; t r a v a i l & a m p ; 3 2 ; t e m p o r a i r e & a m p ; 3 2 ; i n f & a m p ; 2 3 3 ; r i e u r & a m p ; 3 2 ; & a m p ; 2 2 4 ; & a m p ; 3 2 ; 6 & a m p ; 3 2 ; m o i s < / d 1 p 1 : C u b e E l e m e n t N a m e > < d 1 p 1 : D i m e n s i o n N a m e > C a t e g o r i e s < / d 1 p 1 : D i m e n s i o n N a m e > < d 1 p 1 : I d > c 3 6 4 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  e n   c o n t r a t   �   d u r � e   d � t e r m i n � e   ( C D D )   o u   c o n t r a t   d e   t r a v a i l   t e m p o r a i r e   s u p � r i e u r   �   6   m o i s < / d 1 p 1 : C u b e E l e m e n t L a b e l > < d 1 p 1 : C u b e E l e m e n t N a m e > _ S S T & a m p ; 3 2 ; O u i & a m p ; 3 2 ; e n & a m p ; 3 2 ; C D D _ O u i & a m p ; 3 2 ; e n & a m p ; 3 2 ; c o n t r a t & a m p ; 3 2 ; & a m p ; 2 2 4 ; & a m p ; 3 2 ; d u r & a m p ; 2 3 3 ; e & a m p ; 3 2 ; d & a m p ; 2 3 3 ; t e r m i n & a m p ; 2 3 3 ; e & a m p ; 3 2 ; & a m p ; 4 0 ; C D D & a m p ; 4 1 ; & a m p ; 3 2 ; o u & a m p ; 3 2 ; c o n t r a t & a m p ; 3 2 ; d e & a m p ; 3 2 ; t r a v a i l & a m p ; 3 2 ; t e m p o r a i r e & a m p ; 3 2 ; s u p & a m p ; 2 3 3 ; r i e u r & a m p ; 3 2 ; & a m p ; 2 2 4 ; & a m p ; 3 2 ; 6 & a m p ; 3 2 ; m o i s < / d 1 p 1 : C u b e E l e m e n t N a m e > < d 1 p 1 : D i m e n s i o n N a m e > C a t e g o r i e s < / d 1 p 1 : D i m e n s i o n N a m e > < d 1 p 1 : I d > c 3 6 5 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  e n   c o n t r a t   �   d u r � e   i n d � t e r m i n � e   ( C D I ) < / d 1 p 1 : C u b e E l e m e n t L a b e l > < d 1 p 1 : C u b e E l e m e n t N a m e > _ S S T & a m p ; 3 2 ; O u i & a m p ; 3 2 ; e n & a m p ; 3 2 ; C D D _ O u i & a m p ; 3 2 ; e n & a m p ; 3 2 ; c o n t r a t & a m p ; 3 2 ; & a m p ; 2 2 4 ; & a m p ; 3 2 ; d u r & a m p ; 2 3 3 ; e & a m p ; 3 2 ; i n d & a m p ; 2 3 3 ; t e r m i n & a m p ; 2 3 3 ; e & a m p ; 3 2 ; & a m p ; 4 0 ; C D I & a m p ; 4 1 ; < / d 1 p 1 : C u b e E l e m e n t N a m e > < d 1 p 1 : D i m e n s i o n N a m e > C a t e g o r i e s < / d 1 p 1 : D i m e n s i o n N a m e > < d 1 p 1 : I d > c 3 6 6 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< / d 1 p 1 : C u b e E l e m e n t L a b e l > < d 1 p 1 : C u b e E l e m e n t N a m e > _ S S T & a m p ; 3 2 ; O u i & a m p ; 3 2 ; e n & a m p ; 3 2 ; C D D _ N o n < / d 1 p 1 : C u b e E l e m e n t N a m e > < d 1 p 1 : D i m e n s i o n N a m e > C a t e g o r i e s < / d 1 p 1 : D i m e n s i o n N a m e > < d 1 p 1 : I d > c 3 6 7 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 J e   n e   s a i s   p a s < / d 1 p 1 : C u b e E l e m e n t L a b e l > < d 1 p 1 : C u b e E l e m e n t N a m e > _ S S T & a m p ; 3 2 ; O u i & a m p ; 3 2 ; e n & a m p ; 3 2 ; C D D _ J e & a m p ; 3 2 ; n e & a m p ; 3 2 ; s a i s & a m p ; 3 2 ; p a s < / d 1 p 1 : C u b e E l e m e n t N a m e > < d 1 p 1 : D i m e n s i o n N a m e > C a t e g o r i e s < / d 1 p 1 : D i m e n s i o n N a m e > < d 1 p 1 : I d > c 3 6 8 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 S S T   O u i   e n   m o i n s   d ' u n   a n < / d 1 p 1 : C u b e E l e m e n t L a b e l > < d 1 p 1 : C u b e E l e m e n t N a m e > S S T & a m p ; 3 2 ; O u i & a m p ; 3 2 ; e n & a m p ; 3 2 ; m o i n s & a m p ; 3 2 ; d & a m p ; 3 9 ; u n & a m p ; 3 2 ; a n < / d 1 p 1 : C u b e E l e m e n t N a m e > < d 1 p 1 : D i m e n s i o n N a m e > C a t e g o r i e s < / d 1 p 1 : D i m e n s i o n N a m e > < d 1 p 1 : I d > c 3 6 9 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 m o i n s   d e   3   m o i s < / d 1 p 1 : C u b e E l e m e n t L a b e l > < d 1 p 1 : C u b e E l e m e n t N a m e > _ S S T & a m p ; 3 2 ; O u i & a m p ; 3 2 ; e n & a m p ; 3 2 ; m o i n s & a m p ; 3 2 ; d & a m p ; 3 9 ; u n & a m p ; 3 2 ; a n _ O u i & a m p ; 4 4 ; & a m p ; 3 2 ; e n & a m p ; 3 2 ; m o i n s & a m p ; 3 2 ; d e & a m p ; 3 2 ; 3 & a m p ; 3 2 ; m o i s < / d 1 p 1 : C u b e E l e m e n t N a m e > < d 1 p 1 : D i m e n s i o n N a m e > C a t e g o r i e s < / d 1 p 1 : D i m e n s i o n N a m e > < d 1 p 1 : I d > c 3 7 0 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 3   �   6   m o i s < / d 1 p 1 : C u b e E l e m e n t L a b e l > < d 1 p 1 : C u b e E l e m e n t N a m e > _ S S T & a m p ; 3 2 ; O u i & a m p ; 3 2 ; e n & a m p ; 3 2 ; m o i n s & a m p ; 3 2 ; d & a m p ; 3 9 ; u n & a m p ; 3 2 ; a n _ O u i & a m p ; 4 4 ; & a m p ; 3 2 ; e n & a m p ; 3 2 ; 3 & a m p ; 3 2 ; & a m p ; 2 2 4 ; & a m p ; 3 2 ; 6 & a m p ; 3 2 ; m o i s < / d 1 p 1 : C u b e E l e m e n t N a m e > < d 1 p 1 : D i m e n s i o n N a m e > C a t e g o r i e s < / d 1 p 1 : D i m e n s i o n N a m e > < d 1 p 1 : I d > c 3 7 1 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 6   �   1 2   m o i s < / d 1 p 1 : C u b e E l e m e n t L a b e l > < d 1 p 1 : C u b e E l e m e n t N a m e > _ S S T & a m p ; 3 2 ; O u i & a m p ; 3 2 ; e n & a m p ; 3 2 ; m o i n s & a m p ; 3 2 ; d & a m p ; 3 9 ; u n & a m p ; 3 2 ; a n _ O u i & a m p ; 4 4 ; & a m p ; 3 2 ; e n & a m p ; 3 2 ; 6 & a m p ; 3 2 ; & a m p ; 2 2 4 ; & a m p ; 3 2 ; 1 2 & a m p ; 3 2 ; m o i s < / d 1 p 1 : C u b e E l e m e n t N a m e > < d 1 p 1 : D i m e n s i o n N a m e > C a t e g o r i e s < / d 1 p 1 : D i m e n s i o n N a m e > < d 1 p 1 : I d > c 3 7 2 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 p l u s   d  u n   a n < / d 1 p 1 : C u b e E l e m e n t L a b e l > < d 1 p 1 : C u b e E l e m e n t N a m e > _ S S T & a m p ; 3 2 ; O u i & a m p ; 3 2 ; e n & a m p ; 3 2 ; m o i n s & a m p ; 3 2 ; d & a m p ; 3 9 ; u n & a m p ; 3 2 ; a n _ O u i & a m p ; 4 4 ; & a m p ; 3 2 ; e n & a m p ; 3 2 ; p l u s & a m p ; 3 2 ; d & a m p ; 8 2 1 7 ; u n & a m p ; 3 2 ; a n < / d 1 p 1 : C u b e E l e m e n t N a m e > < d 1 p 1 : D i m e n s i o n N a m e > C a t e g o r i e s < / d 1 p 1 : D i m e n s i o n N a m e > < d 1 p 1 : I d > c 3 7 3 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< / d 1 p 1 : C u b e E l e m e n t L a b e l > < d 1 p 1 : C u b e E l e m e n t N a m e > _ S S T & a m p ; 3 2 ; O u i & a m p ; 3 2 ; e n & a m p ; 3 2 ; m o i n s & a m p ; 3 2 ; d & a m p ; 3 9 ; u n & a m p ; 3 2 ; a n _ N o n < / d 1 p 1 : C u b e E l e m e n t N a m e > < d 1 p 1 : D i m e n s i o n N a m e > C a t e g o r i e s < / d 1 p 1 : D i m e n s i o n N a m e > < d 1 p 1 : I d > c 3 7 4 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 J  a i   c h a n g �   d e   v o i e   p r o f e s s i o n n e l l e   a p r � s   m o n   a n n � e   d  a l t e r n a n c e < / d 1 p 1 : C u b e E l e m e n t L a b e l > < d 1 p 1 : C u b e E l e m e n t N a m e > J & a m p ; 8 2 1 7 ; a i & a m p ; 3 2 ; c h a n g & a m p ; 2 3 3 ; & a m p ; 3 2 ; d e & a m p ; 3 2 ; v o i e & a m p ; 3 2 ; p r o f e s s i o n n e l l e & a m p ; 3 2 ; a p r & a m p ; 2 3 2 ; s & a m p ; 3 2 ; m o n & a m p ; 3 2 ; a n n & a m p ; 2 3 3 ; e & a m p ; 3 2 ; d & a m p ; 8 2 1 7 ; a l t e r n a n c e < / d 1 p 1 : C u b e E l e m e n t N a m e > < d 1 p 1 : D i m e n s i o n N a m e > C a t e g o r i e s < / d 1 p 1 : D i m e n s i o n N a m e > < d 1 p 1 : I d > c 3 7 5 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 I n c o m p a t i b i l i t �   c a n d i d a t   -   c a r a c t � r i s t i q u e s   d e s   o f f r e s < / d 1 p 1 : C u b e E l e m e n t L a b e l > < d 1 p 1 : C u b e E l e m e n t N a m e > S T & a m p ; 3 2 ; I n c o m p a t i b i l i t & a m p ; 2 3 3 ; & a m p ; 3 2 ; c a n d i d a t & a m p ; 3 2 ; & a m p ; 4 5 ; & a m p ; 3 2 ; c a r a c t & a m p ; 2 3 3 ; r i s t i q u e s & a m p ; 3 2 ; d e s & a m p ; 3 2 ; o f f r e s < / d 1 p 1 : C u b e E l e m e n t N a m e > < d 1 p 1 : D i m e n s i o n N a m e > C a t e g o r i e s < / d 1 p 1 : D i m e n s i o n N a m e > < d 1 p 1 : I d > c 3 7 6 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 J e   n  a i   p a s   t r o u v �   d  e m p l o i   a d � q u a t   d a n s   m a   z o n e   g � o g r a p h i q u e   d e   r e c h e r c h e 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& a m p ; 4 5 ; & a m p ; 3 2 ; J e & a m p ; 3 2 ; n & a m p ; 8 2 1 7 ; a i & a m p ; 3 2 ; p a s & a m p ; 3 2 ; t r o u v & a m p ; 2 3 3 ; & a m p ; 3 2 ; d & a m p ; 8 2 1 7 ; e m p l o i & a m p ; 3 2 ; a d & a m p ; 2 3 3 ; q u a t & a m p ; 3 2 ; d a n s & a m p ; 3 2 ; m a & a m p ; 3 2 ; z o n e & a m p ; 3 2 ; g & a m p ; 2 3 3 ; o g r a p h i q u e & a m p ; 3 2 ; d e & a m p ; 3 2 ; r e c h e r c h e < / d 1 p 1 : C u b e E l e m e n t N a m e > < d 1 p 1 : D i m e n s i o n N a m e > C a t e g o r i e s < / d 1 p 1 : D i m e n s i o n N a m e > < d 1 p 1 : I d > c 3 7 7 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 J e   n  a i   p a s   t r o u v �   d  e m p l o i   a u   n i v e a u   d e   l a   r � m u n � r a t i o n   a t t e n d u e 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& a m p ; 4 5 ; & a m p ; 3 2 ; J e & a m p ; 3 2 ; n & a m p ; 8 2 1 7 ; a i & a m p ; 3 2 ; p a s & a m p ; 3 2 ; t r o u v & a m p ; 2 3 3 ; & a m p ; 3 2 ; d & a m p ; 8 2 1 7 ; e m p l o i & a m p ; 3 2 ; a u & a m p ; 3 2 ; n i v e a u & a m p ; 3 2 ; d e & a m p ; 3 2 ; l a & a m p ; 3 2 ; r & a m p ; 2 3 3 ; m u n & a m p ; 2 3 3 ; r a t i o n & a m p ; 3 2 ; a t t e n d u e < / d 1 p 1 : C u b e E l e m e n t N a m e > < d 1 p 1 : D i m e n s i o n N a m e > C a t e g o r i e s < / d 1 p 1 : D i m e n s i o n N a m e > < d 1 p 1 : I d > c 3 7 8 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 J e   n  a i   p a s   t r o u v �   d  e m p l o i   �   m o n   n i v e a u   d e   q u a l i f i c a t i o n   / d i p l � m e 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& a m p ; 4 5 ; & a m p ; 3 2 ; J e & a m p ; 3 2 ; n & a m p ; 8 2 1 7 ; a i & a m p ; 3 2 ; p a s & a m p ; 3 2 ; t r o u v & a m p ; 2 3 3 ; & a m p ; 3 2 ; d & a m p ; 8 2 1 7 ; e m p l o i & a m p ; 3 2 ; & a m p ; 2 2 4 ; & a m p ; 3 2 ; m o n & a m p ; 3 2 ; n i v e a u & a m p ; 3 2 ; d e & a m p ; 3 2 ; q u a l i f i c a t i o n & a m p ; 3 2 ; & a m p ; 4 7 ; d i p l & a m p ; 2 4 4 ; m e < / d 1 p 1 : C u b e E l e m e n t N a m e > < d 1 p 1 : D i m e n s i o n N a m e > C a t e g o r i e s < / d 1 p 1 : D i m e n s i o n N a m e > < d 1 p 1 : I d > c 3 7 9 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 J  a i   d �   m  a r r � t e r   d e   t r a v a i l l e r   p o u r   d e s   r a i s o n s   p e r s o n n e l l e s 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J & a m p ; 8 2 1 7 ; a i & a m p ; 3 2 ; d & a m p ; 2 5 1 ; & a m p ; 3 2 ; m & a m p ; 8 2 1 7 ; a r r & a m p ; 2 3 4 ; t e r & a m p ; 3 2 ; d e & a m p ; 3 2 ; t r a v a i l l e r & a m p ; 3 2 ; p o u r & a m p ; 3 2 ; d e s & a m p ; 3 2 ; r a i s o n s & a m p ; 3 2 ; p e r s o n n e l l e s < / d 1 p 1 : C u b e E l e m e n t N a m e > < d 1 p 1 : D i m e n s i o n N a m e > C a t e g o r i e s < / d 1 p 1 : D i m e n s i o n N a m e > < d 1 p 1 : I d > c 3 8 0 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 J  a i   c o n t i n u �   m e s   � t u d e s   a p r � s   c e   c o n t r a t   d  a l t e r n a n c e 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J & a m p ; 8 2 1 7 ; a i & a m p ; 3 2 ; c o n t i n u & a m p ; 2 3 3 ; & a m p ; 3 2 ; m e s & a m p ; 3 2 ; & a m p ; 2 3 3 ; t u d e s & a m p ; 3 2 ; a p r & a m p ; 2 3 2 ; s & a m p ; 3 2 ; c e & a m p ; 3 2 ; c o n t r a t & a m p ; 3 2 ; d & a m p ; 8 2 1 7 ; a l t e r n a n c e < / d 1 p 1 : C u b e E l e m e n t N a m e > < d 1 p 1 : D i m e n s i o n N a m e > C a t e g o r i e s < / d 1 p 1 : D i m e n s i o n N a m e > < d 1 p 1 : I d > c 3 8 1 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 J e   m e   s u i s   r � o r i e n t �   a p r � s   m o n   a n n � e   d  a l t e r n a n c e 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J e & a m p ; 3 2 ; m e & a m p ; 3 2 ; s u i s & a m p ; 3 2 ; r & a m p ; 2 3 3 ; o r i e n t & a m p ; 2 3 3 ; & a m p ; 3 2 ; a p r & a m p ; 2 3 2 ; s & a m p ; 3 2 ; m o n & a m p ; 3 2 ; a n n & a m p ; 2 3 3 ; e & a m p ; 3 2 ; d & a m p ; 8 2 1 7 ; a l t e r n a n c e < / d 1 p 1 : C u b e E l e m e n t N a m e > < d 1 p 1 : D i m e n s i o n N a m e > C a t e g o r i e s < / d 1 p 1 : D i m e n s i o n N a m e > < d 1 p 1 : I d > c 3 8 2 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 A u t r e s ,   p r � c i s e z 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A u t r e s & a m p ; 4 4 ; & a m p ; 3 2 ; p r & a m p ; 2 3 3 ; c i s e z < / d 1 p 1 : C u b e E l e m e n t N a m e > < d 1 p 1 : D i m e n s i o n N a m e > C a t e g o r i e s < / d 1 p 1 : D i m e n s i o n N a m e > < d 1 p 1 : I d > c 3 8 3 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 t o u t   �   f a i t < / d 1 p 1 : C u b e E l e m e n t L a b e l > < d 1 p 1 : C u b e E l e m e n t N a m e > _ S T & a m p ; 3 2 ; O u i _ O u i & a m p ; 4 4 ; & a m p ; 3 2 ; t o u t & a m p ; 3 2 ; & a m p ; 2 2 4 ; & a m p ; 3 2 ; f a i t < / d 1 p 1 : C u b e E l e m e n t N a m e > < d 1 p 1 : D i m e n s i o n N a m e > C a t e g o r i e s < / d 1 p 1 : D i m e n s i o n N a m e > < d 1 p 1 : I d > c 3 8 4 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 E n   p o s t e < / d 1 p 1 : C u b e E l e m e n t L a b e l > < d 1 p 1 : C u b e E l e m e n t N a m e > S T & a m p ; 3 2 ; E n & a m p ; 3 2 ; p o s t e < / d 1 p 1 : C u b e E l e m e n t N a m e > < d 1 p 1 : D i m e n s i o n N a m e > C a t e g o r i e s < / d 1 p 1 : D i m e n s i o n N a m e > < d 1 p 1 : I d > c 3 8 5 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 C D I < / d 1 p 1 : C u b e E l e m e n t L a b e l > < d 1 p 1 : C u b e E l e m e n t N a m e > _ S T & a m p ; 3 2 ; E n & a m p ; 3 2 ; p o s t e _ E n & a m p ; 3 2 ; C D I < / d 1 p 1 : C u b e E l e m e n t N a m e > < d 1 p 1 : D i m e n s i o n N a m e > C a t e g o r i e s < / d 1 p 1 : D i m e n s i o n N a m e > < d 1 p 1 : I d > c 3 8 6 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 C D D   i n f � r i e u r   �   6   m o i s < / d 1 p 1 : C u b e E l e m e n t L a b e l > < d 1 p 1 : C u b e E l e m e n t N a m e > _ S T & a m p ; 3 2 ; E n & a m p ; 3 2 ; p o s t e _ E n & a m p ; 3 2 ; C D D & a m p ; 3 2 ; i n f & a m p ; 2 3 3 ; r i e u r & a m p ; 3 2 ; & a m p ; 2 2 4 ; & a m p ; 3 2 ; 6 & a m p ; 3 2 ; m o i s < / d 1 p 1 : C u b e E l e m e n t N a m e > < d 1 p 1 : D i m e n s i o n N a m e > C a t e g o r i e s < / d 1 p 1 : D i m e n s i o n N a m e > < d 1 p 1 : I d > c 3 8 7 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 C D D   s u p � r i e u r   o u   � g a l   �   6   m o i s < / d 1 p 1 : C u b e E l e m e n t L a b e l > < d 1 p 1 : C u b e E l e m e n t N a m e > _ S T & a m p ; 3 2 ; E n & a m p ; 3 2 ; p o s t e _ E n & a m p ; 3 2 ; C D D & a m p ; 3 2 ; s u p & a m p ; 2 3 3 ; r i e u r & a m p ; 3 2 ; o u & a m p ; 3 2 ; & a m p ; 2 3 3 ; g a l & a m p ; 3 2 ; & a m p ; 2 2 4 ; & a m p ; 3 2 ; 6 & a m p ; 3 2 ; m o i s < / d 1 p 1 : C u b e E l e m e n t N a m e > < d 1 p 1 : D i m e n s i o n N a m e > C a t e g o r i e s < / d 1 p 1 : D i m e n s i o n N a m e > < d 1 p 1 : I d > c 3 8 8 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 m i s s i o n   d  i n t � r i m < / d 1 p 1 : C u b e E l e m e n t L a b e l > < d 1 p 1 : C u b e E l e m e n t N a m e > _ S T & a m p ; 3 2 ; E n & a m p ; 3 2 ; p o s t e _ E n & a m p ; 3 2 ; m i s s i o n & a m p ; 3 2 ; d & a m p ; 8 2 1 7 ; i n t & a m p ; 2 3 3 ; r i m < / d 1 p 1 : C u b e E l e m e n t N a m e > < d 1 p 1 : D i m e n s i o n N a m e > C a t e g o r i e s < / d 1 p 1 : D i m e n s i o n N a m e > < d 1 p 1 : I d > c 3 8 9 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 E n   f o r m a t i o n < / d 1 p 1 : C u b e E l e m e n t L a b e l > < d 1 p 1 : C u b e E l e m e n t N a m e > S T & a m p ; 3 2 ; E n & a m p ; 3 2 ; f o r m a t i o n < / d 1 p 1 : C u b e E l e m e n t N a m e > < d 1 p 1 : D i m e n s i o n N a m e > C a t e g o r i e s < / d 1 p 1 : D i m e n s i o n N a m e > < d 1 p 1 : I d > c 3 9 0 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 f o r m a t i o n   e n   a l t e r n a n c e < / d 1 p 1 : C u b e E l e m e n t L a b e l > < d 1 p 1 : C u b e E l e m e n t N a m e > _ S T & a m p ; 3 2 ; E n & a m p ; 3 2 ; f o r m a t i o n _ E n & a m p ; 3 2 ; f o r m a t i o n & a m p ; 3 2 ; e n & a m p ; 3 2 ; a l t e r n a n c e < / d 1 p 1 : C u b e E l e m e n t N a m e > < d 1 p 1 : D i m e n s i o n N a m e > C a t e g o r i e s < / d 1 p 1 : D i m e n s i o n N a m e > < d 1 p 1 : I d > c 3 9 1 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 f o r m a t i o n   s a n s   a l t e r n a n c e < / d 1 p 1 : C u b e E l e m e n t L a b e l > < d 1 p 1 : C u b e E l e m e n t N a m e > _ S T & a m p ; 3 2 ; E n & a m p ; 3 2 ; f o r m a t i o n _ E n & a m p ; 3 2 ; f o r m a t i o n & a m p ; 3 2 ; s a n s & a m p ; 3 2 ; a l t e r n a n c e < / d 1 p 1 : C u b e E l e m e n t N a m e > < d 1 p 1 : D i m e n s i o n N a m e > C a t e g o r i e s < / d 1 p 1 : D i m e n s i o n N a m e > < d 1 p 1 : I d > c 3 9 2 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 D e m a n d e u r   d  e m p l o i < / d 1 p 1 : C u b e E l e m e n t L a b e l > < d 1 p 1 : C u b e E l e m e n t N a m e > _ S T & a m p ; 3 2 ; E n & a m p ; 3 2 ; f o r m a t i o n _ D e m a n d e u r & a m p ; 3 2 ; d & a m p ; 8 2 1 7 ; e m p l o i < / d 1 p 1 : C u b e E l e m e n t N a m e > < d 1 p 1 : D i m e n s i o n N a m e > C a t e g o r i e s < / d 1 p 1 : D i m e n s i o n N a m e > < d 1 p 1 : I d > c 3 9 3 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 I n a c t i f   n e   r e c h e r c h a n t   p a s   d  e m p l o i < / d 1 p 1 : C u b e E l e m e n t L a b e l > < d 1 p 1 : C u b e E l e m e n t N a m e > _ S T & a m p ; 3 2 ; E n & a m p ; 3 2 ; f o r m a t i o n _ I n a c t i f & a m p ; 3 2 ; n e & a m p ; 3 2 ; r e c h e r c h a n t & a m p ; 3 2 ; p a s & a m p ; 3 2 ; d & a m p ; 8 2 1 7 ; e m p l o i < / d 1 p 1 : C u b e E l e m e n t N a m e > < d 1 p 1 : D i m e n s i o n N a m e > C a t e g o r i e s < / d 1 p 1 : D i m e n s i o n N a m e > < d 1 p 1 : I d > c 3 9 4 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 A g e n t   d e   l a   f o n c t i o n   p u b l i q u e < / d 1 p 1 : C u b e E l e m e n t L a b e l > < d 1 p 1 : C u b e E l e m e n t N a m e > _ S T & a m p ; 3 2 ; E n & a m p ; 3 2 ; f o r m a t i o n _ A g e n t & a m p ; 3 2 ; d e & a m p ; 3 2 ; l a & a m p ; 3 2 ; f o n c t i o n & a m p ; 3 2 ; p u b l i q u e < / d 1 p 1 : C u b e E l e m e n t N a m e > < d 1 p 1 : D i m e n s i o n N a m e > C a t e g o r i e s < / d 1 p 1 : D i m e n s i o n N a m e > < d 1 p 1 : I d > c 3 9 5 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 L o r s   d e s   c i n q   d e r n i � r e s   a n n � e s ,   a v e z - v o u s   � t �   e n   a l t e r n a n c e   e n   e n t r e p r i s e   ? < / d 1 p 1 : C u b e E l e m e n t L a b e l > < d 1 p 1 : C u b e E l e m e n t N a m e > L o r s & a m p ; 3 2 ; d e s & a m p ; 3 2 ; c i n q & a m p ; 3 2 ; d e r n i & a m p ; 2 3 2 ; r e s & a m p ; 3 2 ; a n n & a m p ; 2 3 3 ; e s & a m p ; 4 4 ; & a m p ; 3 2 ; a v e z & a m p ; 4 5 ; v o u s & a m p ; 3 2 ; & a m p ; 2 3 3 ; t & a m p ; 2 3 3 ; & a m p ; 3 2 ; e n & a m p ; 3 2 ; a l t e r n a n c e & a m p ; 3 2 ; e n & a m p ; 3 2 ; e n t r e p r i s e & a m p ; 3 2 ; & a m p ; 6 3 ; < / d 1 p 1 : C u b e E l e m e n t N a m e > < d 1 p 1 : D i m e n s i o n N a m e > C a t e g o r i e s < / d 1 p 1 : D i m e n s i o n N a m e > < d 1 p 1 : I d > c 3 9 6 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< / d 1 p 1 : C u b e E l e m e n t L a b e l > < d 1 p 1 : C u b e E l e m e n t N a m e > Q u a n d & a m p ; 3 2 ; a v e z & a m p ; 4 5 ; v o u s & a m p ; 3 2 ; & a m p ; 2 3 3 ; t & a m p ; 2 3 3 ; & a m p ; 3 2 ; e n & a m p ; 3 2 ; a l t e r n a n c e & a m p ; 3 2 ; & a m p ; 6 3 ; < / d 1 p 1 : C u b e E l e m e n t N a m e > < d 1 p 1 : D i m e n s i o n N a m e > C a t e g o r i e s < / d 1 p 1 : D i m e n s i o n N a m e > < d 1 p 1 : I d > c 3 9 7 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 � t e s - v o u s   ? < / d 1 p 1 : C u b e E l e m e n t L a b e l > < d 1 p 1 : C u b e E l e m e n t N a m e > _ & a m p ; 2 0 2 ; t e s & a m p ; 4 5 ; v o u s & a m p ; 3 2 ; & a m p ; 6 3 ; < / d 1 p 1 : C u b e E l e m e n t N a m e > < d 1 p 1 : D i m e n s i o n N a m e > C a t e g o r i e s < / d 1 p 1 : D i m e n s i o n N a m e > < d 1 p 1 : I d > c 3 9 8 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< / d 1 p 1 : C u b e E l e m e n t L a b e l > < d 1 p 1 : C u b e E l e m e n t N a m e >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< / d 1 p 1 : C u b e E l e m e n t N a m e > < d 1 p 1 : D i m e n s i o n N a m e > C a t e g o r i e s < / d 1 p 1 : D i m e n s i o n N a m e > < d 1 p 1 : I d > c 3 9 9 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< / d 1 p 1 : C u b e E l e m e n t L a b e l > < d 1 p 1 : C u b e E l e m e n t N a m e > Q u e l l e & a m p ; 3 2 ; e s t & a m p ; 3 2 ; v o t r e & a m p ; 3 2 ; p r o f e s s i o n & a m p ; 3 2 ; & a m p ; 6 3 ; < / d 1 p 1 : C u b e E l e m e n t N a m e > < d 1 p 1 : D i m e n s i o n N a m e > C a t e g o r i e s < / d 1 p 1 : D i m e n s i o n N a m e > < d 1 p 1 : I d > c 4 0 0 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< / d 1 p 1 : C u b e E l e m e n t L a b e l > < d 1 p 1 : C u b e E l e m e n t N a m e > Q u e l l e & a m p ; 3 2 ; e s t & a m p ; 3 2 ; v o t r e & a m p ; 3 2 ; s i t u a t i o n & a m p ; 3 2 ; a c t u e l l e & a m p ; 3 2 ; & a m p ; 6 3 ; < / d 1 p 1 : C u b e E l e m e n t N a m e > < d 1 p 1 : D i m e n s i o n N a m e > C a t e g o r i e s < / d 1 p 1 : D i m e n s i o n N a m e > < d 1 p 1 : I d > c 4 0 1 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< / d 1 p 1 : C u b e E l e m e n t N a m e > < d 1 p 1 : D i m e n s i o n N a m e > C a t e g o r i e s < / d 1 p 1 : D i m e n s i o n N a m e > < d 1 p 1 : I d > c 4 0 2 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< / d 1 p 1 : C u b e E l e m e n t N a m e > < d 1 p 1 : D i m e n s i o n N a m e > C a t e g o r i e s < / d 1 p 1 : D i m e n s i o n N a m e > < d 1 p 1 : I d > c 4 0 3 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 A v e z - v o u s   e f f e c t u �   t o u t e s   v o s   a n n � e s   d  � t u d e s   e n   a l t e r n a n c e   ? < / d 1 p 1 : C u b e E l e m e n t L a b e l > < d 1 p 1 : C u b e E l e m e n t N a m e > A v e z & a m p ; 4 5 ; v o u s & a m p ; 3 2 ; e f f e c t u & a m p ; 2 3 3 ; & a m p ; 3 2 ; t o u t e s & a m p ; 3 2 ; v o s & a m p ; 3 2 ; a n n & a m p ; 2 3 3 ; e s & a m p ; 3 2 ; d & a m p ; 8 2 1 7 ; & a m p ; 2 3 3 ; t u d e s & a m p ; 3 2 ; e n & a m p ; 3 2 ; a l t e r n a n c e & a m p ; 3 2 ; & a m p ; 6 3 ; < / d 1 p 1 : C u b e E l e m e n t N a m e > < d 1 p 1 : D i m e n s i o n N a m e > C a t e g o r i e s < / d 1 p 1 : D i m e n s i o n N a m e > < d 1 p 1 : I d > c 4 0 4 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< / d 1 p 1 : C u b e E l e m e n t N a m e > < d 1 p 1 : D i m e n s i o n N a m e > C a t e g o r i e s < / d 1 p 1 : D i m e n s i o n N a m e > < d 1 p 1 : I d > c 4 0 5 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< / d 1 p 1 : C u b e E l e m e n t N a m e > < d 1 p 1 : D i m e n s i o n N a m e > C a t e g o r i e s < / d 1 p 1 : D i m e n s i o n N a m e > < d 1 p 1 : I d > c 4 0 6 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< / d 1 p 1 : C u b e E l e m e n t N a m e > < d 1 p 1 : D i m e n s i o n N a m e > C a t e g o r i e s < / d 1 p 1 : D i m e n s i o n N a m e > < d 1 p 1 : I d > c 4 0 7 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< / d 1 p 1 : C u b e E l e m e n t N a m e > < d 1 p 1 : D i m e n s i o n N a m e > C a t e g o r i e s < / d 1 p 1 : D i m e n s i o n N a m e > < d 1 p 1 : I d > c 4 0 8 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< / d 1 p 1 : C u b e E l e m e n t N a m e > < d 1 p 1 : D i m e n s i o n N a m e > C a t e g o r i e s < / d 1 p 1 : D i m e n s i o n N a m e > < d 1 p 1 : I d > c 4 0 9 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 P R O F E S S I O N N A L I S A T I O N < / d 1 p 1 : C u b e E l e m e n t L a b e l > < d 1 p 1 : C u b e E l e m e n t N a m e > S T & a m p ; 3 2 ; P R O F E S S I O N N A L I S A T I O N < / d 1 p 1 : C u b e E l e m e n t N a m e > < d 1 p 1 : D i m e n s i o n N a m e > C a t e g o r i e s < / d 1 p 1 : D i m e n s i o n N a m e > < d 1 p 1 : I d > c 4 1 0 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 d ' a v o i r   u n e   s o l i d e   e x p � r i e n c e   p r o f e s s i o n n e l l e   ( e n r i c h i s s e m e n t   d u   C V ,   c o n f � r e   u n e   m a t u r i t � . . . ) < / d 1 p 1 : C u b e E l e m e n t L a b e l > < d 1 p 1 : C u b e E l e m e n t N a m e > _ S T & a m p ; 3 2 ; P R O F E S S I O N N A L I S A T I O N _ p e r m e t & a m p ; 3 2 ; d & a m p ; 3 9 ; a v o i r & a m p ; 3 2 ; u n e & a m p ; 3 2 ; s o l i d e & a m p ; 3 2 ; e x p & a m p ; 2 3 3 ; r i e n c e & a m p ; 3 2 ; p r o f e s s i o n n e l l e & a m p ; 3 2 ; & a m p ; 4 0 ; e n r i c h i s s e m e n t & a m p ; 3 2 ; d u & a m p ; 3 2 ; C V & a m p ; 4 4 ; & a m p ; 3 2 ; c o n f & a m p ; 2 3 2 ; r e & a m p ; 3 2 ; u n e & a m p ; 3 2 ; m a t u r i t & a m p ; 2 3 3 ; & a m p ; 4 6 ; & a m p ; 4 6 ; & a m p ; 4 6 ; & a m p ; 4 1 ; < / d 1 p 1 : C u b e E l e m e n t N a m e > < d 1 p 1 : D i m e n s i o n N a m e > C a t e g o r i e s < / d 1 p 1 : D i m e n s i o n N a m e > < d 1 p 1 : I d > c 4 1 1 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 f a c i l i t e   l ' i n s e r t i o n   p r o f e s s i o n n e l l e   ( o u v e r t u r e   s u r   d e s   c o n t r a t s   d e   t r a v a i l ,   a i d e   �   t r o u v e r   d e   l ' e m p l o i ) < / d 1 p 1 : C u b e E l e m e n t L a b e l > < d 1 p 1 : C u b e E l e m e n t N a m e > _ S T & a m p ; 3 2 ; P R O F E S S I O N N A L I S A T I O N _ f a c i l i t e & a m p ; 3 2 ; l & a m p ; 3 9 ; i n s e r t i o n & a m p ; 3 2 ; p r o f e s s i o n n e l l e & a m p ; 3 2 ; & a m p ; 4 0 ; o u v e r t u r e & a m p ; 3 2 ; s u r & a m p ; 3 2 ; d e s & a m p ; 3 2 ; c o n t r a t s & a m p ; 3 2 ; d e & a m p ; 3 2 ; t r a v a i l & a m p ; 4 4 ; & a m p ; 3 2 ; a i d e & a m p ; 3 2 ; & a m p ; 2 2 4 ; & a m p ; 3 2 ; t r o u v e r & a m p ; 3 2 ; d e & a m p ; 3 2 ; l & a m p ; 3 9 ; e m p l o i & a m p ; 4 1 ; < / d 1 p 1 : C u b e E l e m e n t N a m e > < d 1 p 1 : D i m e n s i o n N a m e > C a t e g o r i e s < / d 1 p 1 : D i m e n s i o n N a m e > < d 1 p 1 : I d > c 4 1 2 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 d e   d � c o u v r i r   l e   m o n d e   p r o f e s s i o n n e l   ( i n t � g r a t i o n   p r o f e s s i o n n e l l e ) < / d 1 p 1 : C u b e E l e m e n t L a b e l > < d 1 p 1 : C u b e E l e m e n t N a m e > _ S T & a m p ; 3 2 ; P R O F E S S I O N N A L I S A T I O N _ p e r m e t & a m p ; 3 2 ; d e & a m p ; 3 2 ; d & a m p ; 2 3 3 ; c o u v r i r & a m p ; 3 2 ; l e & a m p ; 3 2 ; m o n d e & a m p ; 3 2 ; p r o f e s s i o n n e l & a m p ; 3 2 ; & a m p ; 4 0 ; i n t & a m p ; 2 3 3 ; g r a t i o n & a m p ; 3 2 ; p r o f e s s i o n n e l l e & a m p ; 4 1 ; < / d 1 p 1 : C u b e E l e m e n t N a m e > < d 1 p 1 : D i m e n s i o n N a m e > C a t e g o r i e s < / d 1 p 1 : D i m e n s i o n N a m e > < d 1 p 1 : I d > c 4 1 3 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 d e   s e   p r o f e s s i o n n a l i s e r < / d 1 p 1 : C u b e E l e m e n t L a b e l > < d 1 p 1 : C u b e E l e m e n t N a m e > _ S T & a m p ; 3 2 ; P R O F E S S I O N N A L I S A T I O N _ p e r m e t & a m p ; 3 2 ; d e & a m p ; 3 2 ; s e & a m p ; 3 2 ; p r o f e s s i o n n a l i s e r < / d 1 p 1 : C u b e E l e m e n t N a m e > < d 1 p 1 : D i m e n s i o n N a m e > C a t e g o r i e s < / d 1 p 1 : D i m e n s i o n N a m e > < d 1 p 1 : I d > c 4 1 4 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 d e   m e t t r e   e n   a p p l i c a t i o n   d e s   t h � o r i e s   ( a c t i v i t � s   p r a t i q u e s ) < / d 1 p 1 : C u b e E l e m e n t L a b e l > < d 1 p 1 : C u b e E l e m e n t N a m e > _ S T & a m p ; 3 2 ; P R O F E S S I O N N A L I S A T I O N _ p e r m e t & a m p ; 3 2 ; d e & a m p ; 3 2 ; m e t t r e & a m p ; 3 2 ; e n & a m p ; 3 2 ; a p p l i c a t i o n & a m p ; 3 2 ; d e s & a m p ; 3 2 ; t h & a m p ; 2 3 3 ; o r i e s & a m p ; 3 2 ; & a m p ; 4 0 ; a c t i v i t & a m p ; 2 3 3 ; s & a m p ; 3 2 ; p r a t i q u e s & a m p ; 4 1 ; < / d 1 p 1 : C u b e E l e m e n t N a m e > < d 1 p 1 : D i m e n s i o n N a m e > C a t e g o r i e s < / d 1 p 1 : D i m e n s i o n N a m e > < d 1 p 1 : I d > c 4 1 5 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 r e n f o r c e   l ' a u t o n o m i e   e t   l a   c o n f i a n c e   e n   s o i < / d 1 p 1 : C u b e E l e m e n t L a b e l > < d 1 p 1 : C u b e E l e m e n t N a m e > _ S T & a m p ; 3 2 ; P R O F E S S I O N N A L I S A T I O N _ r e n f o r c e & a m p ; 3 2 ; l & a m p ; 3 9 ; a u t o n o m i e & a m p ; 3 2 ; e t & a m p ; 3 2 ; l a & a m p ; 3 2 ; c o n f i a n c e & a m p ; 3 2 ; e n & a m p ; 3 2 ; s o i < / d 1 p 1 : C u b e E l e m e n t N a m e > < d 1 p 1 : D i m e n s i o n N a m e > C a t e g o r i e s < / d 1 p 1 : D i m e n s i o n N a m e > < d 1 p 1 : I d > c 4 1 6 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 o f f r e   u n e   v i s i o n   c l a i r e   s u r   l e s   f u t u r s   c h o i x   d ' o r i e n t a t i o n   p r o f e s s i o n n e l l e < / d 1 p 1 : C u b e E l e m e n t L a b e l > < d 1 p 1 : C u b e E l e m e n t N a m e > _ S T & a m p ; 3 2 ; P R O F E S S I O N N A L I S A T I O N _ o f f r e & a m p ; 3 2 ; u n e & a m p ; 3 2 ; v i s i o n & a m p ; 3 2 ; c l a i r e & a m p ; 3 2 ; s u r & a m p ; 3 2 ; l e s & a m p ; 3 2 ; f u t u r s & a m p ; 3 2 ; c h o i x & a m p ; 3 2 ; d & a m p ; 3 9 ; o r i e n t a t i o n & a m p ; 3 2 ; p r o f e s s i o n n e l l e < / d 1 p 1 : C u b e E l e m e n t N a m e > < d 1 p 1 : D i m e n s i o n N a m e > C a t e g o r i e s < / d 1 p 1 : D i m e n s i o n N a m e > < d 1 p 1 : I d > c 4 1 7 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 A U T R E S   A V I S   P O S I T I F S < / d 1 p 1 : C u b e E l e m e n t L a b e l > < d 1 p 1 : C u b e E l e m e n t N a m e > S T & a m p ; 3 2 ; A U T R E S & a m p ; 3 2 ; A V I S & a m p ; 3 2 ; P O S I T I F S < / d 1 p 1 : C u b e E l e m e n t N a m e > < d 1 p 1 : D i m e n s i o n N a m e > C a t e g o r i e s < / d 1 p 1 : D i m e n s i o n N a m e > < d 1 p 1 : I d > c 4 1 8 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 C  e s t   i m p o r t a n t e ,   u t i l e ,   a v a n t a g e u s e ,   u n e   b o n n e   c h o s e < / d 1 p 1 : C u b e E l e m e n t L a b e l > < d 1 p 1 : C u b e E l e m e n t N a m e > _ S T & a m p ; 3 2 ; A U T R E S & a m p ; 3 2 ; A V I S & a m p ; 3 2 ; P O S I T I F S _ C & a m p ; 8 2 1 7 ; e s t & a m p ; 3 2 ; i m p o r t a n t e & a m p ; 4 4 ; & a m p ; 3 2 ; u t i l e & a m p ; 4 4 ; & a m p ; 3 2 ; a v a n t a g e u s e & a m p ; 4 4 ; & a m p ; 3 2 ; u n e & a m p ; 3 2 ; b o n n e & a m p ; 3 2 ; c h o s e < / d 1 p 1 : C u b e E l e m e n t N a m e > < d 1 p 1 : D i m e n s i o n N a m e > C a t e g o r i e s < / d 1 p 1 : D i m e n s i o n N a m e > < d 1 p 1 : I d > c 4 1 9 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  a v i s   p o s i t i f s   ( s a n s   p r � c i s i o n ) < / d 1 p 1 : C u b e E l e m e n t L a b e l > < d 1 p 1 : C u b e E l e m e n t N a m e > _ S T & a m p ; 3 2 ; A U T R E S & a m p ; 3 2 ; A V I S & a m p ; 3 2 ; P O S I T I F S _ A u t r e s & a m p ; 3 2 ; a v i s & a m p ; 3 2 ; p o s i t i f s & a m p ; 3 2 ; & a m p ; 4 0 ; s a n s & a m p ; 3 2 ; p r & a m p ; 2 3 3 ; c i s i o n & a m p ; 4 1 ; < / d 1 p 1 : C u b e E l e m e n t N a m e > < d 1 p 1 : D i m e n s i o n N a m e > C a t e g o r i e s < / d 1 p 1 : D i m e n s i o n N a m e > < d 1 p 1 : I d > c 4 2 0 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< / d 1 p 1 : C u b e E l e m e n t L a b e l > < d 1 p 1 : C u b e E l e m e n t N a m e > _ S T & a m p ; 3 2 ; A U T R E S & a m p ; 3 2 ; A V I S & a m p ; 3 2 ; P O S I T I F S _ O u i < / d 1 p 1 : C u b e E l e m e n t N a m e > < d 1 p 1 : D i m e n s i o n N a m e > C a t e g o r i e s < / d 1 p 1 : D i m e n s i o n N a m e > < d 1 p 1 : I d > c 4 2 1 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 T o u t   ( s p ) < / d 1 p 1 : C u b e E l e m e n t L a b e l > < d 1 p 1 : C u b e E l e m e n t N a m e > _ S T & a m p ; 3 2 ; A U T R E S & a m p ; 3 2 ; A V I S & a m p ; 3 2 ; P O S I T I F S _ T o u t & a m p ; 3 2 ; & a m p ; 4 0 ; s p & a m p ; 4 1 ; < / d 1 p 1 : C u b e E l e m e n t N a m e > < d 1 p 1 : D i m e n s i o n N a m e > C a t e g o r i e s < / d 1 p 1 : D i m e n s i o n N a m e > < d 1 p 1 : I d > c 4 2 2 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 A V A N T A G E S   F I N A N C I E R S < / d 1 p 1 : C u b e E l e m e n t L a b e l > < d 1 p 1 : C u b e E l e m e n t N a m e > S T & a m p ; 3 2 ; A V A N T A G E S & a m p ; 3 2 ; F I N A N C I E R S < / d 1 p 1 : C u b e E l e m e n t N a m e > < d 1 p 1 : D i m e n s i o n N a m e > C a t e g o r i e s < / d 1 p 1 : D i m e n s i o n N a m e > < d 1 p 1 : I d > c 4 2 3 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 d ' a v o i r   u n   s a l a i r e ,   u n e   r � m u n � r a t i o n   ( S e   f o r m e r   t o u t   e n   � t a n t   r � m u n � r � ) < / d 1 p 1 : C u b e E l e m e n t L a b e l > < d 1 p 1 : C u b e E l e m e n t N a m e > _ S T & a m p ; 3 2 ; A V A N T A G E S & a m p ; 3 2 ; F I N A N C I E R S _ p e r m e t & a m p ; 3 2 ; d & a m p ; 3 9 ; a v o i r & a m p ; 3 2 ; u n & a m p ; 3 2 ; s a l a i r e & a m p ; 4 4 ; & a m p ; 3 2 ; u n e & a m p ; 3 2 ; r & a m p ; 2 3 3 ; m u n & a m p ; 2 3 3 ; r a t i o n & a m p ; 3 2 ; & a m p ; 4 0 ; S e & a m p ; 3 2 ; f o r m e r & a m p ; 3 2 ; t o u t & a m p ; 3 2 ; e n & a m p ; 3 2 ; & a m p ; 2 3 3 ; t a n t & a m p ; 3 2 ; r & a m p ; 2 3 3 ; m u n & a m p ; 2 3 3 ; r & a m p ; 2 3 3 ; & a m p ; 4 1 ; < / d 1 p 1 : C u b e E l e m e n t N a m e > < d 1 p 1 : D i m e n s i o n N a m e > C a t e g o r i e s < / d 1 p 1 : D i m e n s i o n N a m e > < d 1 p 1 : I d > c 4 2 4 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 p r � s e n t e   l a   p o s s i b i l i t �   d e   f i n a n c e r   s e s   � t u d e s   /   L a   p r i s e   e n   c h a r g e   d e s   f r a i s   d e   s c o l a r i t �   p a r   l ' e n t r e p r i s e < / d 1 p 1 : C u b e E l e m e n t L a b e l > < d 1 p 1 : C u b e E l e m e n t N a m e > _ S T & a m p ; 3 2 ; A V A N T A G E S & a m p ; 3 2 ; F I N A N C I E R S _ p r & a m p ; 2 3 3 ; s e n t e & a m p ; 3 2 ; l a & a m p ; 3 2 ; p o s s i b i l i t & a m p ; 2 3 3 ; & a m p ; 3 2 ; d e & a m p ; 3 2 ; f i n a n c e r & a m p ; 3 2 ; s e s & a m p ; 3 2 ; & a m p ; 2 3 3 ; t u d e s & a m p ; 3 2 ; & a m p ; 4 7 ; & a m p ; 3 2 ; L a & a m p ; 3 2 ; p r i s e & a m p ; 3 2 ; e n & a m p ; 3 2 ; c h a r g e & a m p ; 3 2 ; d e s & a m p ; 3 2 ; f r a i s & a m p ; 3 2 ; d e & a m p ; 3 2 ; s c o l a r i t & a m p ; 2 3 3 ; & a m p ; 3 2 ; p a r & a m p ; 3 2 ; l & a m p ; 3 9 ; e n t r e p r i s e < / d 1 p 1 : C u b e E l e m e n t N a m e > < d 1 p 1 : D i m e n s i o n N a m e > C a t e g o r i e s < / d 1 p 1 : D i m e n s i o n N a m e > < d 1 p 1 : I d > c 4 2 5 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 d ' a p p r e n d r e   u n   n o u v e a u   m � t i e r ,   a c q u � r i r   d e s   c o m p � t e n c e s     /     U n e   o p p o r t u n i t �   d e   f o r m a t i o n < / d 1 p 1 : C u b e E l e m e n t L a b e l > < d 1 p 1 : C u b e E l e m e n t N a m e > _ S T & a m p ; 3 2 ; F O R M A T I O N _ p e r m e t & a m p ; 3 2 ; d & a m p ; 3 9 ; a p p r e n d r e & a m p ; 3 2 ; u n & a m p ; 3 2 ; n o u v e a u & a m p ; 3 2 ; m & a m p ; 2 3 3 ; t i e r & a m p ; 4 4 ; & a m p ; 3 2 ; a c q u & a m p ; 2 3 3 ; r i r & a m p ; 3 2 ; d e s & a m p ; 3 2 ; c o m p & a m p ; 2 3 3 ; t e n c e s & a m p ; 3 2 ; & a m p ; 3 2 ; & a m p ; 4 7 ; & a m p ; 3 2 ; & a m p ; 3 2 ; U n e & a m p ; 3 2 ; o p p o r t u n i t & a m p ; 2 3 3 ; & a m p ; 3 2 ; d e & a m p ; 3 2 ; f o r m a t i o n < / d 1 p 1 : C u b e E l e m e n t N a m e > < d 1 p 1 : D i m e n s i o n N a m e > C a t e g o r i e s < / d 1 p 1 : D i m e n s i o n N a m e > < d 1 p 1 : I d > c 4 2 6 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 p r � s e n t e   l ' a v a n t a g e   d e   c o m b i n e r   l e s   � t u d e s   a v e c   l ' a p p r e n t i s s a g e   d ' u n   m � t i e r < / d 1 p 1 : C u b e E l e m e n t L a b e l > < d 1 p 1 : C u b e E l e m e n t N a m e > _ S T & a m p ; 3 2 ; F O R M A T I O N _ p r & a m p ; 2 3 3 ; s e n t e & a m p ; 3 2 ; l & a m p ; 3 9 ; a v a n t a g e & a m p ; 3 2 ; d e & a m p ; 3 2 ; c o m b i n e r & a m p ; 3 2 ; l e s & a m p ; 3 2 ; & a m p ; 2 3 3 ; t u d e s & a m p ; 3 2 ; a v e c & a m p ; 3 2 ; l & a m p ; 3 9 ; a p p r e n t i s s a g e & a m p ; 3 2 ; d & a m p ; 3 9 ; u n & a m p ; 3 2 ; m & a m p ; 2 3 3 ; t i e r < / d 1 p 1 : C u b e E l e m e n t N a m e > < d 1 p 1 : D i m e n s i o n N a m e > C a t e g o r i e s < / d 1 p 1 : D i m e n s i o n N a m e > < d 1 p 1 : I d > c 4 2 7 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 d e   b � n � f i c i e r   d ' u n   m e i l l e u r   e n c a d r e m e n t   ( a v o i r   d e s   e n c a d r a n t s   d e   q u a l i t � ) < / d 1 p 1 : C u b e E l e m e n t L a b e l > < d 1 p 1 : C u b e E l e m e n t N a m e > _ S T & a m p ; 3 2 ; F O R M A T I O N _ p e r m e t & a m p ; 3 2 ; d e & a m p ; 3 2 ; b & a m p ; 2 3 3 ; n & a m p ; 2 3 3 ; f i c i e r & a m p ; 3 2 ; d & a m p ; 3 9 ; u n & a m p ; 3 2 ; m e i l l e u r & a m p ; 3 2 ; e n c a d r e m e n t & a m p ; 3 2 ; & a m p ; 4 0 ; a v o i r & a m p ; 3 2 ; d e s & a m p ; 3 2 ; e n c a d r a n t s & a m p ; 3 2 ; d e & a m p ; 3 2 ; q u a l i t & a m p ; 2 3 3 ; & a m p ; 4 1 ; < / d 1 p 1 : C u b e E l e m e n t N a m e > < d 1 p 1 : D i m e n s i o n N a m e > C a t e g o r i e s < / d 1 p 1 : D i m e n s i o n N a m e > < d 1 p 1 : I d > c 4 2 8 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 A V I S   N E G A T I F S < / d 1 p 1 : C u b e E l e m e n t L a b e l > < d 1 p 1 : C u b e E l e m e n t N a m e > S T & a m p ; 3 2 ; A V I S & a m p ; 3 2 ; N E G A T I F S < / d 1 p 1 : C u b e E l e m e n t N a m e > < d 1 p 1 : D i m e n s i o n N a m e > C a t e g o r i e s < / d 1 p 1 : D i m e n s i o n N a m e > < d 1 p 1 : I d > c 4 2 9 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 A V I S   N E G A T I F S   ( s a n s   p r � c i s i o n ) < / d 1 p 1 : C u b e E l e m e n t L a b e l > < d 1 p 1 : C u b e E l e m e n t N a m e > _ S T & a m p ; 3 2 ; A V I S & a m p ; 3 2 ; N E G A T I F S _ A V I S & a m p ; 3 2 ; N E G A T I F S & a m p ; 3 2 ; & a m p ; 4 0 ; s a n s & a m p ; 3 2 ; p r & a m p ; 2 3 3 ; c i s i o n & a m p ; 4 1 ; < / d 1 p 1 : C u b e E l e m e n t N a m e > < d 1 p 1 : D i m e n s i o n N a m e > C a t e g o r i e s < / d 1 p 1 : D i m e n s i o n N a m e > < d 1 p 1 : I d > c 4 3 0 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< / d 1 p 1 : C u b e E l e m e n t L a b e l > < d 1 p 1 : C u b e E l e m e n t N a m e > _ S T & a m p ; 3 2 ; A V I S & a m p ; 3 2 ; N E G A T I F S _ N o n < / d 1 p 1 : C u b e E l e m e n t N a m e > < d 1 p 1 : D i m e n s i o n N a m e > C a t e g o r i e s < / d 1 p 1 : D i m e n s i o n N a m e > < d 1 p 1 : I d > c 4 3 1 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 A V I S   N E U T R E S   ( s a n s   p r � c i s i o n ) < / d 1 p 1 : C u b e E l e m e n t L a b e l > < d 1 p 1 : C u b e E l e m e n t N a m e > A V I S & a m p ; 3 2 ; N E U T R E S & a m p ; 3 2 ; & a m p ; 4 0 ; s a n s & a m p ; 3 2 ; p r & a m p ; 2 3 3 ; c i s i o n & a m p ; 4 1 ; < / d 1 p 1 : C u b e E l e m e n t N a m e > < d 1 p 1 : D i m e n s i o n N a m e > C a t e g o r i e s < / d 1 p 1 : D i m e n s i o n N a m e > < d 1 p 1 : I d > c 4 3 2 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 D e   l  e n t r e p r i s e < / d 1 p 1 : C u b e E l e m e n t L a b e l > < d 1 p 1 : C u b e E l e m e n t N a m e > D e & a m p ; 3 2 ; l & a m p ; 8 2 1 7 ; e n t r e p r i s e < / d 1 p 1 : C u b e E l e m e n t N a m e > < d 1 p 1 : D i m e n s i o n N a m e > C a t e g o r i e s < / d 1 p 1 : D i m e n s i o n N a m e > < d 1 p 1 : I d > c 4 3 3 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 D e   v o u s < / d 1 p 1 : C u b e E l e m e n t L a b e l > < d 1 p 1 : C u b e E l e m e n t N a m e > D e & a m p ; 3 2 ; v o u s < / d 1 p 1 : C u b e E l e m e n t N a m e > < d 1 p 1 : D i m e n s i o n N a m e > C a t e g o r i e s < / d 1 p 1 : D i m e n s i o n N a m e > < d 1 p 1 : I d > c 4 3 4 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 D e s   d e u x   p a r t i e s < / d 1 p 1 : C u b e E l e m e n t L a b e l > < d 1 p 1 : C u b e E l e m e n t N a m e > D e s & a m p ; 3 2 ; d e u x & a m p ; 3 2 ; p a r t i e s < / d 1 p 1 : C u b e E l e m e n t N a m e > < d 1 p 1 : D i m e n s i o n N a m e > C a t e g o r i e s < / d 1 p 1 : D i m e n s i o n N a m e > < d 1 p 1 : I d > c 4 3 5 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 V o u s   n e   s o u h a i t i e z   p l u s   r e s t e r   d a n s   l  e n t r e p r i s e < / d 1 p 1 : C u b e E l e m e n t L a b e l > < d 1 p 1 : C u b e E l e m e n t N a m e > _ S T & a m p ; 3 2 ; D u & a m p ; 3 2 ; f a i t & a m p ; 3 2 ; d e & a m p ; 3 2 ; l & a m p ; 3 9 ; a l t e r n a n t _ V o u s & a m p ; 3 2 ; n e & a m p ; 3 2 ; s o u h a i t i e z & a m p ; 3 2 ; p l u s & a m p ; 3 2 ; r e s t e r & a m p ; 3 2 ; d a n s & a m p ; 3 2 ; l & a m p ; 8 2 1 7 ; e n t r e p r i s e < / d 1 p 1 : C u b e E l e m e n t N a m e > < d 1 p 1 : D i m e n s i o n N a m e > C a t e g o r i e s < / d 1 p 1 : D i m e n s i o n N a m e > < d 1 p 1 : I d > c 4 3 6 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 S S T   C o n d i t i o n s   d e   t r a v a i l   o u   d ' � t u d e s   p a s   a u   n i v e a u   d e s   a t t e n t e s < / d 1 p 1 : C u b e E l e m e n t L a b e l > < d 1 p 1 : C u b e E l e m e n t N a m e >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< / d 1 p 1 : C u b e E l e m e n t N a m e > < d 1 p 1 : D i m e n s i o n N a m e > C a t e g o r i e s < / d 1 p 1 : D i m e n s i o n N a m e > < d 1 p 1 : I d > c 4 3 7 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 L  i n t � g r a t i o n   d a n s   l  e n t r e p r i s e   s  e s t   m a l   p a s s � e 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& a m p ; 4 5 ; & a m p ; 3 2 ; L & a m p ; 8 2 1 7 ; i n t & a m p ; 2 3 3 ; g r a t i o n & a m p ; 3 2 ; d a n s & a m p ; 3 2 ; l & a m p ; 8 2 1 7 ; e n t r e p r i s e & a m p ; 3 2 ; s & a m p ; 8 2 1 7 ; e s t & a m p ; 3 2 ; m a l & a m p ; 3 2 ; p a s s & a m p ; 2 3 3 ; e < / d 1 p 1 : C u b e E l e m e n t N a m e > < d 1 p 1 : D i m e n s i o n N a m e > C a t e g o r i e s < / d 1 p 1 : D i m e n s i o n N a m e > < d 1 p 1 : I d > c 4 3 8 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 L e s   m i s s i o n s   p r o p o s � e s   n e   c o r r e s p o n d a i e n t   p a s   �   v o s   a t t e n t e s 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& a m p ; 4 5 ; & a m p ; 3 2 ; L e s & a m p ; 3 2 ; m i s s i o n s & a m p ; 3 2 ; p r o p o s & a m p ; 2 3 3 ; e s & a m p ; 3 2 ; n e & a m p ; 3 2 ; c o r r e s p o n d a i e n t & a m p ; 3 2 ; p a s & a m p ; 3 2 ; & a m p ; 2 2 4 ; & a m p ; 3 2 ; v o s & a m p ; 3 2 ; a t t e n t e s < / d 1 p 1 : C u b e E l e m e n t N a m e > < d 1 p 1 : D i m e n s i o n N a m e > C a t e g o r i e s < / d 1 p 1 : D i m e n s i o n N a m e > < d 1 p 1 : I d > c 4 3 9 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 L a   f o r m a t i o n   n e   v o u s   p l a i s a i t   p a s   /   N e   c o r r e s p o n d a i t   p a s   �   v o s   a t t e n t e s 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& a m p ; 4 5 ; & a m p ; 3 2 ; L a & a m p ; 3 2 ; f o r m a t i o n & a m p ; 3 2 ; n e & a m p ; 3 2 ; v o u s & a m p ; 3 2 ; p l a i s a i t & a m p ; 3 2 ; p a s & a m p ; 3 2 ; & a m p ; 4 7 ; & a m p ; 3 2 ; N e & a m p ; 3 2 ; c o r r e s p o n d a i t & a m p ; 3 2 ; p a s & a m p ; 3 2 ; & a m p ; 2 2 4 ; & a m p ; 3 2 ; v o s & a m p ; 3 2 ; a t t e n t e s < / d 1 p 1 : C u b e E l e m e n t N a m e > < d 1 p 1 : D i m e n s i o n N a m e > C a t e g o r i e s < / d 1 p 1 : D i m e n s i o n N a m e > < d 1 p 1 : I d > c 4 4 0 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 V o t r e   c o n t r a t   d  a l t e r n a n c e   a   � t �   r e q u a l i f i �   e n   c o n t r a t   c l a s s i q u e   ( C D I ,   C D D ) 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& a m p ; 4 5 ; & a m p ; 3 2 ; V o t r e & a m p ; 3 2 ; c o n t r a t & a m p ; 3 2 ; d & a m p ; 8 2 1 7 ; a l t e r n a n c e & a m p ; 3 2 ; a & a m p ; 3 2 ; & a m p ; 2 3 3 ; t & a m p ; 2 3 3 ; & a m p ; 3 2 ; r e q u a l i f i & a m p ; 2 3 3 ; & a m p ; 3 2 ; e n & a m p ; 3 2 ; c o n t r a t & a m p ; 3 2 ; c l a s s i q u e & a m p ; 3 2 ; & a m p ; 4 0 ; C D I & a m p ; 4 4 ; & a m p ; 3 2 ; C D D & a m p ; 4 1 ; < / d 1 p 1 : C u b e E l e m e n t N a m e > < d 1 p 1 : D i m e n s i o n N a m e > C a t e g o r i e s < / d 1 p 1 : D i m e n s i o n N a m e > < d 1 p 1 : I d > c 4 4 1 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 V o u s   a v e z   t r o u v �   u n   e m p l o i   d a n s   u n e   a u t r e   e n t r e p r i s e 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V o u s & a m p ; 3 2 ; a v e z & a m p ; 3 2 ; t r o u v & a m p ; 2 3 3 ; & a m p ; 3 2 ; u n & a m p ; 3 2 ; e m p l o i & a m p ; 3 2 ; d a n s & a m p ; 3 2 ; u n e & a m p ; 3 2 ; a u t r e & a m p ; 3 2 ; e n t r e p r i s e < / d 1 p 1 : C u b e E l e m e n t N a m e > < d 1 p 1 : D i m e n s i o n N a m e > C a t e g o r i e s < / d 1 p 1 : D i m e n s i o n N a m e > < d 1 p 1 : I d > c 4 4 2 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 V o u s   n e   s o u h a i t i e z   p a s   a l l e r   a u   b o u t   d e   v o t r e   a n n � e   d  � t u d e 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V o u s & a m p ; 3 2 ; n e & a m p ; 3 2 ; s o u h a i t i e z & a m p ; 3 2 ; p a s & a m p ; 3 2 ; a l l e r & a m p ; 3 2 ; a u & a m p ; 3 2 ; b o u t & a m p ; 3 2 ; d e & a m p ; 3 2 ; v o t r e & a m p ; 3 2 ; a n n & a m p ; 2 3 3 ; e & a m p ; 3 2 ; d & a m p ; 8 2 1 7 ; & a m p ; 2 3 3 ; t u d e < / d 1 p 1 : C u b e E l e m e n t N a m e > < d 1 p 1 : D i m e n s i o n N a m e > C a t e g o r i e s < / d 1 p 1 : D i m e n s i o n N a m e > < d 1 p 1 : I d > c 4 4 3 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 L  e n t r e p r i s e   n  a v a i t   p l u s   l e s   m o y e n s   f i n a n c i e r s   d e   v o u s   g a r d e r < / d 1 p 1 : C u b e E l e m e n t L a b e l > < d 1 p 1 : C u b e E l e m e n t N a m e > _ S T & a m p ; 3 2 ; D u & a m p ; 3 2 ; f a i t & a m p ; 3 2 ; d e & a m p ; 3 2 ; l & a m p ; 3 9 ; e n t r e p r i s e _ L & a m p ; 8 2 1 7 ; e n t r e p r i s e & a m p ; 3 2 ; n & a m p ; 8 2 1 7 ; a v a i t & a m p ; 3 2 ; p l u s & a m p ; 3 2 ; l e s & a m p ; 3 2 ; m o y e n s & a m p ; 3 2 ; f i n a n c i e r s & a m p ; 3 2 ; d e & a m p ; 3 2 ; v o u s & a m p ; 3 2 ; g a r d e r < / d 1 p 1 : C u b e E l e m e n t N a m e > < d 1 p 1 : D i m e n s i o n N a m e > C a t e g o r i e s < / d 1 p 1 : D i m e n s i o n N a m e > < d 1 p 1 : I d > c 4 4 4 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 L  e n t r e p r i s e   v o u s   a   i n d i q u �   q u e   v o u s   n e   d o n n i e z   p a s   s a t i s f a c t i o n   d a n s   l a   r � a l i s a t i o n   d e   v o s   t � c h e s   ( s a v o i r - f a i r e ) < / d 1 p 1 : C u b e E l e m e n t L a b e l > < d 1 p 1 : C u b e E l e m e n t N a m e > _ S T & a m p ; 3 2 ; D u & a m p ; 3 2 ; f a i t & a m p ; 3 2 ; d e & a m p ; 3 2 ; l & a m p ; 3 9 ; e n t r e p r i s e _ L & a m p ; 8 2 1 7 ; e n t r e p r i s e & a m p ; 3 2 ; v o u s & a m p ; 3 2 ; a & a m p ; 3 2 ; i n d i q u & a m p ; 2 3 3 ; & a m p ; 3 2 ; q u e & a m p ; 3 2 ; v o u s & a m p ; 3 2 ; n e & a m p ; 3 2 ; d o n n i e z & a m p ; 3 2 ; p a s & a m p ; 3 2 ; s a t i s f a c t i o n & a m p ; 3 2 ; d a n s & a m p ; 3 2 ; l a & a m p ; 3 2 ; r & a m p ; 2 3 3 ; a l i s a t i o n & a m p ; 3 2 ; d e & a m p ; 3 2 ; v o s & a m p ; 3 2 ; t & a m p ; 2 2 6 ; c h e s & a m p ; 3 2 ; & a m p ; 4 0 ; s a v o i r & a m p ; 4 5 ; f a i r e & a m p ; 4 1 ; < / d 1 p 1 : C u b e E l e m e n t N a m e > < d 1 p 1 : D i m e n s i o n N a m e > C a t e g o r i e s < / d 1 p 1 : D i m e n s i o n N a m e > < d 1 p 1 : I d > c 4 4 5 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 L  e n t r e p r i s e   v o u s   a   i n d i q u �   q u e   v o u s   n e   d o n n i e z   p a s   s a t i s f a c t i o n   d a n s   v o t r e   s a v o i r - � t r e < / d 1 p 1 : C u b e E l e m e n t L a b e l > < d 1 p 1 : C u b e E l e m e n t N a m e > _ S T & a m p ; 3 2 ; D u & a m p ; 3 2 ; f a i t & a m p ; 3 2 ; d e & a m p ; 3 2 ; l & a m p ; 3 9 ; e n t r e p r i s e _ L & a m p ; 8 2 1 7 ; e n t r e p r i s e & a m p ; 3 2 ; v o u s & a m p ; 3 2 ; a & a m p ; 3 2 ; i n d i q u & a m p ; 2 3 3 ; & a m p ; 3 2 ; q u e & a m p ; 3 2 ; v o u s & a m p ; 3 2 ; n e & a m p ; 3 2 ; d o n n i e z & a m p ; 3 2 ; p a s & a m p ; 3 2 ; s a t i s f a c t i o n & a m p ; 3 2 ; d a n s & a m p ; 3 2 ; v o t r e & a m p ; 3 2 ; s a v o i r & a m p ; 4 5 ; & a m p ; 2 3 4 ; t r e < / d 1 p 1 : C u b e E l e m e n t N a m e > < d 1 p 1 : D i m e n s i o n N a m e > C a t e g o r i e s < / d 1 p 1 : D i m e n s i o n N a m e > < d 1 p 1 : I d > c 4 4 6 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 L e s   c o n d i t i o n s   d e   t r a v a i l   n  � t a i e n t   p a s   s a t i s f a i s a n t e s < / d 1 p 1 : C u b e E l e m e n t L a b e l > < d 1 p 1 : C u b e E l e m e n t N a m e > _ S T & a m p ; 3 2 ; D u & a m p ; 3 2 ; f a i t & a m p ; 3 2 ; d e & a m p ; 3 2 ; l & a m p ; 3 9 ; e n t r e p r i s e _ L e s & a m p ; 3 2 ; c o n d i t i o n s & a m p ; 3 2 ; d e & a m p ; 3 2 ; t r a v a i l & a m p ; 3 2 ; n & a m p ; 8 2 1 7 ; & a m p ; 2 3 3 ; t a i e n t & a m p ; 3 2 ; p a s & a m p ; 3 2 ; s a t i s f a i s a n t e s < / d 1 p 1 : C u b e E l e m e n t N a m e > < d 1 p 1 : D i m e n s i o n N a m e > C a t e g o r i e s < / d 1 p 1 : D i m e n s i o n N a m e > < d 1 p 1 : I d > c 4 4 7 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 A u t r e s ,   p r � c i s e z < / d 1 p 1 : C u b e E l e m e n t L a b e l > < d 1 p 1 : C u b e E l e m e n t N a m e > _ S T & a m p ; 3 2 ; D u & a m p ; 3 2 ; f a i t & a m p ; 3 2 ; d e & a m p ; 3 2 ; l & a m p ; 3 9 ; e n t r e p r i s e _ A u t r e s & a m p ; 4 4 ; & a m p ; 3 2 ; p r & a m p ; 2 3 3 ; c i s e z < / d 1 p 1 : C u b e E l e m e n t N a m e > < d 1 p 1 : D i m e n s i o n N a m e > C a t e g o r i e s < / d 1 p 1 : D i m e n s i o n N a m e > < d 1 p 1 : I d > c 4 4 8 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 L o r s   d e s   c i n q   d e r n i � r e s   a n n � e s ,   a v e z - v o u s   � t �   e n   a l t e r n a n c e   e n   e n t r e p r i s e   ? < / d 1 p 1 : C u b e E l e m e n t L a b e l > < d 1 p 1 : C u b e E l e m e n t N a m e > ( ( L o r s & a m p ; 3 2 ; d e s & a m p ; 3 2 ; c i n q & a m p ; 3 2 ; d e r n i & a m p ; 2 3 2 ; r e s & a m p ; 3 2 ; a n n & a m p ; 2 3 3 ; e s & a m p ; 4 4 ; & a m p ; 3 2 ; a v e z & a m p ; 4 5 ; v o u s & a m p ; 3 2 ; & a m p ; 2 3 3 ; t & a m p ; 2 3 3 ; & a m p ; 3 2 ; e n & a m p ; 3 2 ; a l t e r n a n c e & a m p ; 3 2 ; e n & a m p ; 3 2 ; e n t r e p r i s e & a m p ; 3 2 ; & a m p ; 6 3 ; ) ) < / d 1 p 1 : C u b e E l e m e n t N a m e > < d 1 p 1 : D i m e n s i o n N a m e > B r e a k s < / d 1 p 1 : D i m e n s i o n N a m e > < d 1 p 1 : I d > b 7 7 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 L o r s   d e s   c i n q   d e r n i � r e s   a n n � e s ,   a v e z - v o u s   � t �   e n   a l t e r n a n c e   e n   e n t r e p r i s e   ?   -   O u i ,   e n   c o n t r a t   d  a p p r e n t i s s a g e < / d 1 p 1 : C u b e E l e m e n t L a b e l > < d 1 p 1 : C u b e E l e m e n t N a m e > L o r s & a m p ; 3 2 ; d e s & a m p ; 3 2 ; c i n q & a m p ; 3 2 ; d e r n i & a m p ; 2 3 2 ; r e s & a m p ; 3 2 ; a n n & a m p ; 2 3 3 ; e s & a m p ; 4 4 ; & a m p ; 3 2 ; a v e z & a m p ; 4 5 ; v o u s & a m p ; 3 2 ; & a m p ; 2 3 3 ; t & a m p ; 2 3 3 ; & a m p ; 3 2 ; e n & a m p ; 3 2 ; a l t e r n a n c e & a m p ; 3 2 ; e n & a m p ; 3 2 ; e n t r e p r i s e & a m p ; 3 2 ; & a m p ; 6 3 ; _ O u i & a m p ; 4 4 ; & a m p ; 3 2 ; e n & a m p ; 3 2 ; c o n t r a t & a m p ; 3 2 ; d & a m p ; 8 2 1 7 ; a p p r e n t i s s a g e < / d 1 p 1 : C u b e E l e m e n t N a m e > < d 1 p 1 : D i m e n s i o n N a m e > B r e a k s < / d 1 p 1 : D i m e n s i o n N a m e > < d 1 p 1 : I d > b 7 8 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 L o r s   d e s   c i n q   d e r n i � r e s   a n n � e s ,   a v e z - v o u s   � t �   e n   a l t e r n a n c e   e n   e n t r e p r i s e   ?   -   O u i ,   e n   c o n t r a t   d e   p r o f e s s i o n n a l i s a t i o n < / d 1 p 1 : C u b e E l e m e n t L a b e l > < d 1 p 1 : C u b e E l e m e n t N a m e > L o r s & a m p ; 3 2 ; d e s & a m p ; 3 2 ; c i n q & a m p ; 3 2 ; d e r n i & a m p ; 2 3 2 ; r e s & a m p ; 3 2 ; a n n & a m p ; 2 3 3 ; e s & a m p ; 4 4 ; & a m p ; 3 2 ; a v e z & a m p ; 4 5 ; v o u s & a m p ; 3 2 ; & a m p ; 2 3 3 ; t & a m p ; 2 3 3 ; & a m p ; 3 2 ; e n & a m p ; 3 2 ; a l t e r n a n c e & a m p ; 3 2 ; e n & a m p ; 3 2 ; e n t r e p r i s e & a m p ; 3 2 ; & a m p ; 6 3 ; _ O u i & a m p ; 4 4 ; & a m p ; 3 2 ; e n & a m p ; 3 2 ; c o n t r a t & a m p ; 3 2 ; d e & a m p ; 3 2 ; p r o f e s s i o n n a l i s a t i o n < / d 1 p 1 : C u b e E l e m e n t N a m e > < d 1 p 1 : D i m e n s i o n N a m e > B r e a k s < / d 1 p 1 : D i m e n s i o n N a m e > < d 1 p 1 : I d > b 7 9 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< / d 1 p 1 : C u b e E l e m e n t L a b e l > < d 1 p 1 : C u b e E l e m e n t N a m e > ( ( Q u a n d & a m p ; 3 2 ; a v e z & a m p ; 4 5 ; v o u s & a m p ; 3 2 ; & a m p ; 2 3 3 ; t & a m p ; 2 3 3 ; & a m p ; 3 2 ; e n & a m p ; 3 2 ; a l t e r n a n c e & a m p ; 3 2 ; & a m p ; 6 3 ; ) ) < / d 1 p 1 : C u b e E l e m e n t N a m e > < d 1 p 1 : D i m e n s i o n N a m e > B r e a k s < / d 1 p 1 : D i m e n s i o n N a m e > < d 1 p 1 : I d > b 8 0 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  -   A c t u e l l e m e n t   j e   s u i s   e n   a l t e r n a n c e < / d 1 p 1 : C u b e E l e m e n t L a b e l > < d 1 p 1 : C u b e E l e m e n t N a m e > Q u a n d & a m p ; 3 2 ; a v e z & a m p ; 4 5 ; v o u s & a m p ; 3 2 ; & a m p ; 2 3 3 ; t & a m p ; 2 3 3 ; & a m p ; 3 2 ; e n & a m p ; 3 2 ; a l t e r n a n c e & a m p ; 3 2 ; & a m p ; 6 3 ; _ A c t u e l l e m e n t & a m p ; 3 2 ; j e & a m p ; 3 2 ; s u i s & a m p ; 3 2 ; e n & a m p ; 3 2 ; a l t e r n a n c e < / d 1 p 1 : C u b e E l e m e n t N a m e > < d 1 p 1 : D i m e n s i o n N a m e > B r e a k s < / d 1 p 1 : D i m e n s i o n N a m e > < d 1 p 1 : I d > b 8 1 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  -   J e   l  a i   � t �   l  a n n � e   d e r n i � r e < / d 1 p 1 : C u b e E l e m e n t L a b e l > < d 1 p 1 : C u b e E l e m e n t N a m e > Q u a n d & a m p ; 3 2 ; a v e z & a m p ; 4 5 ; v o u s & a m p ; 3 2 ; & a m p ; 2 3 3 ; t & a m p ; 2 3 3 ; & a m p ; 3 2 ; e n & a m p ; 3 2 ; a l t e r n a n c e & a m p ; 3 2 ; & a m p ; 6 3 ; _ J e & a m p ; 3 2 ; l & a m p ; 8 2 1 7 ; a i & a m p ; 3 2 ; & a m p ; 2 3 3 ; t & a m p ; 2 3 3 ; & a m p ; 3 2 ; l & a m p ; 8 2 1 7 ; a n n & a m p ; 2 3 3 ; e & a m p ; 3 2 ; d e r n i & a m p ; 2 3 2 ; r e < / d 1 p 1 : C u b e E l e m e n t N a m e > < d 1 p 1 : D i m e n s i o n N a m e > B r e a k s < / d 1 p 1 : D i m e n s i o n N a m e > < d 1 p 1 : I d > b 8 2 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  -   J e   l  a i   � t �   a u   c o u r s   d e s   c i n q   d e r n i � r e s   a n n � e s < / d 1 p 1 : C u b e E l e m e n t L a b e l > < d 1 p 1 : C u b e E l e m e n t N a m e > Q u a n d & a m p ; 3 2 ; a v e z & a m p ; 4 5 ; v o u s & a m p ; 3 2 ; & a m p ; 2 3 3 ; t & a m p ; 2 3 3 ; & a m p ; 3 2 ; e n & a m p ; 3 2 ; a l t e r n a n c e & a m p ; 3 2 ; & a m p ; 6 3 ; _ J e & a m p ; 3 2 ; l & a m p ; 8 2 1 7 ; a i & a m p ; 3 2 ; & a m p ; 2 3 3 ; t & a m p ; 2 3 3 ; & a m p ; 3 2 ; a u & a m p ; 3 2 ; c o u r s & a m p ; 3 2 ; d e s & a m p ; 3 2 ; c i n q & a m p ; 3 2 ; d e r n i & a m p ; 2 3 2 ; r e s & a m p ; 3 2 ; a n n & a m p ; 2 3 3 ; e s < / d 1 p 1 : C u b e E l e m e n t N a m e > < d 1 p 1 : D i m e n s i o n N a m e > B r e a k s < / d 1 p 1 : D i m e n s i o n N a m e > < d 1 p 1 : I d > b 8 3 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 � t e s - v o u s   ? < / d 1 p 1 : C u b e E l e m e n t L a b e l > < d 1 p 1 : C u b e E l e m e n t N a m e > ( ( _ & a m p ; 2 0 2 ; t e s & a m p ; 4 5 ; v o u s & a m p ; 3 2 ; & a m p ; 6 3 ; ) ) < / d 1 p 1 : C u b e E l e m e n t N a m e > < d 1 p 1 : D i m e n s i o n N a m e > B r e a k s < / d 1 p 1 : D i m e n s i o n N a m e > < d 1 p 1 : I d > b 8 4 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 � t e s - v o u s   ?   -   U n   h o m m e < / d 1 p 1 : C u b e E l e m e n t L a b e l > < d 1 p 1 : C u b e E l e m e n t N a m e > _ & a m p ; 2 0 2 ; t e s & a m p ; 4 5 ; v o u s & a m p ; 3 2 ; & a m p ; 6 3 ; _ U n & a m p ; 3 2 ; h o m m e < / d 1 p 1 : C u b e E l e m e n t N a m e > < d 1 p 1 : D i m e n s i o n N a m e > B r e a k s < / d 1 p 1 : D i m e n s i o n N a m e > < d 1 p 1 : I d > b 8 5 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 � t e s - v o u s   ?   -   U n e   f e m m e < / d 1 p 1 : C u b e E l e m e n t L a b e l > < d 1 p 1 : C u b e E l e m e n t N a m e > _ & a m p ; 2 0 2 ; t e s & a m p ; 4 5 ; v o u s & a m p ; 3 2 ; & a m p ; 6 3 ; _ U n e & a m p ; 3 2 ; f e m m e < / d 1 p 1 : C u b e E l e m e n t N a m e > < d 1 p 1 : D i m e n s i o n N a m e > B r e a k s < / d 1 p 1 : D i m e n s i o n N a m e > < d 1 p 1 : I d > b 8 6 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< / d 1 p 1 : C u b e E l e m e n t L a b e l > < d 1 p 1 : C u b e E l e m e n t N a m e > ( (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) ) < / d 1 p 1 : C u b e E l e m e n t N a m e > < d 1 p 1 : D i m e n s i o n N a m e > B r e a k s < / d 1 p 1 : D i m e n s i o n N a m e > < d 1 p 1 : I d > b 8 7 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  -   1 8   �   1 9   a n s < / d 1 p 1 : C u b e E l e m e n t L a b e l > < d 1 p 1 : C u b e E l e m e n t N a m e >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_ 1 8 & a m p ; 3 2 ; & a m p ; 2 2 4 ; & a m p ; 3 2 ; 1 9 & a m p ; 3 2 ; a n s < / d 1 p 1 : C u b e E l e m e n t N a m e > < d 1 p 1 : D i m e n s i o n N a m e > B r e a k s < / d 1 p 1 : D i m e n s i o n N a m e > < d 1 p 1 : I d > b 8 8 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  -   2 0   �   2 4   a n s < / d 1 p 1 : C u b e E l e m e n t L a b e l > < d 1 p 1 : C u b e E l e m e n t N a m e >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_ 2 0 & a m p ; 3 2 ; & a m p ; 2 2 4 ; & a m p ; 3 2 ; 2 4 & a m p ; 3 2 ; a n s < / d 1 p 1 : C u b e E l e m e n t N a m e > < d 1 p 1 : D i m e n s i o n N a m e > B r e a k s < / d 1 p 1 : D i m e n s i o n N a m e > < d 1 p 1 : I d > b 8 9 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  -   2 5   a n s   e t   p l u s < / d 1 p 1 : C u b e E l e m e n t L a b e l > < d 1 p 1 : C u b e E l e m e n t N a m e >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_ 2 5 & a m p ; 3 2 ; a n s & a m p ; 3 2 ; e t & a m p ; 3 2 ; p l u s < / d 1 p 1 : C u b e E l e m e n t N a m e > < d 1 p 1 : D i m e n s i o n N a m e > B r e a k s < / d 1 p 1 : D i m e n s i o n N a m e > < d 1 p 1 : I d > b 9 0 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< / d 1 p 1 : C u b e E l e m e n t L a b e l > < d 1 p 1 : C u b e E l e m e n t N a m e > ( ( Q u e l l e & a m p ; 3 2 ; e s t & a m p ; 3 2 ; v o t r e & a m p ; 3 2 ; p r o f e s s i o n & a m p ; 3 2 ; & a m p ; 6 3 ; ) ) < / d 1 p 1 : C u b e E l e m e n t N a m e > < d 1 p 1 : D i m e n s i o n N a m e > B r e a k s < / d 1 p 1 : D i m e n s i o n N a m e > < d 1 p 1 : I d > b 9 1 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 + < / d 1 p 1 : C u b e E l e m e n t L a b e l > < d 1 p 1 : C u b e E l e m e n t N a m e > Q u e l l e & a m p ; 3 2 ; e s t & a m p ; 3 2 ; v o t r e & a m p ; 3 2 ; p r o f e s s i o n & a m p ; 3 2 ; & a m p ; 6 3 ; _ S T & a m p ; 3 2 ; C S P & a m p ; 3 2 ; & a m p ; 4 3 ; < / d 1 p 1 : C u b e E l e m e n t N a m e > < d 1 p 1 : D i m e n s i o n N a m e > B r e a k s < / d 1 p 1 : D i m e n s i o n N a m e > < d 1 p 1 : I d > b 9 2 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 +   -   A g r i c u l t e u r ,   e x p l o i t a n t < / d 1 p 1 : C u b e E l e m e n t L a b e l > < d 1 p 1 : C u b e E l e m e n t N a m e > Q u e l l e & a m p ; 3 2 ; e s t & a m p ; 3 2 ; v o t r e & a m p ; 3 2 ; p r o f e s s i o n & a m p ; 3 2 ; & a m p ; 6 3 ; _ S T & a m p ; 3 2 ; C S P & a m p ; 3 2 ; & a m p ; 4 3 ; _ A g r i c u l t e u r & a m p ; 4 4 ; & a m p ; 3 2 ; e x p l o i t a n t < / d 1 p 1 : C u b e E l e m e n t N a m e > < d 1 p 1 : D i m e n s i o n N a m e > B r e a k s < / d 1 p 1 : D i m e n s i o n N a m e > < d 1 p 1 : I d > b 9 3 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 +   -   C o m m e r � a n t ,   a r t i s a n ,   c h e f   d ' e n t r e p r i s e ,   t r a v a i l l e u r   i n d � p e n d a n t < / d 1 p 1 : C u b e E l e m e n t L a b e l > < d 1 p 1 : C u b e E l e m e n t N a m e > Q u e l l e & a m p ; 3 2 ; e s t & a m p ; 3 2 ; v o t r e & a m p ; 3 2 ; p r o f e s s i o n & a m p ; 3 2 ; & a m p ; 6 3 ; _ S T & a m p ; 3 2 ; C S P & a m p ; 3 2 ; & a m p ; 4 3 ; _ C o m m e r & a m p ; 2 3 1 ; a n t & a m p ; 4 4 ; & a m p ; 3 2 ; a r t i s a n & a m p ; 4 4 ; & a m p ; 3 2 ; c h e f & a m p ; 3 2 ; d & a m p ; 3 9 ; e n t r e p r i s e & a m p ; 4 4 ; & a m p ; 3 2 ; t r a v a i l l e u r & a m p ; 3 2 ; i n d & a m p ; 2 3 3 ; p e n d a n t < / d 1 p 1 : C u b e E l e m e n t N a m e > < d 1 p 1 : D i m e n s i o n N a m e > B r e a k s < / d 1 p 1 : D i m e n s i o n N a m e > < d 1 p 1 : I d > b 9 4 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 +   -   C a d r e ,   p r o f e s s i o n   i n t e l l e c t u e l l e   s u p � r i e u r e < / d 1 p 1 : C u b e E l e m e n t L a b e l > < d 1 p 1 : C u b e E l e m e n t N a m e > Q u e l l e & a m p ; 3 2 ; e s t & a m p ; 3 2 ; v o t r e & a m p ; 3 2 ; p r o f e s s i o n & a m p ; 3 2 ; & a m p ; 6 3 ; _ S T & a m p ; 3 2 ; C S P & a m p ; 3 2 ; & a m p ; 4 3 ; _ C a d r e & a m p ; 4 4 ; & a m p ; 3 2 ; p r o f e s s i o n & a m p ; 3 2 ; i n t e l l e c t u e l l e & a m p ; 3 2 ; s u p & a m p ; 2 3 3 ; r i e u r e < / d 1 p 1 : C u b e E l e m e n t N a m e > < d 1 p 1 : D i m e n s i o n N a m e > B r e a k s < / d 1 p 1 : D i m e n s i o n N a m e > < d 1 p 1 : I d > b 9 5 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 P r o f e s s i o n   i n t e r m � d i a i r e ,   c o n t r e m a � t r e < / d 1 p 1 : C u b e E l e m e n t L a b e l > < d 1 p 1 : C u b e E l e m e n t N a m e > Q u e l l e & a m p ; 3 2 ; e s t & a m p ; 3 2 ; v o t r e & a m p ; 3 2 ; p r o f e s s i o n & a m p ; 3 2 ; & a m p ; 6 3 ; _ P r o f e s s i o n & a m p ; 3 2 ; i n t e r m & a m p ; 2 3 3 ; d i a i r e & a m p ; 4 4 ; & a m p ; 3 2 ; c o n t r e m a & a m p ; 2 3 8 ; t r e < / d 1 p 1 : C u b e E l e m e n t N a m e > < d 1 p 1 : D i m e n s i o n N a m e > B r e a k s < / d 1 p 1 : D i m e n s i o n N a m e > < d 1 p 1 : I d > b 9 6 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 - < / d 1 p 1 : C u b e E l e m e n t L a b e l > < d 1 p 1 : C u b e E l e m e n t N a m e > Q u e l l e & a m p ; 3 2 ; e s t & a m p ; 3 2 ; v o t r e & a m p ; 3 2 ; p r o f e s s i o n & a m p ; 3 2 ; & a m p ; 6 3 ; _ S T & a m p ; 3 2 ; C S P & a m p ; 3 2 ; & a m p ; 4 5 ; < / d 1 p 1 : C u b e E l e m e n t N a m e > < d 1 p 1 : D i m e n s i o n N a m e > B r e a k s < / d 1 p 1 : D i m e n s i o n N a m e > < d 1 p 1 : I d > b 9 7 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 -   -   E m p l o y � ,   p e r s o n n e l   d e   s e r v i c e < / d 1 p 1 : C u b e E l e m e n t L a b e l > < d 1 p 1 : C u b e E l e m e n t N a m e > Q u e l l e & a m p ; 3 2 ; e s t & a m p ; 3 2 ; v o t r e & a m p ; 3 2 ; p r o f e s s i o n & a m p ; 3 2 ; & a m p ; 6 3 ; _ S T & a m p ; 3 2 ; C S P & a m p ; 3 2 ; & a m p ; 4 5 ; _ E m p l o y & a m p ; 2 3 3 ; & a m p ; 4 4 ; & a m p ; 3 2 ; p e r s o n n e l & a m p ; 3 2 ; d e & a m p ; 3 2 ; s e r v i c e < / d 1 p 1 : C u b e E l e m e n t N a m e > < d 1 p 1 : D i m e n s i o n N a m e > B r e a k s < / d 1 p 1 : D i m e n s i o n N a m e > < d 1 p 1 : I d > b 9 8 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 -   -   O u v r i e r ,   o u v r i e r   a g r i c o l e < / d 1 p 1 : C u b e E l e m e n t L a b e l > < d 1 p 1 : C u b e E l e m e n t N a m e > Q u e l l e & a m p ; 3 2 ; e s t & a m p ; 3 2 ; v o t r e & a m p ; 3 2 ; p r o f e s s i o n & a m p ; 3 2 ; & a m p ; 6 3 ; _ S T & a m p ; 3 2 ; C S P & a m p ; 3 2 ; & a m p ; 4 5 ; _ O u v r i e r & a m p ; 4 4 ; & a m p ; 3 2 ; o u v r i e r & a m p ; 3 2 ; a g r i c o l e < / d 1 p 1 : C u b e E l e m e n t N a m e > < d 1 p 1 : D i m e n s i o n N a m e > B r e a k s < / d 1 p 1 : D i m e n s i o n N a m e > < d 1 p 1 : I d > b 9 9 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 I N A C T I F < / d 1 p 1 : C u b e E l e m e n t L a b e l > < d 1 p 1 : C u b e E l e m e n t N a m e > Q u e l l e & a m p ; 3 2 ; e s t & a m p ; 3 2 ; v o t r e & a m p ; 3 2 ; p r o f e s s i o n & a m p ; 3 2 ; & a m p ; 6 3 ; _ S T & a m p ; 3 2 ; I N A C T I F < / d 1 p 1 : C u b e E l e m e n t N a m e > < d 1 p 1 : D i m e n s i o n N a m e > B r e a k s < / d 1 p 1 : D i m e n s i o n N a m e > < d 1 p 1 : I d > b 1 0 0 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 I N A C T I F   -   E l � v e ,   � t u d i a n t < / d 1 p 1 : C u b e E l e m e n t L a b e l > < d 1 p 1 : C u b e E l e m e n t N a m e > Q u e l l e & a m p ; 3 2 ; e s t & a m p ; 3 2 ; v o t r e & a m p ; 3 2 ; p r o f e s s i o n & a m p ; 3 2 ; & a m p ; 6 3 ; _ S T & a m p ; 3 2 ; I N A C T I F _ E l & a m p ; 2 3 2 ; v e & a m p ; 4 4 ; & a m p ; 3 2 ; & a m p ; 2 3 3 ; t u d i a n t < / d 1 p 1 : C u b e E l e m e n t N a m e > < d 1 p 1 : D i m e n s i o n N a m e > B r e a k s < / d 1 p 1 : D i m e n s i o n N a m e > < d 1 p 1 : I d > b 1 0 1 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 I N A C T I F   -   A c t u e l l e m e n t   e n   r e c h e r c h e   d  e m p l o i < / d 1 p 1 : C u b e E l e m e n t L a b e l > < d 1 p 1 : C u b e E l e m e n t N a m e > Q u e l l e & a m p ; 3 2 ; e s t & a m p ; 3 2 ; v o t r e & a m p ; 3 2 ; p r o f e s s i o n & a m p ; 3 2 ; & a m p ; 6 3 ; _ S T & a m p ; 3 2 ; I N A C T I F _ A c t u e l l e m e n t & a m p ; 3 2 ; e n & a m p ; 3 2 ; r e c h e r c h e & a m p ; 3 2 ; d & a m p ; 8 2 1 7 ; e m p l o i < / d 1 p 1 : C u b e E l e m e n t N a m e > < d 1 p 1 : D i m e n s i o n N a m e > B r e a k s < / d 1 p 1 : D i m e n s i o n N a m e > < d 1 p 1 : I d > b 1 0 2 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 I N A C T I F   -   A u t r e   i n a c t i f < / d 1 p 1 : C u b e E l e m e n t L a b e l > < d 1 p 1 : C u b e E l e m e n t N a m e > Q u e l l e & a m p ; 3 2 ; e s t & a m p ; 3 2 ; v o t r e & a m p ; 3 2 ; p r o f e s s i o n & a m p ; 3 2 ; & a m p ; 6 3 ; _ S T & a m p ; 3 2 ; I N A C T I F _ A u t r e & a m p ; 3 2 ; i n a c t i f < / d 1 p 1 : C u b e E l e m e n t N a m e > < d 1 p 1 : D i m e n s i o n N a m e > B r e a k s < / d 1 p 1 : D i m e n s i o n N a m e > < d 1 p 1 : I d > b 1 0 3 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< / d 1 p 1 : C u b e E l e m e n t L a b e l > < d 1 p 1 : C u b e E l e m e n t N a m e > ( ( Q u e l l e & a m p ; 3 2 ; e s t & a m p ; 3 2 ; v o t r e & a m p ; 3 2 ; s i t u a t i o n & a m p ; 3 2 ; a c t u e l l e & a m p ; 3 2 ; & a m p ; 6 3 ; ) ) < / d 1 p 1 : C u b e E l e m e n t N a m e > < d 1 p 1 : D i m e n s i o n N a m e > B r e a k s < / d 1 p 1 : D i m e n s i o n N a m e > < d 1 p 1 : I d > b 1 0 4 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< / d 1 p 1 : C u b e E l e m e n t N a m e > < d 1 p 1 : D i m e n s i o n N a m e > B r e a k s < / d 1 p 1 : D i m e n s i o n N a m e > < d 1 p 1 : I d > b 1 0 5 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  -   S a l a r i �   d u   s e c t e u r   p r i v � 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_ S a l a r i & a m p ; 2 3 3 ; & a m p ; 3 2 ; d u & a m p ; 3 2 ; s e c t e u r & a m p ; 3 2 ; p r i v & a m p ; 2 3 3 ; < / d 1 p 1 : C u b e E l e m e n t N a m e > < d 1 p 1 : D i m e n s i o n N a m e > B r e a k s < / d 1 p 1 : D i m e n s i o n N a m e > < d 1 p 1 : I d > b 1 0 6 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  -   S a l a r i �   d u   s e c t e u r   p u b l i c 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_ S a l a r i & a m p ; 2 3 3 ; & a m p ; 3 2 ; d u & a m p ; 3 2 ; s e c t e u r & a m p ; 3 2 ; p u b l i c < / d 1 p 1 : C u b e E l e m e n t N a m e > < d 1 p 1 : D i m e n s i o n N a m e > B r e a k s < / d 1 p 1 : D i m e n s i o n N a m e > < d 1 p 1 : I d > b 1 0 7 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  -   T r a v a i l l e   �   s o n   c o m p t e 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_ T r a v a i l l e & a m p ; 3 2 ; & a m p ; 2 2 4 ; & a m p ; 3 2 ; s o n & a m p ; 3 2 ; c o m p t e < / d 1 p 1 : C u b e E l e m e n t N a m e > < d 1 p 1 : D i m e n s i o n N a m e > B r e a k s < / d 1 p 1 : D i m e n s i o n N a m e > < d 1 p 1 : I d > b 1 0 8 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  -   D e m a n d e u r   d  e m p l o i 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_ D e m a n d e u r & a m p ; 3 2 ; d & a m p ; 8 2 1 7 ; e m p l o i < / d 1 p 1 : C u b e E l e m e n t N a m e > < d 1 p 1 : D i m e n s i o n N a m e > B r e a k s < / d 1 p 1 : D i m e n s i o n N a m e > < d 1 p 1 : I d > b 1 0 9 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< / d 1 p 1 : C u b e E l e m e n t L a b e l > < d 1 p 1 : C u b e E l e m e n t N a m e > ( (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) ) < / d 1 p 1 : C u b e E l e m e n t N a m e > < d 1 p 1 : D i m e n s i o n N a m e > B r e a k s < / d 1 p 1 : D i m e n s i o n N a m e > < d 1 p 1 : I d > b 1 1 0 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 A l i m e n t a t i o n ,   m � t i e r s   d e   b o u c h e 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l i m e n t a t i o n & a m p ; 4 4 ; & a m p ; 3 2 ; m & a m p ; 2 3 3 ; t i e r s & a m p ; 3 2 ; d e & a m p ; 3 2 ; b o u c h e < / d 1 p 1 : C u b e E l e m e n t N a m e > < d 1 p 1 : D i m e n s i o n N a m e > B r e a k s < / d 1 p 1 : D i m e n s i o n N a m e > < d 1 p 1 : I d > b 1 1 1 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 B � t i m e n t   e t   t r a v a u x   p u b l i q u e s 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B & a m p ; 2 2 6 ; t i m e n t & a m p ; 3 2 ; e t & a m p ; 3 2 ; t r a v a u x & a m p ; 3 2 ; p u b l i q u e s < / d 1 p 1 : C u b e E l e m e n t N a m e > < d 1 p 1 : D i m e n s i o n N a m e > B r e a k s < / d 1 p 1 : D i m e n s i o n N a m e > < d 1 p 1 : I d > b 1 1 2 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 S c i e n c e s 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c i e n c e s < / d 1 p 1 : C u b e E l e m e n t N a m e > < d 1 p 1 : D i m e n s i o n N a m e > B r e a k s < / d 1 p 1 : D i m e n s i o n N a m e > < d 1 p 1 : I d > b 1 1 3 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 S c i e n c e s   h u m a i n e s   e t   s o c i a l e s 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c i e n c e s & a m p ; 3 2 ; h u m a i n e s & a m p ; 3 2 ; e t & a m p ; 3 2 ; s o c i a l e s < / d 1 p 1 : C u b e E l e m e n t N a m e > < d 1 p 1 : D i m e n s i o n N a m e > B r e a k s < / d 1 p 1 : D i m e n s i o n N a m e > < d 1 p 1 : I d > b 1 1 4 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 S a n t � ,   m � d e c i n e ,   p a r a m � d i c a l ,   p h a r m a c i e 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a n t & a m p ; 2 3 3 ; & a m p ; 4 4 ; & a m p ; 3 2 ; m & a m p ; 2 3 3 ; d e c i n e & a m p ; 4 4 ; & a m p ; 3 2 ; p a r a m & a m p ; 2 3 3 ; d i c a l & a m p ; 4 4 ; & a m p ; 3 2 ; p h a r m a c i e < / d 1 p 1 : C u b e E l e m e n t N a m e > < d 1 p 1 : D i m e n s i o n N a m e > B r e a k s < / d 1 p 1 : D i m e n s i o n N a m e > < d 1 p 1 : I d > b 1 1 5 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 I n g � n i e u r 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I n g & a m p ; 2 3 3 ; n i e u r < / d 1 p 1 : C u b e E l e m e n t N a m e > < d 1 p 1 : D i m e n s i o n N a m e > B r e a k s < / d 1 p 1 : D i m e n s i o n N a m e > < d 1 p 1 : I d > b 1 1 6 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 L e t t r e s ,   l a n g u e s 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L e t t r e s & a m p ; 4 4 ; & a m p ; 3 2 ; l a n g u e s < / d 1 p 1 : C u b e E l e m e n t N a m e > < d 1 p 1 : D i m e n s i o n N a m e > B r e a k s < / d 1 p 1 : D i m e n s i o n N a m e > < d 1 p 1 : I d > b 1 1 7 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 F i n a n c e s ,   c o m p t a b i l i t � 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F i n a n c e s & a m p ; 4 4 ; & a m p ; 3 2 ; c o m p t a b i l i t & a m p ; 2 3 3 ; < / d 1 p 1 : C u b e E l e m e n t N a m e > < d 1 p 1 : D i m e n s i o n N a m e > B r e a k s < / d 1 p 1 : D i m e n s i o n N a m e > < d 1 p 1 : I d > b 1 1 8 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 C o m m u n i c a t i o n ,   j o u r n a l i s m e 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C o m m u n i c a t i o n & a m p ; 4 4 ; & a m p ; 3 2 ; j o u r n a l i s m e < / d 1 p 1 : C u b e E l e m e n t N a m e > < d 1 p 1 : D i m e n s i o n N a m e > B r e a k s < / d 1 p 1 : D i m e n s i o n N a m e > < d 1 p 1 : I d > b 1 1 9 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 T r a n s p o r t ,   l o g i s t i q u e 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T r a n s p o r t & a m p ; 4 4 ; & a m p ; 3 2 ; l o g i s t i q u e < / d 1 p 1 : C u b e E l e m e n t N a m e > < d 1 p 1 : D i m e n s i o n N a m e > B r e a k s < / d 1 p 1 : D i m e n s i o n N a m e > < d 1 p 1 : I d > b 1 2 0 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 C o m m e r c e 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C o m m e r c e < / d 1 p 1 : C u b e E l e m e n t N a m e > < d 1 p 1 : D i m e n s i o n N a m e > B r e a k s < / d 1 p 1 : D i m e n s i o n N a m e > < d 1 p 1 : I d > b 1 2 1 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 A r t s ,   m o d e ,   c u l t u r e 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r t s & a m p ; 4 4 ; & a m p ; 3 2 ; m o d e & a m p ; 4 4 ; & a m p ; 3 2 ; c u l t u r e < / d 1 p 1 : C u b e E l e m e n t N a m e > < d 1 p 1 : D i m e n s i o n N a m e > B r e a k s < / d 1 p 1 : D i m e n s i o n N a m e > < d 1 p 1 : I d > b 1 2 2 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 A r c h i t e c t u r e ,   u r b a n i s m e ,   p a y s a g e 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r c h i t e c t u r e & a m p ; 4 4 ; & a m p ; 3 2 ; u r b a n i s m e & a m p ; 4 4 ; & a m p ; 3 2 ; p a y s a g e < / d 1 p 1 : C u b e E l e m e n t N a m e > < d 1 p 1 : D i m e n s i o n N a m e > B r e a k s < / d 1 p 1 : D i m e n s i o n N a m e > < d 1 p 1 : I d > b 1 2 3 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 S � c u r i t � ,   d � f e n s e 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& a m p ; 2 3 3 ; c u r i t & a m p ; 2 3 3 ; & a m p ; 4 4 ; & a m p ; 3 2 ; d & a m p ; 2 3 3 ; f e n s e < / d 1 p 1 : C u b e E l e m e n t N a m e > < d 1 p 1 : D i m e n s i o n N a m e > B r e a k s < / d 1 p 1 : D i m e n s i o n N a m e > < d 1 p 1 : I d > b 1 2 4 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 I n f o r m a t i q u e ,   n u m � r i q u e 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I n f o r m a t i q u e & a m p ; 4 4 ; & a m p ; 3 2 ; n u m & a m p ; 2 3 3 ; r i q u e < / d 1 p 1 : C u b e E l e m e n t N a m e > < d 1 p 1 : D i m e n s i o n N a m e > B r e a k s < / d 1 p 1 : D i m e n s i o n N a m e > < d 1 p 1 : I d > b 1 2 5 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 S o c i a l ,   a n i m a t i o n ,   s p o r t 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o c i a l & a m p ; 4 4 ; & a m p ; 3 2 ; a n i m a t i o n & a m p ; 4 4 ; & a m p ; 3 2 ; s p o r t < / d 1 p 1 : C u b e E l e m e n t N a m e > < d 1 p 1 : D i m e n s i o n N a m e > B r e a k s < / d 1 p 1 : D i m e n s i o n N a m e > < d 1 p 1 : I d > b 1 2 6 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 E n v i r o n n e m e n t ,   d � v e l o p p e m e n t   d u r a b l e 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E n v i r o n n e m e n t & a m p ; 4 4 ; & a m p ; 3 2 ; d & a m p ; 2 3 3 ; v e l o p p e m e n t & a m p ; 3 2 ; d u r a b l e < / d 1 p 1 : C u b e E l e m e n t N a m e > < d 1 p 1 : D i m e n s i o n N a m e > B r e a k s < / d 1 p 1 : D i m e n s i o n N a m e > < d 1 p 1 : I d > b 1 2 7 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 A g r i c u l t u r e 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g r i c u l t u r e < / d 1 p 1 : C u b e E l e m e n t N a m e > < d 1 p 1 : D i m e n s i o n N a m e > B r e a k s < / d 1 p 1 : D i m e n s i o n N a m e > < d 1 p 1 : I d > b 1 2 8 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 H � t e l l e r i e ,   r e s t a u r a t i o n ,   t o u r i s m e 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H & a m p ; 2 4 4 ; t e l l e r i e & a m p ; 4 4 ; & a m p ; 3 2 ; r e s t a u r a t i o n & a m p ; 4 4 ; & a m p ; 3 2 ; t o u r i s m e < / d 1 p 1 : C u b e E l e m e n t N a m e > < d 1 p 1 : D i m e n s i o n N a m e > B r e a k s < / d 1 p 1 : D i m e n s i o n N a m e > < d 1 p 1 : I d > b 1 2 9 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 B e a u t � ,   e s t h � t i q u e ,   c o i f f u r e ,   b i e n - � t r e 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B e a u t & a m p ; 2 3 3 ; & a m p ; 4 4 ; & a m p ; 3 2 ; e s t h & a m p ; 2 3 3 ; t i q u e & a m p ; 4 4 ; & a m p ; 3 2 ; c o i f f u r e & a m p ; 4 4 ; & a m p ; 3 2 ; b i e n & a m p ; 4 5 ; & a m p ; 2 3 4 ; t r e < / d 1 p 1 : C u b e E l e m e n t N a m e > < d 1 p 1 : D i m e n s i o n N a m e > B r e a k s < / d 1 p 1 : D i m e n s i o n N a m e > < d 1 p 1 : I d > b 1 3 0 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 A u t r e   :   p r � c i s e z 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u t r e & a m p ; 3 2 ; & a m p ; 5 8 ; & a m p ; 3 2 ; p r & a m p ; 2 3 3 ; c i s e z < / d 1 p 1 : C u b e E l e m e n t N a m e > < d 1 p 1 : D i m e n s i o n N a m e > B r e a k s < / d 1 p 1 : D i m e n s i o n N a m e > < d 1 p 1 : I d > b 1 3 1 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< / d 1 p 1 : C u b e E l e m e n t L a b e l > < d 1 p 1 : C u b e E l e m e n t N a m e > ( (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) ) < / d 1 p 1 : C u b e E l e m e n t N a m e > < d 1 p 1 : D i m e n s i o n N a m e > B r e a k s < / d 1 p 1 : D i m e n s i o n N a m e > < d 1 p 1 : I d > b 1 3 2 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 M o i n s   d  u n   a n 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M o i n s & a m p ; 3 2 ; d & a m p ; 8 2 1 7 ; u n & a m p ; 3 2 ; a n < / d 1 p 1 : C u b e E l e m e n t N a m e > < d 1 p 1 : D i m e n s i o n N a m e > B r e a k s < / d 1 p 1 : D i m e n s i o n N a m e > < d 1 p 1 : I d > b 1 3 3 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 U n   a n 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U n & a m p ; 3 2 ; a n < / d 1 p 1 : C u b e E l e m e n t N a m e > < d 1 p 1 : D i m e n s i o n N a m e > B r e a k s < / d 1 p 1 : D i m e n s i o n N a m e > < d 1 p 1 : I d > b 1 3 4 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 S T   A l t e r n a n c e   l o n g u e 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S T & a m p ; 3 2 ; A l t e r n a n c e & a m p ; 3 2 ; l o n g u e < / d 1 p 1 : C u b e E l e m e n t N a m e > < d 1 p 1 : D i m e n s i o n N a m e > B r e a k s < / d 1 p 1 : D i m e n s i o n N a m e > < d 1 p 1 : I d > b 1 3 5 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 S T   A l t e r n a n c e   l o n g u e   -   D e u x   a n s 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S T & a m p ; 3 2 ; A l t e r n a n c e & a m p ; 3 2 ; l o n g u e _ D e u x & a m p ; 3 2 ; a n s < / d 1 p 1 : C u b e E l e m e n t N a m e > < d 1 p 1 : D i m e n s i o n N a m e > B r e a k s < / d 1 p 1 : D i m e n s i o n N a m e > < d 1 p 1 : I d > b 1 3 6 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 S T   A l t e r n a n c e   l o n g u e   -   T r o i s   a n s   o u   p l u s 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S T & a m p ; 3 2 ; A l t e r n a n c e & a m p ; 3 2 ; l o n g u e _ T r o i s & a m p ; 3 2 ; a n s & a m p ; 3 2 ; o u & a m p ; 3 2 ; p l u s < / d 1 p 1 : C u b e E l e m e n t N a m e > < d 1 p 1 : D i m e n s i o n N a m e > B r e a k s < / d 1 p 1 : D i m e n s i o n N a m e > < d 1 p 1 : I d > b 1 3 7 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 A v e z - v o u s   e f f e c t u �   t o u t e s   v o s   a n n � e s   d  � t u d e s   e n   a l t e r n a n c e   ? < / d 1 p 1 : C u b e E l e m e n t L a b e l > < d 1 p 1 : C u b e E l e m e n t N a m e > ( ( A v e z & a m p ; 4 5 ; v o u s & a m p ; 3 2 ; e f f e c t u & a m p ; 2 3 3 ; & a m p ; 3 2 ; t o u t e s & a m p ; 3 2 ; v o s & a m p ; 3 2 ; a n n & a m p ; 2 3 3 ; e s & a m p ; 3 2 ; d & a m p ; 8 2 1 7 ; & a m p ; 2 3 3 ; t u d e s & a m p ; 3 2 ; e n & a m p ; 3 2 ; a l t e r n a n c e & a m p ; 3 2 ; & a m p ; 6 3 ; ) ) < / d 1 p 1 : C u b e E l e m e n t N a m e > < d 1 p 1 : D i m e n s i o n N a m e > B r e a k s < / d 1 p 1 : D i m e n s i o n N a m e > < d 1 p 1 : I d > b 1 3 8 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 A v e z - v o u s   e f f e c t u �   t o u t e s   v o s   a n n � e s   d  � t u d e s   e n   a l t e r n a n c e   ?   -   O u i < / d 1 p 1 : C u b e E l e m e n t L a b e l > < d 1 p 1 : C u b e E l e m e n t N a m e > A v e z & a m p ; 4 5 ; v o u s & a m p ; 3 2 ; e f f e c t u & a m p ; 2 3 3 ; & a m p ; 3 2 ; t o u t e s & a m p ; 3 2 ; v o s & a m p ; 3 2 ; a n n & a m p ; 2 3 3 ; e s & a m p ; 3 2 ; d & a m p ; 8 2 1 7 ; & a m p ; 2 3 3 ; t u d e s & a m p ; 3 2 ; e n & a m p ; 3 2 ; a l t e r n a n c e & a m p ; 3 2 ; & a m p ; 6 3 ; _ O u i < / d 1 p 1 : C u b e E l e m e n t N a m e > < d 1 p 1 : D i m e n s i o n N a m e > B r e a k s < / d 1 p 1 : D i m e n s i o n N a m e > < d 1 p 1 : I d > b 1 3 9 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 A v e z - v o u s   e f f e c t u �   t o u t e s   v o s   a n n � e s   d  � t u d e s   e n   a l t e r n a n c e   ?   -   N o n < / d 1 p 1 : C u b e E l e m e n t L a b e l > < d 1 p 1 : C u b e E l e m e n t N a m e > A v e z & a m p ; 4 5 ; v o u s & a m p ; 3 2 ; e f f e c t u & a m p ; 2 3 3 ; & a m p ; 3 2 ; t o u t e s & a m p ; 3 2 ; v o s & a m p ; 3 2 ; a n n & a m p ; 2 3 3 ; e s & a m p ; 3 2 ; d & a m p ; 8 2 1 7 ; & a m p ; 2 3 3 ; t u d e s & a m p ; 3 2 ; e n & a m p ; 3 2 ; a l t e r n a n c e & a m p ; 3 2 ; & a m p ; 6 3 ; _ N o n < / d 1 p 1 : C u b e E l e m e n t N a m e > < d 1 p 1 : D i m e n s i o n N a m e > B r e a k s < / d 1 p 1 : D i m e n s i o n N a m e > < d 1 p 1 : I d > b 1 4 0 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< / d 1 p 1 : C u b e E l e m e n t L a b e l > < d 1 p 1 : C u b e E l e m e n t N a m e > ( (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) ) < / d 1 p 1 : C u b e E l e m e n t N a m e > < d 1 p 1 : D i m e n s i o n N a m e > B r e a k s < / d 1 p 1 : D i m e n s i o n N a m e > < d 1 p 1 : I d > b 1 4 1 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 C e r t i f i c a t   d  a p t i t u d e   p r o f e s s i o n n e l   ( C A P ) 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C e r t i f i c a t & a m p ; 3 2 ; d & a m p ; 8 2 1 7 ; a p t i t u d e & a m p ; 3 2 ; p r o f e s s i o n n e l & a m p ; 3 2 ; & a m p ; 4 0 ; C A P & a m p ; 4 1 ; < / d 1 p 1 : C u b e E l e m e n t N a m e > < d 1 p 1 : D i m e n s i o n N a m e > B r e a k s < / d 1 p 1 : D i m e n s i o n N a m e > < d 1 p 1 : I d > b 1 4 2 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 B A C   p r o f e s s i o n n e l 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B A C & a m p ; 3 2 ; p r o f e s s i o n n e l < / d 1 p 1 : C u b e E l e m e n t N a m e > < d 1 p 1 : D i m e n s i o n N a m e > B r e a k s < / d 1 p 1 : D i m e n s i o n N a m e > < d 1 p 1 : I d > b 1 4 3 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 S T   E n s e i g n e m e n t   s u p � r i e u r 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S T & a m p ; 3 2 ; E n s e i g n e m e n t & a m p ; 3 2 ; s u p & a m p ; 2 3 3 ; r i e u r < / d 1 p 1 : C u b e E l e m e n t N a m e > < d 1 p 1 : D i m e n s i o n N a m e > B r e a k s < / d 1 p 1 : D i m e n s i o n N a m e > < d 1 p 1 : I d > b 1 4 4 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 S T   E n s e i g n e m e n t   s u p � r i e u r   -   B A C   +   2   o u   n i v e a u   B A C   +   2   ( D U T ,   B T S ,   D E U G ) 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S T & a m p ; 3 2 ; E n s e i g n e m e n t & a m p ; 3 2 ; s u p & a m p ; 2 3 3 ; r i e u r _ B A C & a m p ; 3 2 ; & a m p ; 4 3 ; & a m p ; 3 2 ; 2 & a m p ; 3 2 ; o u & a m p ; 3 2 ; n i v e a u & a m p ; 3 2 ; B A C & a m p ; 3 2 ; & a m p ; 4 3 ; & a m p ; 3 2 ; 2 & a m p ; 3 2 ; & a m p ; 4 0 ; D U T & a m p ; 4 4 ; & a m p ; 3 2 ; B T S & a m p ; 4 4 ; & a m p ; 3 2 ; D E U G & a m p ; 4 1 ; < / d 1 p 1 : C u b e E l e m e n t N a m e > < d 1 p 1 : D i m e n s i o n N a m e > B r e a k s < / d 1 p 1 : D i m e n s i o n N a m e > < d 1 p 1 : I d > b 1 4 5 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 S T   E n s e i g n e m e n t   s u p � r i e u r   -   D i p l � m e   d e   n i v e a u   b a c   +   3   ( L i c e n c e   p r o f e s s i o n n e l l e ,   B a c h e l o r ) 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S T & a m p ; 3 2 ; E n s e i g n e m e n t & a m p ; 3 2 ; s u p & a m p ; 2 3 3 ; r i e u r _ D i p l & a m p ; 2 4 4 ; m e & a m p ; 3 2 ; d e & a m p ; 3 2 ; n i v e a u & a m p ; 3 2 ; b a c & a m p ; 3 2 ; & a m p ; 4 3 ; & a m p ; 3 2 ; 3 & a m p ; 3 2 ; & a m p ; 4 0 ; L i c e n c e & a m p ; 3 2 ; p r o f e s s i o n n e l l e & a m p ; 4 4 ; & a m p ; 3 2 ; B a c h e l o r & a m p ; 4 1 ; < / d 1 p 1 : C u b e E l e m e n t N a m e > < d 1 p 1 : D i m e n s i o n N a m e > B r e a k s < / d 1 p 1 : D i m e n s i o n N a m e > < d 1 p 1 : I d > b 1 4 6 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 S T   E n s e i g n e m e n t   s u p � r i e u r   -   D i p l � m e   d e   n i v e a u   b a c   +   5   o u   p l u s 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S T & a m p ; 3 2 ; E n s e i g n e m e n t & a m p ; 3 2 ; s u p & a m p ; 2 3 3 ; r i e u r _ D i p l & a m p ; 2 4 4 ; m e & a m p ; 3 2 ; d e & a m p ; 3 2 ; n i v e a u & a m p ; 3 2 ; b a c & a m p ; 3 2 ; & a m p ; 4 3 ; & a m p ; 3 2 ; 5 & a m p ; 3 2 ; o u & a m p ; 3 2 ; p l u s < / d 1 p 1 : C u b e E l e m e n t N a m e > < d 1 p 1 : D i m e n s i o n N a m e > B r e a k s < / d 1 p 1 : D i m e n s i o n N a m e > < d 1 p 1 : I d > b 1 4 7 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< / d 1 p 1 : C u b e E l e m e n t L a b e l > < d 1 p 1 : C u b e E l e m e n t N a m e > ( (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) ) < / d 1 p 1 : C u b e E l e m e n t N a m e > < d 1 p 1 : D i m e n s i o n N a m e > B r e a k s < / d 1 p 1 : D i m e n s i o n N a m e > < d 1 p 1 : I d > b 1 4 8 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 A g r i c u l t u r e ,   s y l v i c u l t u r e   e t   p � c h e 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A g r i c u l t u r e & a m p ; 4 4 ; & a m p ; 3 2 ; s y l v i c u l t u r e & a m p ; 3 2 ; e t & a m p ; 3 2 ; p & a m p ; 2 3 4 ; c h e < / d 1 p 1 : C u b e E l e m e n t N a m e > < d 1 p 1 : D i m e n s i o n N a m e > B r e a k s < / d 1 p 1 : D i m e n s i o n N a m e > < d 1 p 1 : I d > b 1 4 9 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< / d 1 p 1 : C u b e E l e m e n t N a m e > < d 1 p 1 : D i m e n s i o n N a m e > B r e a k s < / d 1 p 1 : D i m e n s i o n N a m e > < d 1 p 1 : I d > b 1 5 0 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 e x t r a c t i v e   ( h y d r o c a r b u r e ,   m i n e r a i s ,   e a u ,   � n e r g i e ,   d � c h e t s   & ) 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C u b e E l e m e n t N a m e > < d 1 p 1 : D i m e n s i o n N a m e > B r e a k s < / d 1 p 1 : D i m e n s i o n N a m e > < d 1 p 1 : I d > b 1 5 1 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 a g r o - a l i m e n t a i r e   /   B o i s s o n s 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a g r o & a m p ; 4 5 ; a l i m e n t a i r e & a m p ; 3 2 ; & a m p ; 4 7 ; & a m p ; 3 2 ; B o i s s o n s < / d 1 p 1 : C u b e E l e m e n t N a m e > < d 1 p 1 : D i m e n s i o n N a m e > B r e a k s < / d 1 p 1 : D i m e n s i o n N a m e > < d 1 p 1 : I d > b 1 5 2 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 d e   l  � l e c t r o n i q u e ,   d e   l  i n f o r m a t i q u e ,   d e s   m a c h i n e s 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C u b e E l e m e n t N a m e > < d 1 p 1 : D i m e n s i o n N a m e > B r e a k s < / d 1 p 1 : D i m e n s i o n N a m e > < d 1 p 1 : I d > b 1 5 3 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 A u t o m o b i l e   e t   t r a n s p o r t s 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A u t o m o b i l e & a m p ; 3 2 ; e t & a m p ; 3 2 ; t r a n s p o r t s < / d 1 p 1 : C u b e E l e m e n t N a m e > < d 1 p 1 : D i m e n s i o n N a m e > B r e a k s < / d 1 p 1 : D i m e n s i o n N a m e > < d 1 p 1 : I d > b 1 5 4 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 P h a r m a c e u t i q u e 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P h a r m a c e u t i q u e < / d 1 p 1 : C u b e E l e m e n t N a m e > < d 1 p 1 : D i m e n s i o n N a m e > B r e a k s < / d 1 p 1 : D i m e n s i o n N a m e > < d 1 p 1 : I d > b 1 5 5 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 A u t r e s   a c t i v i t � s   i n d u s t r i e l l e s 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A u t r e s & a m p ; 3 2 ; a c t i v i t & a m p ; 2 3 3 ; s & a m p ; 3 2 ; i n d u s t r i e l l e s < / d 1 p 1 : C u b e E l e m e n t N a m e > < d 1 p 1 : D i m e n s i o n N a m e > B r e a k s < / d 1 p 1 : D i m e n s i o n N a m e > < d 1 p 1 : I d > b 1 5 6 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 B T P   /   C o n s t r u c t i o n 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B T P & a m p ; 3 2 ; & a m p ; 4 7 ; & a m p ; 3 2 ; C o n s t r u c t i o n < / d 1 p 1 : C u b e E l e m e n t N a m e > < d 1 p 1 : D i m e n s i o n N a m e > B r e a k s < / d 1 p 1 : D i m e n s i o n N a m e > < d 1 p 1 : I d > b 1 5 7 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< / d 1 p 1 : C u b e E l e m e n t N a m e > < d 1 p 1 : D i m e n s i o n N a m e > B r e a k s < / d 1 p 1 : D i m e n s i o n N a m e > < d 1 p 1 : I d > b 1 5 8 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 C o m m e r c e ,   r � p a r a t i o n   d  a u t o m o b i l e s   e t   m o t o c y c l e s 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C u b e E l e m e n t N a m e > < d 1 p 1 : D i m e n s i o n N a m e > B r e a k s < / d 1 p 1 : D i m e n s i o n N a m e > < d 1 p 1 : I d > b 1 5 9 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 H � t e l l e r i e   e t   r e s t a u r a t i o n 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H & a m p ; 2 4 4 ; t e l l e r i e & a m p ; 3 2 ; e t & a m p ; 3 2 ; r e s t a u r a t i o n & a m p ; 3 2 ; < / d 1 p 1 : C u b e E l e m e n t N a m e > < d 1 p 1 : D i m e n s i o n N a m e > B r e a k s < / d 1 p 1 : D i m e n s i o n N a m e > < d 1 p 1 : I d > b 1 6 0 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 T r a n s p o r t s   e t   e n t r e p o s a g e 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T r a n s p o r t s & a m p ; 3 2 ; e t & a m p ; 3 2 ; e n t r e p o s a g e < / d 1 p 1 : C u b e E l e m e n t N a m e > < d 1 p 1 : D i m e n s i o n N a m e > B r e a k s < / d 1 p 1 : D i m e n s i o n N a m e > < d 1 p 1 : I d > b 1 6 1 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 I n f o r m a t i o n   e t   c o m m u n i c a t i o n 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I n f o r m a t i o n & a m p ; 3 2 ; e t & a m p ; 3 2 ; c o m m u n i c a t i o n < / d 1 p 1 : C u b e E l e m e n t N a m e > < d 1 p 1 : D i m e n s i o n N a m e > B r e a k s < / d 1 p 1 : D i m e n s i o n N a m e > < d 1 p 1 : I d > b 1 6 2 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 A c t i v i t � s   f i n a n c i � r e s   e t   d ' a s s u r a n c e 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A c t i v i t & a m p ; 2 3 3 ; s & a m p ; 3 2 ; f i n a n c i & a m p ; 2 3 2 ; r e s & a m p ; 3 2 ; e t & a m p ; 3 2 ; d & a m p ; 3 9 ; a s s u r a n c e < / d 1 p 1 : C u b e E l e m e n t N a m e > < d 1 p 1 : D i m e n s i o n N a m e > B r e a k s < / d 1 p 1 : D i m e n s i o n N a m e > < d 1 p 1 : I d > b 1 6 3 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 A c t i v i t � s   i m m o b i l i � r e s 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A c t i v i t & a m p ; 2 3 3 ; s & a m p ; 3 2 ; i m m o b i l i & a m p ; 2 3 2 ; r e s < / d 1 p 1 : C u b e E l e m e n t N a m e > < d 1 p 1 : D i m e n s i o n N a m e > B r e a k s < / d 1 p 1 : D i m e n s i o n N a m e > < d 1 p 1 : I d > b 1 6 4 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 S o u t i e n   a u x   e n t r e p r i s e s 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S o u t i e n & a m p ; 3 2 ; a u x & a m p ; 3 2 ; e n t r e p r i s e s < / d 1 p 1 : C u b e E l e m e n t N a m e > < d 1 p 1 : D i m e n s i o n N a m e > B r e a k s < / d 1 p 1 : D i m e n s i o n N a m e > < d 1 p 1 : I d > b 1 6 5 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 E n s e i g n e m e n t ,   s a n t �   h u m a i n e   e t   a c t i o n   s o c i a l e ,   a d m i n .   p u b l i q u e 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C u b e E l e m e n t N a m e > < d 1 p 1 : D i m e n s i o n N a m e > B r e a k s < / d 1 p 1 : D i m e n s i o n N a m e > < d 1 p 1 : I d > b 1 6 6 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 C o i f f u r e ,   s o i n s   d e   b e a u t � 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C o i f f u r e & a m p ; 4 4 ; & a m p ; 3 2 ; s o i n s & a m p ; 3 2 ; d e & a m p ; 3 2 ; b e a u t & a m p ; 2 3 3 ; < / d 1 p 1 : C u b e E l e m e n t N a m e > < d 1 p 1 : D i m e n s i o n N a m e > B r e a k s < / d 1 p 1 : D i m e n s i o n N a m e > < d 1 p 1 : I d > b 1 6 7 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 A u t r e s   a c t i v i t � s   d e   s e r v i c e s 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A u t r e s & a m p ; 3 2 ; a c t i v i t & a m p ; 2 3 3 ; s & a m p ; 3 2 ; d e & a m p ; 3 2 ; s e r v i c e s < / d 1 p 1 : C u b e E l e m e n t N a m e > < d 1 p 1 : D i m e n s i o n N a m e > B r e a k s < / d 1 p 1 : D i m e n s i o n N a m e > < d 1 p 1 : I d > b 1 6 8 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< / d 1 p 1 : C u b e E l e m e n t L a b e l > < d 1 p 1 : C u b e E l e m e n t N a m e > ( (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) ) < / d 1 p 1 : C u b e E l e m e n t N a m e > < d 1 p 1 : D i m e n s i o n N a m e > B r e a k s < / d 1 p 1 : D i m e n s i o n N a m e > < d 1 p 1 : I d > b 1 6 9 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< / d 1 p 1 : C u b e E l e m e n t N a m e > < d 1 p 1 : D i m e n s i o n N a m e > B r e a k s < / d 1 p 1 : D i m e n s i o n N a m e > < d 1 p 1 : I d > b 1 7 0 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  -   M o i n s   d e   1 0   s a l a r i � s 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_ M o i n s & a m p ; 3 2 ; d e & a m p ; 3 2 ; 1 0 & a m p ; 3 2 ; s a l a r i & a m p ; 2 3 3 ; s < / d 1 p 1 : C u b e E l e m e n t N a m e > < d 1 p 1 : D i m e n s i o n N a m e > B r e a k s < / d 1 p 1 : D i m e n s i o n N a m e > < d 1 p 1 : I d > b 1 7 1 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  -   1 0   �   4 9   s a l a r i � s 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C u b e E l e m e n t N a m e > < d 1 p 1 : D i m e n s i o n N a m e > B r e a k s < / d 1 p 1 : D i m e n s i o n N a m e > < d 1 p 1 : I d > b 1 7 2 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  -   5 0   �   2 4 9   s a l a r i � s 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C u b e E l e m e n t N a m e > < d 1 p 1 : D i m e n s i o n N a m e > B r e a k s < / d 1 p 1 : D i m e n s i o n N a m e > < d 1 p 1 : I d > b 1 7 3 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  -   2 5 0   s a l a r i � s   e t   p l u s 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_ 2 5 0 & a m p ; 3 2 ; s a l a r i & a m p ; 2 3 3 ; s & a m p ; 3 2 ; e t & a m p ; 3 2 ; p l u s < / d 1 p 1 : C u b e E l e m e n t N a m e > < d 1 p 1 : D i m e n s i o n N a m e > B r e a k s < / d 1 p 1 : D i m e n s i o n N a m e > < d 1 p 1 : I d > b 1 7 4 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< / d 1 p 1 : C u b e E l e m e n t L a b e l > < d 1 p 1 : C u b e E l e m e n t N a m e > ( (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) ) < / d 1 p 1 : C u b e E l e m e n t N a m e > < d 1 p 1 : D i m e n s i o n N a m e > B r e a k s < / d 1 p 1 : D i m e n s i o n N a m e > < d 1 p 1 : I d > b 1 7 5 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 O u i 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O u i < / d 1 p 1 : C u b e E l e m e n t N a m e > < d 1 p 1 : D i m e n s i o n N a m e > B r e a k s < / d 1 p 1 : D i m e n s i o n N a m e > < d 1 p 1 : I d > b 1 7 6 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 O u i   -   O u i   t o u t   �   f a i t 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O u i _ O u i & a m p ; 3 2 ; t o u t & a m p ; 3 2 ; & a m p ; 2 2 4 ; & a m p ; 3 2 ; f a i t < / d 1 p 1 : C u b e E l e m e n t N a m e > < d 1 p 1 : D i m e n s i o n N a m e > B r e a k s < / d 1 p 1 : D i m e n s i o n N a m e > < d 1 p 1 : I d > b 1 7 7 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 O u i   -   O u i   p l u t � t 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O u i _ O u i & a m p ; 3 2 ; p l u t & a m p ; 2 4 4 ; t < / d 1 p 1 : C u b e E l e m e n t N a m e > < d 1 p 1 : D i m e n s i o n N a m e > B r e a k s < / d 1 p 1 : D i m e n s i o n N a m e > < d 1 p 1 : I d > b 1 7 8 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 N o n 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N o n < / d 1 p 1 : C u b e E l e m e n t N a m e > < d 1 p 1 : D i m e n s i o n N a m e > B r e a k s < / d 1 p 1 : D i m e n s i o n N a m e > < d 1 p 1 : I d > b 1 7 9 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 N o n   -   N o n   p a s   v r a i m e n t 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N o n _ N o n & a m p ; 3 2 ; p a s & a m p ; 3 2 ; v r a i m e n t < / d 1 p 1 : C u b e E l e m e n t N a m e > < d 1 p 1 : D i m e n s i o n N a m e > B r e a k s < / d 1 p 1 : D i m e n s i o n N a m e > < d 1 p 1 : I d > b 1 8 0 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 N o n   -   N o n   p a s   d u   t o u t 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N o n _ N o n & a m p ; 3 2 ; p a s & a m p ; 3 2 ; d u & a m p ; 3 2 ; t o u t < / d 1 p 1 : C u b e E l e m e n t N a m e > < d 1 p 1 : D i m e n s i o n N a m e > B r e a k s < / d 1 p 1 : D i m e n s i o n N a m e > < d 1 p 1 : I d > b 1 8 1 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< / d 1 p 1 : C u b e E l e m e n t L a b e l > < d 1 p 1 : C u b e E l e m e n t N a m e > ( (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) ) < / d 1 p 1 : C u b e E l e m e n t N a m e > < d 1 p 1 : D i m e n s i o n N a m e > B r e a k s < / d 1 p 1 : D i m e n s i o n N a m e > < d 1 p 1 : I d > b 1 8 2 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 O u i 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O u i < / d 1 p 1 : C u b e E l e m e n t N a m e > < d 1 p 1 : D i m e n s i o n N a m e > B r e a k s < / d 1 p 1 : D i m e n s i o n N a m e > < d 1 p 1 : I d > b 1 8 3 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 O u i   -   O u i   t o u t   �   f a i t 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O u i _ O u i & a m p ; 3 2 ; t o u t & a m p ; 3 2 ; & a m p ; 2 2 4 ; & a m p ; 3 2 ; f a i t < / d 1 p 1 : C u b e E l e m e n t N a m e > < d 1 p 1 : D i m e n s i o n N a m e > B r e a k s < / d 1 p 1 : D i m e n s i o n N a m e > < d 1 p 1 : I d > b 1 8 4 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 O u i   -   O u i   p l u t � t 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O u i _ O u i & a m p ; 3 2 ; p l u t & a m p ; 2 4 4 ; t < / d 1 p 1 : C u b e E l e m e n t N a m e > < d 1 p 1 : D i m e n s i o n N a m e > B r e a k s < / d 1 p 1 : D i m e n s i o n N a m e > < d 1 p 1 : I d > b 1 8 5 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 N o n 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N o n < / d 1 p 1 : C u b e E l e m e n t N a m e > < d 1 p 1 : D i m e n s i o n N a m e > B r e a k s < / d 1 p 1 : D i m e n s i o n N a m e > < d 1 p 1 : I d > b 1 8 6 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 N o n   -   N o n   p a s   v r a i m e n t 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N o n _ N o n & a m p ; 3 2 ; p a s & a m p ; 3 2 ; v r a i m e n t < / d 1 p 1 : C u b e E l e m e n t N a m e > < d 1 p 1 : D i m e n s i o n N a m e > B r e a k s < / d 1 p 1 : D i m e n s i o n N a m e > < d 1 p 1 : I d > b 1 8 7 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 N o n   -   N o n   p a s   d u   t o u t 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N o n _ N o n & a m p ; 3 2 ; p a s & a m p ; 3 2 ; d u & a m p ; 3 2 ; t o u t < / d 1 p 1 : C u b e E l e m e n t N a m e > < d 1 p 1 : D i m e n s i o n N a m e > B r e a k s < / d 1 p 1 : D i m e n s i o n N a m e > < d 1 p 1 : I d > b 1 8 8 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 B e s o i n   e n   r e s s o u r c e s   h u m a i n e s   e t   e n   c o m p � t e n c e s < / d 1 p 1 : C u b e E l e m e n t L a b e l > < d 1 p 1 : C u b e E l e m e n t N a m e > S T & a m p ; 3 2 ; B e s o i n & a m p ; 3 2 ; e n & a m p ; 3 2 ; r e s s o u r c e s & a m p ; 3 2 ; h u m a i n e s & a m p ; 3 2 ; e t & a m p ; 3 2 ; e n & a m p ; 3 2 ; c o m p & a m p ; 2 3 3 ; t e n c e s < / d 1 p 1 : C u b e E l e m e n t N a m e > < d 1 p 1 : D i m e n s i o n N a m e > C a t e g o r i e s < / d 1 p 1 : D i m e n s i o n N a m e > < d 1 p 1 : I d > c 4 4 9 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 F o r m e r   d e   n o u v e a u x   s a l a r i � s   p o u r   l e s   f i d � l i s e r   �   m o y e n - t e r m e   ( g e s t i o n   p r � v i s i o n n e l l e   d e s   e m p l o i s   e t   c o m p � t e n c e s ) 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F o r m e r & a m p ; 3 2 ; d e & a m p ; 3 2 ; n o u v e a u x & a m p ; 3 2 ; s a l a r i & a m p ; 2 3 3 ; s & a m p ; 3 2 ; p o u r & a m p ; 3 2 ; l e s & a m p ; 3 2 ; f i d & a m p ; 2 3 3 ; l i s e r & a m p ; 3 2 ; & a m p ; 2 2 4 ; & a m p ; 3 2 ; m o y e n & a m p ; 4 5 ; t e r m e & a m p ; 3 2 ; & a m p ; 4 0 ; g e s t i o n & a m p ; 3 2 ; p r & a m p ; 2 3 3 ; v i s i o n n e l l e & a m p ; 3 2 ; d e s & a m p ; 3 2 ; e m p l o i s & a m p ; 3 2 ; e t & a m p ; 3 2 ; c o m p & a m p ; 2 3 3 ; t e n c e s & a m p ; 4 1 ; < / d 1 p 1 : C u b e E l e m e n t N a m e > < d 1 p 1 : D i m e n s i o n N a m e > C a t e g o r i e s < / d 1 p 1 : D i m e n s i o n N a m e > < d 1 p 1 : I d > c 4 5 0 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 R � p o n d r e   �   u n   b e s o i n   i m m � d i a t   e n   c o m p � t e n c e s 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R & a m p ; 2 3 3 ; p o n d r e & a m p ; 3 2 ; & a m p ; 2 2 4 ; & a m p ; 3 2 ; u n & a m p ; 3 2 ; b e s o i n & a m p ; 3 2 ; i m m & a m p ; 2 3 3 ; d i a t & a m p ; 3 2 ; e n & a m p ; 3 2 ; c o m p & a m p ; 2 3 3 ; t e n c e s < / d 1 p 1 : C u b e E l e m e n t N a m e > < d 1 p 1 : D i m e n s i o n N a m e > C a t e g o r i e s < / d 1 p 1 : D i m e n s i o n N a m e > < d 1 p 1 : I d > c 4 5 1 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 E m b a u c h e r   s u r   d e s   m � t i e r s   p r � s e n t a n t   d e s   d i f f i c u l t � s   d e   r e c r u t e m e n t 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E m b a u c h e r & a m p ; 3 2 ; s u r & a m p ; 3 2 ; d e s & a m p ; 3 2 ; m & a m p ; 2 3 3 ; t i e r s & a m p ; 3 2 ; p r & a m p ; 2 3 3 ; s e n t a n t & a m p ; 3 2 ; d e s & a m p ; 3 2 ; d i f f i c u l t & a m p ; 2 3 3 ; s & a m p ; 3 2 ; d e & a m p ; 3 2 ; r e c r u t e m e n t < / d 1 p 1 : C u b e E l e m e n t N a m e > < d 1 p 1 : D i m e n s i o n N a m e > C a t e g o r i e s < / d 1 p 1 : D i m e n s i o n N a m e > < d 1 p 1 : I d > c 4 5 2 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 D � v e l o p p e r   u n e   p o l i t i q u e   d e s   r e s s o u r c e s   h u m a i n e s   �   d e s t i n a t i o n   d e s   j e u n e s   ( o b j e c t i f s   d e   l a   d i r e c t i o n   d e s   R H ,   s o u t i e n   f i n a n c i e r   �   u n e   f o n d a t i o n ,   u n e   � c o l e & ) 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D & a m p ; 2 3 3 ; v e l o p p e r & a m p ; 3 2 ; u n e & a m p ; 3 2 ; p o l i t i q u e & a m p ; 3 2 ; d e s & a m p ; 3 2 ; r e s s o u r c e s & a m p ; 3 2 ; h u m a i n e s & a m p ; 3 2 ; & a m p ; 2 2 4 ; & a m p ; 3 2 ; d e s t i n a t i o n & a m p ; 3 2 ; d e s & a m p ; 3 2 ; j e u n e s & a m p ; 3 2 ; & a m p ; 4 0 ; o b j e c t i f s & a m p ; 3 2 ; d e & a m p ; 3 2 ; l a & a m p ; 3 2 ; d i r e c t i o n & a m p ; 3 2 ; d e s & a m p ; 3 2 ; R H & a m p ; 4 4 ; & a m p ; 3 2 ; s o u t i e n & a m p ; 3 2 ; f i n a n c i e r & a m p ; 3 2 ; & a m p ; 2 2 4 ; & a m p ; 3 2 ; u n e & a m p ; 3 2 ; f o n d a t i o n & a m p ; 4 4 ; & a m p ; 3 2 ; u n e & a m p ; 3 2 ; & a m p ; 2 3 3 ; c o l e & a m p ; 8 2 3 0 ; & a m p ; 4 1 ; < / d 1 p 1 : C u b e E l e m e n t N a m e > < d 1 p 1 : D i m e n s i o n N a m e > C a t e g o r i e s < / d 1 p 1 : D i m e n s i o n N a m e > < d 1 p 1 : I d > c 4 5 3 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 F a i r e   r e n t r e r   d a n s   l  e n t r e p r i s e   d e s   c o m p � t e n c e s   j u s q u  i c i   p a s   o u   p e u   p r � s e n t e s 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F a i r e & a m p ; 3 2 ; r e n t r e r & a m p ; 3 2 ; d a n s & a m p ; 3 2 ; l & a m p ; 8 2 1 7 ; e n t r e p r i s e & a m p ; 3 2 ; d e s & a m p ; 3 2 ; c o m p & a m p ; 2 3 3 ; t e n c e s & a m p ; 3 2 ; j u s q u & a m p ; 8 2 1 7 ; i c i & a m p ; 3 2 ; p a s & a m p ; 3 2 ; o u & a m p ; 3 2 ; p e u & a m p ; 3 2 ; p r & a m p ; 2 3 3 ; s e n t e s < / d 1 p 1 : C u b e E l e m e n t N a m e > < d 1 p 1 : D i m e n s i o n N a m e > C a t e g o r i e s < / d 1 p 1 : D i m e n s i o n N a m e > < d 1 p 1 : I d > c 4 5 4 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 E v i t e r   l a   p e r t e   d e   c o m p � t e n c e s   e t / o u   g � r e r   l a   p o p u l a t i o n   s e n i o r 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E v i t e r & a m p ; 3 2 ; l a & a m p ; 3 2 ; p e r t e & a m p ; 3 2 ; d e & a m p ; 3 2 ; c o m p & a m p ; 2 3 3 ; t e n c e s & a m p ; 3 2 ; e t & a m p ; 4 7 ; o u & a m p ; 3 2 ; g & a m p ; 2 3 3 ; r e r & a m p ; 3 2 ; l a & a m p ; 3 2 ; p o p u l a t i o n & a m p ; 3 2 ; s e n i o r < / d 1 p 1 : C u b e E l e m e n t N a m e > < d 1 p 1 : D i m e n s i o n N a m e > C a t e g o r i e s < / d 1 p 1 : D i m e n s i o n N a m e > < d 1 p 1 : I d > c 4 5 5 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 R e s p e c t e r   m o n   o b l i g a t i o n   l � g a l e   e n   t e r m e s   d e   p a r t   d e   s a l a r i � s   e n   a p p r e n t i s s a g e < / d 1 p 1 : C u b e E l e m e n t L a b e l > < d 1 p 1 : C u b e E l e m e n t N a m e > _ S S T & a m p ; 3 2 ; A i d e s _ R e s p e c t e r & a m p ; 3 2 ; m o n & a m p ; 3 2 ; o b l i g a t i o n & a m p ; 3 2 ; l & a m p ; 2 3 3 ; g a l e & a m p ; 3 2 ; e n & a m p ; 3 2 ; t e r m e s & a m p ; 3 2 ; d e & a m p ; 3 2 ; p a r t & a m p ; 3 2 ; d e & a m p ; 3 2 ; s a l a r i & a m p ; 2 3 3 ; s & a m p ; 3 2 ; e n & a m p ; 3 2 ; a p p r e n t i s s a g e < / d 1 p 1 : C u b e E l e m e n t N a m e > < d 1 p 1 : D i m e n s i o n N a m e > C a t e g o r i e s < / d 1 p 1 : D i m e n s i o n N a m e > < d 1 p 1 : I d > c 4 5 6 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 A u t r e s ,   p r � c i s e r < / d 1 p 1 : C u b e E l e m e n t L a b e l > < d 1 p 1 : C u b e E l e m e n t N a m e > _ S S T & a m p ; 3 2 ; A i d e s _ A u t r e s & a m p ; 4 4 ; & a m p ; 3 2 ; p r & a m p ; 2 3 3 ; c i s e r < / d 1 p 1 : C u b e E l e m e n t N a m e > < d 1 p 1 : D i m e n s i o n N a m e > C a t e g o r i e s < / d 1 p 1 : D i m e n s i o n N a m e > < d 1 p 1 : I d > c 4 5 7 < / d 1 p 1 : I d > < d 1 p 1 : R e p l a c e L a b e l > f a l s e < / d 1 p 1 : R e p l a c e L a b e l > < d 1 p 1 : V e r s i o n s > < d 2 : i n t > 4 < / d 2 : i n t > < / d 1 p 1 : V e r s i o n s > < / d 1 p 1 : C u b e E l e m e n t I d > < / d 1 p 1 : _ w i p i C u b e E l e m e n t I d s > < / C u b e M e d i a t o r > < F i l e s > < S o u r c e F i l e > < O r i g i n a l F i l e > < F i l e P a t h > L : \ O p i n i o n \ 1 .   E t u d e s   e n   c o u r s \ F o n d a t i o n   A d e c c o _ O b s e r v a t o i r e   d e   l ' a l t e r n a n c e \ 5 .   T r a i t e m e n t \ T C   ( E n t r e p r i s e ) . x l s x < / F i l e P a t h > < _ l a s t W r i t e T i m e > 6 3 8 0 8 5 9 8 3 3 4 8 4 1 8 4 4 0 < / _ l a s t W r i t e T i m e > < / O r i g i n a l F i l e > < R o u n d > t r u e < / R o u n d > < _ w o r k i n g F i l e > < F i l e P a t h > L : \ O p i n i o n \ 1 .   E t u d e s   e n   c o u r s \ F o n d a t i o n   A d e c c o _ O b s e r v a t o i r e   d e   l ' a l t e r n a n c e \ 5 .   T r a i t e m e n t \ T C   ( E n t r e p r i s e ) _ a r r o n d i . x l s x < / F i l e P a t h > < _ l a s t W r i t e T i m e > 6 3 8 0 8 5 9 8 5 5 2 9 6 5 0 3 7 3 < / _ l a s t W r i t e T i m e > < / _ w o r k i n g F i l e > < / S o u r c e F i l e > < / F i l e s > < O u t p u t s > < _ d i c t i o n a r y > < d 2 : K e y V a l u e O f s t r i n g O u t p u t _ P n y Q U D e G > < d 2 : K e y > b d b c f 8 4 c - 6 a 7 7 - 4 f 5 d - 8 3 5 1 - 8 0 b 0 8 1 e 2 0 e 5 8 < / d 2 : K e y > < d 2 : V a l u e   z : I d = " i 3 " > < C u b e M e d i a t o r   z : R e f = " i 2 " / > < L a b e l > T a b l e a u   /   G r a p h e   :   Q 1 b i s 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 c 4 < / d 2 : s t r i n g > < d 2 : s t r i n g > c 5 < / d 2 : s t r i n g > < d 2 : s t r i n g > c 6 < / d 2 : s t r i n g > < d 2 : s t r i n g > c 7 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 q 7 2 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 b d b c f 8 4 c - 6 a 7 7 - 4 f 5 d - 8 3 5 1 - 8 0 b 0 8 1 e 2 0 e 5 8 < / U U I D > < V e r s i o n > 2 < / V e r s i o n > < / d 2 : V a l u e > < / d 2 : K e y V a l u e O f s t r i n g O u t p u t _ P n y Q U D e G > < d 2 : K e y V a l u e O f s t r i n g O u t p u t _ P n y Q U D e G > < d 2 : K e y > a b d 0 5 7 a 5 - 2 9 1 4 - 4 c 7 2 - 9 5 7 c - 3 e b 2 f 6 b 1 a b c 4 < / d 2 : K e y > < d 2 : V a l u e   z : I d = " i 4 " > < C u b e M e d i a t o r   z : R e f = " i 2 " / > < L a b e l > T a b l e a u   /   G r a p h e   :   Q 3 q u a 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 q 7 9 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 c 6 3 < / d 2 : s t r i n g > < d 2 : s t r i n g > c 6 4 < / d 2 : s t r i n g > < d 2 : s t r i n g > c 6 6 < / d 2 : s t r i n g > < d 2 : s t r i n g > c 6 7 < / d 2 : s t r i n g > < d 2 : s t r i n g > c 6 8 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 q 7 9 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 a b d 0 5 7 a 5 - 2 9 1 4 - 4 c 7 2 - 9 5 7 c - 3 e b 2 f 6 b 1 a b c 4 < / U U I D > < V e r s i o n > 2 < / V e r s i o n > < / d 2 : V a l u e > < / d 2 : K e y V a l u e O f s t r i n g O u t p u t _ P n y Q U D e G > < d 2 : K e y V a l u e O f s t r i n g O u t p u t _ P n y Q U D e G > < d 2 : K e y > f 4 1 2 d 1 5 d - 9 1 d e - 4 9 d a - 8 8 f 9 - 0 b 7 8 0 4 0 0 6 4 c 9 < / d 2 : K e y > < d 2 : V a l u e   z : I d = " i 5 " > < C u b e M e d i a t o r   z : R e f = " i 2 " / > < L a b e l > T a b l e a u   /   G r a p h e   :   Q 4 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 c 7 9 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 f 4 1 2 d 1 5 d - 9 1 d e - 4 9 d a - 8 8 f 9 - 0 b 7 8 0 4 0 0 6 4 c 9 < / U U I D > < V e r s i o n > 2 < / V e r s i o n > < / d 2 : V a l u e > < / d 2 : K e y V a l u e O f s t r i n g O u t p u t _ P n y Q U D e G > < d 2 : K e y V a l u e O f s t r i n g O u t p u t _ P n y Q U D e G > < d 2 : K e y > 3 d e 3 8 7 a 6 - d 7 d b - 4 0 d c - 8 a 5 0 - 1 d 8 5 b c d 7 5 2 5 1 < / d 2 : K e y > < d 2 : V a l u e   z : I d = " i 6 " > < C u b e M e d i a t o r   z : R e f = " i 2 " / > < L a b e l > T a b l e a u   /   G r a p h e   :   Q 5 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 c 7 9 < / d 2 : s t r i n g > < d 2 : s t r i n g > c 8 6 < / d 2 : s t r i n g > < d 2 : s t r i n g > c 8 7 < / d 2 : s t r i n g > < d 2 : s t r i n g > c 8 8 < / d 2 : s t r i n g > < d 2 : s t r i n g > c 8 9 < / d 2 : s t r i n g > < d 2 : s t r i n g > c 9 0 < / d 2 : s t r i n g > < d 2 : s t r i n g > c 9 1 < / d 2 : s t r i n g > < d 2 : s t r i n g > c 5 4 < / d 2 : s t r i n g > < d 2 : s t r i n g > c 9 2 < / d 2 : s t r i n g > < d 2 : s t r i n g > c 9 3 < / d 2 : s t r i n g > < d 2 : s t r i n g > c 9 5 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 3 d e 3 8 7 a 6 - d 7 d b - 4 0 d c - 8 a 5 0 - 1 d 8 5 b c d 7 5 2 5 1 < / U U I D > < V e r s i o n > 2 < / V e r s i o n > < / d 2 : V a l u e > < / d 2 : K e y V a l u e O f s t r i n g O u t p u t _ P n y Q U D e G > < d 2 : K e y V a l u e O f s t r i n g O u t p u t _ P n y Q U D e G > < d 2 : K e y > 1 b c 3 7 6 2 3 - 9 0 d 2 - 4 5 f e - a 2 6 5 - 7 f 2 f b 1 0 e d c 3 9 < / d 2 : K e y > < d 2 : V a l u e   z : I d = " i 7 " > < C u b e M e d i a t o r   z : R e f = " i 2 " / > < L a b e l > T a b l e a u   /   G r a p h e   :   Q 8 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 c 9 6 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 q 8 3 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 1 b c 3 7 6 2 3 - 9 0 d 2 - 4 5 f e - a 2 6 5 - 7 f 2 f b 1 0 e d c 3 9 < / U U I D > < V e r s i o n > 2 < / V e r s i o n > < / d 2 : V a l u e > < / d 2 : K e y V a l u e O f s t r i n g O u t p u t _ P n y Q U D e G > < d 2 : K e y V a l u e O f s t r i n g O u t p u t _ P n y Q U D e G > < d 2 : K e y > d 7 7 7 2 d 9 8 - 2 a c 4 - 4 c 6 4 - 9 d 7 d - 0 4 9 a b a 9 5 9 e 4 9 < / d 2 : K e y > < d 2 : V a l u e   z : I d = " i 8 " > < C u b e M e d i a t o r   z : R e f = " i 2 " / > < L a b e l > T a b l e a u   /   G r a p h e   :   Q 8 t e r 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 c 9 6 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 q 8 5 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 d 7 7 7 2 d 9 8 - 2 a c 4 - 4 c 6 4 - 9 d 7 d - 0 4 9 a b a 9 5 9 e 4 9 < / U U I D > < V e r s i o n > 2 < / V e r s i o n > < / d 2 : V a l u e > < / d 2 : K e y V a l u e O f s t r i n g O u t p u t _ P n y Q U D e G > < d 2 : K e y V a l u e O f s t r i n g O u t p u t _ P n y Q U D e G > < d 2 : K e y > 5 2 3 a 4 8 d c - 7 0 c 9 - 4 c 7 0 - 9 8 2 2 - 3 3 f 2 1 1 f 4 7 d 3 3 < / d 2 : K e y > < d 2 : V a l u e   z : I d = " i 9 " > < C u b e M e d i a t o r   z : R e f = " i 2 " / > < L a b e l > T a b l e a u   /   G r a p h e   :   Q 8 b i s 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 c 9 6 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 q 8 7 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 5 2 3 a 4 8 d c - 7 0 c 9 - 4 c 7 0 - 9 8 2 2 - 3 3 f 2 1 1 f 4 7 d 3 3 < / U U I D > < V e r s i o n > 2 < / V e r s i o n > < / d 2 : V a l u e > < / d 2 : K e y V a l u e O f s t r i n g O u t p u t _ P n y Q U D e G > < d 2 : K e y V a l u e O f s t r i n g O u t p u t _ P n y Q U D e G > < d 2 : K e y > 9 6 9 3 f 0 2 b - 3 4 c d - 4 5 c 1 - a 2 9 1 - 0 b b f e 1 c 1 3 8 6 5 < / d 2 : K e y > < d 2 : V a l u e   z : I d = " i 1 0 " > < C u b e M e d i a t o r   z : R e f = " i 2 " / > < L a b e l > T a b l e a u   /   G r a p h e   :   Q 1 0 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 q 9 0 < / d 2 : s t r i n g > < d 2 : s t r i n g > c 1 5 6 < / d 2 : s t r i n g > < d 2 : s t r i n g > c 1 5 7 < / d 2 : s t r i n g > < d 2 : s t r i n g > c 1 5 8 < / d 2 : s t r i n g > < d 2 : s t r i n g > c 1 5 9 < / d 2 : s t r i n g > < d 2 : s t r i n g > c 1 6 0 < / d 2 : s t r i n g > < d 2 : s t r i n g > c 1 6 1 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 9 6 9 3 f 0 2 b - 3 4 c d - 4 5 c 1 - a 2 9 1 - 0 b b f e 1 c 1 3 8 6 5 < / U U I D > < V e r s i o n > 2 < / V e r s i o n > < / d 2 : V a l u e > < / d 2 : K e y V a l u e O f s t r i n g O u t p u t _ P n y Q U D e G > < d 2 : K e y V a l u e O f s t r i n g O u t p u t _ P n y Q U D e G > < d 2 : K e y > b 3 2 8 4 d b d - 8 d 5 e - 4 f e 2 - a 5 c c - 0 4 1 6 5 4 e 1 e 6 7 0 < / d 2 : K e y > < d 2 : V a l u e   z : I d = " i 1 1 " > < C u b e M e d i a t o r   z : R e f = " i 2 " / > < L a b e l > T a b l e a u   /   G r a p h e   :   Q 1 5 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 q 9 5 < / d 2 : s t r i n g > < d 2 : s t r i n g > c 1 8 3 < / d 2 : s t r i n g > < d 2 : s t r i n g > c 1 8 8 < / d 2 : s t r i n g > < d 2 : s t r i n g > c 1 9 1 < / d 2 : s t r i n g > < d 2 : s t r i n g > c 1 9 3 < / d 2 : s t r i n g > < d 2 : s t r i n g > c 1 9 5 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 b 3 2 8 4 d b d - 8 d 5 e - 4 f e 2 - a 5 c c - 0 4 1 6 5 4 e 1 e 6 7 0 < / U U I D > < V e r s i o n > 2 < / V e r s i o n > < / d 2 : V a l u e > < / d 2 : K e y V a l u e O f s t r i n g O u t p u t _ P n y Q U D e G > < d 2 : K e y V a l u e O f s t r i n g O u t p u t _ P n y Q U D e G > < d 2 : K e y > a 6 6 6 0 3 7 7 - d 3 9 a - 4 4 4 e - 9 6 2 6 - 5 9 8 1 c 4 8 d f b 6 f < / d 2 : K e y > < d 2 : V a l u e   z : I d = " i 1 2 " > < C u b e M e d i a t o r   z : R e f = " i 2 " / > < L a b e l > T a b l e a u   /   G r a p h e   :   Q 1 2 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 q 9 2 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 a 6 6 6 0 3 7 7 - d 3 9 a - 4 4 4 e - 9 6 2 6 - 5 9 8 1 c 4 8 d f b 6 f < / U U I D > < V e r s i o n > 2 < / V e r s i o n > < / d 2 : V a l u e > < / d 2 : K e y V a l u e O f s t r i n g O u t p u t _ P n y Q U D e G > < d 2 : K e y V a l u e O f s t r i n g O u t p u t _ P n y Q U D e G > < d 2 : K e y > b 6 a a b f 6 4 - 5 1 9 9 - 4 2 d 9 - 9 3 3 4 - a 8 e 1 b 4 4 c 3 6 f f < / d 2 : K e y > < d 2 : V a l u e   z : I d = " i 1 3 " > < C u b e M e d i a t o r   z : R e f = " i 2 " / > < L a b e l > T a b l e a u   /   G r a p h e   :   Q 3 q u i n 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 q 8 0 < / d 2 : s t r i n g > < d 2 : s t r i n g > c 7 0 < / d 2 : s t r i n g > < d 2 : s t r i n g > c 7 2 < / d 2 : s t r i n g > < d 2 : s t r i n g > c 7 3 < / d 2 : s t r i n g > < d 2 : s t r i n g > c 7 4 < / d 2 : s t r i n g > < d 2 : s t r i n g > c 7 5 < / d 2 : s t r i n g > < d 2 : s t r i n g > c 7 6 < / d 2 : s t r i n g > < d 2 : s t r i n g > c 7 7 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 b 6 a a b f 6 4 - 5 1 9 9 - 4 2 d 9 - 9 3 3 4 - a 8 e 1 b 4 4 c 3 6 f f < / U U I D > < V e r s i o n > 2 < / V e r s i o n > < / d 2 : V a l u e > < / d 2 : K e y V a l u e O f s t r i n g O u t p u t _ P n y Q U D e G > < d 2 : K e y V a l u e O f s t r i n g O u t p u t _ P n y Q U D e G > < d 2 : K e y > 2 8 1 3 e 5 1 8 - 1 e 1 4 - 4 4 0 7 - a 1 8 9 - 8 6 8 a 8 7 9 f 7 5 d 6 < / d 2 : K e y > < d 2 : V a l u e   z : I d = " i 1 4 " > < C u b e M e d i a t o r   z : R e f = " i 2 " / > < L a b e l > T a b l e a u   /   G r a p h e   :   Q 1 1 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 q 9 1 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 c 1 6 3 < / d 2 : s t r i n g > < d 2 : s t r i n g > c 1 6 4 < / d 2 : s t r i n g > < d 2 : s t r i n g > c 1 6 5 < / d 2 : s t r i n g > < d 2 : s t r i n g > c 1 6 6 < / d 2 : s t r i n g > < d 2 : s t r i n g > c 1 6 7 < / d 2 : s t r i n g > < d 2 : s t r i n g > c 1 6 8 < / d 2 : s t r i n g > < d 2 : s t r i n g > c 1 6 9 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 q 9 1 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 2 8 1 3 e 5 1 8 - 1 e 1 4 - 4 4 0 7 - a 1 8 9 - 8 6 8 a 8 7 9 f 7 5 d 6 < / U U I D > < V e r s i o n > 2 < / V e r s i o n > < / d 2 : V a l u e > < / d 2 : K e y V a l u e O f s t r i n g O u t p u t _ P n y Q U D e G > < d 2 : K e y V a l u e O f s t r i n g O u t p u t _ P n y Q U D e G > < d 2 : K e y > 5 3 6 7 e 0 3 d - b 2 6 0 - 4 3 4 0 - a 5 5 8 - 9 8 b f 2 5 b 0 c 4 b 2 < / d 2 : K e y > < d 2 : V a l u e   z : I d = " i 1 5 " > < C u b e M e d i a t o r   z : R e f = " i 2 " / > < L a b e l > T a b l e a u   /   G r a p h e   :   Q 1 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 q 1 0 1 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 c 2 1 4 < / d 2 : s t r i n g > < d 2 : s t r i n g > c 2 1 8 < / d 2 : s t r i n g > < d 2 : s t r i n g > c 2 2 2 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 5 3 6 7 e 0 3 d - b 2 6 0 - 4 3 4 0 - a 5 5 8 - 9 8 b f 2 5 b 0 c 4 b 2 < / U U I D > < V e r s i o n > 3 < / V e r s i o n > < / d 2 : V a l u e > < / d 2 : K e y V a l u e O f s t r i n g O u t p u t _ P n y Q U D e G > < d 2 : K e y V a l u e O f s t r i n g O u t p u t _ P n y Q U D e G > < d 2 : K e y > 0 a 5 e a 3 1 2 - f c 9 4 - 4 1 c d - b 0 c 6 - 1 b 5 f 5 c d 1 e f a d < / d 2 : K e y > < d 2 : V a l u e   z : I d = " i 1 6 " > < C u b e M e d i a t o r   z : R e f = " i 2 " / > < L a b e l > T a b l e a u   /   G r a p h e   :   Q 2 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 c 2 2 8 < / d 2 : s t r i n g > < d 2 : s t r i n g > c 2 2 9 < / d 2 : s t r i n g > < d 2 : s t r i n g > c 1 8 0 < / d 2 : s t r i n g > < d 2 : s t r i n g > c 2 3 0 < / d 2 : s t r i n g > < d 2 : s t r i n g > c 2 3 1 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 0 a 5 e a 3 1 2 - f c 9 4 - 4 1 c d - b 0 c 6 - 1 b 5 f 5 c d 1 e f a d < / U U I D > < V e r s i o n > 3 < / V e r s i o n > < / d 2 : V a l u e > < / d 2 : K e y V a l u e O f s t r i n g O u t p u t _ P n y Q U D e G > < d 2 : K e y V a l u e O f s t r i n g O u t p u t _ P n y Q U D e G > < d 2 : K e y > 5 2 6 6 f 2 e 1 - 9 7 3 8 - 4 5 6 c - 9 b 2 a - 5 6 2 b 2 b 8 9 8 3 1 6 < / d 2 : K e y > < d 2 : V a l u e   z : I d = " i 1 7 " > < C u b e M e d i a t o r   z : R e f = " i 2 " / > < L a b e l > T a b l e a u   /   G r a p h e   :   Q 3 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 c 2 3 2 < / d 2 : s t r i n g > < d 2 : s t r i n g > c 2 3 5 < / d 2 : s t r i n g > < d 2 : s t r i n g > c 2 3 8 < / d 2 : s t r i n g > < d 2 : s t r i n g > c 2 3 9 < / d 2 : s t r i n g > < d 2 : s t r i n g > c 2 4 0 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 q 1 0 3 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 5 2 6 6 f 2 e 1 - 9 7 3 8 - 4 5 6 c - 9 b 2 a - 5 6 2 b 2 b 8 9 8 3 1 6 < / U U I D > < V e r s i o n > 3 < / V e r s i o n > < / d 2 : V a l u e > < / d 2 : K e y V a l u e O f s t r i n g O u t p u t _ P n y Q U D e G > < d 2 : K e y V a l u e O f s t r i n g O u t p u t _ P n y Q U D e G > < d 2 : K e y > 0 3 c f a 4 9 9 - 4 9 3 5 - 4 b e 2 - 9 2 8 1 - 1 2 7 2 d a a f d 5 7 d < / d 2 : K e y > < d 2 : V a l u e   z : I d = " i 1 8 " > < C u b e M e d i a t o r   z : R e f = " i 2 " / > < L a b e l > T a b l e a u   /   G r a p h e   :   Q 3 t e r 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 c 9 6 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 q 1 0 5 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 0 3 c f a 4 9 9 - 4 9 3 5 - 4 b e 2 - 9 2 8 1 - 1 2 7 2 d a a f d 5 7 d < / U U I D > < V e r s i o n > 3 < / V e r s i o n > < / d 2 : V a l u e > < / d 2 : K e y V a l u e O f s t r i n g O u t p u t _ P n y Q U D e G > < d 2 : K e y V a l u e O f s t r i n g O u t p u t _ P n y Q U D e G > < d 2 : K e y > e d e 7 6 6 9 e - 0 0 2 9 - 4 c 4 b - a 4 1 1 - 0 d b 7 6 f a 4 3 d 1 8 < / d 2 : K e y > < d 2 : V a l u e   z : I d = " i 1 9 " > < C u b e M e d i a t o r   z : R e f = " i 2 " / > < L a b e l > T a b l e a u   /   G r a p h e   :   Q 3 q u a 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 c 7 0 < / d 2 : s t r i n g > < d 2 : s t r i n g > c 7 3 < / d 2 : s t r i n g > < d 2 : s t r i n g > c 7 4 < / d 2 : s t r i n g > < d 2 : s t r i n g > c 7 2 < / d 2 : s t r i n g > < d 2 : s t r i n g > c 7 5 < / d 2 : s t r i n g > < d 2 : s t r i n g > c 7 7 < / d 2 : s t r i n g > < d 2 : s t r i n g > c 7 6 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 q 1 0 6 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 e d e 7 6 6 9 e - 0 0 2 9 - 4 c 4 b - a 4 1 1 - 0 d b 7 6 f a 4 3 d 1 8 < / U U I D > < V e r s i o n > 3 < / V e r s i o n > < / d 2 : V a l u e > < / d 2 : K e y V a l u e O f s t r i n g O u t p u t _ P n y Q U D e G > < d 2 : K e y V a l u e O f s t r i n g O u t p u t _ P n y Q U D e G > < d 2 : K e y > f 4 d a b 4 4 f - 9 2 2 f - 4 9 1 e - b 1 0 5 - f 3 5 1 0 f 1 6 1 1 4 9 < / d 2 : K e y > < d 2 : V a l u e   z : I d = " i 2 0 " > < C u b e M e d i a t o r   z : R e f = " i 2 " / > < L a b e l > T a b l e a u   /   G r a p h e   :   Q 1 5 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 c 2 8 5 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 q 1 2 5 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 f 4 d a b 4 4 f - 9 2 2 f - 4 9 1 e - b 1 0 5 - f 3 5 1 0 f 1 6 1 1 4 9 < / U U I D > < V e r s i o n > 3 < / V e r s i o n > < / d 2 : V a l u e > < / d 2 : K e y V a l u e O f s t r i n g O u t p u t _ P n y Q U D e G > < d 2 : K e y V a l u e O f s t r i n g O u t p u t _ P n y Q U D e G > < d 2 : K e y > 0 4 6 d b 9 5 1 - 7 2 4 0 - 4 b 4 8 - 8 e a c - e 8 f c 2 f 1 6 4 6 7 b < / d 2 : K e y > < d 2 : V a l u e   z : I d = " i 2 1 " > < C u b e M e d i a t o r   z : R e f = " i 2 " / > < L a b e l > T a b l e a u   /   G r a p h e   :   Q 4 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 c 9 6 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 q 1 0 7 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 0 4 6 d b 9 5 1 - 7 2 4 0 - 4 b 4 8 - 8 e a c - e 8 f c 2 f 1 6 4 6 7 b < / U U I D > < V e r s i o n > 3 < / V e r s i o n > < / d 2 : V a l u e > < / d 2 : K e y V a l u e O f s t r i n g O u t p u t _ P n y Q U D e G > < d 2 : K e y V a l u e O f s t r i n g O u t p u t _ P n y Q U D e G > < d 2 : K e y > 0 0 9 4 3 8 9 6 - d c 1 6 - 4 8 d 8 - a e c f - 4 d 9 3 d b 7 8 f 3 0 2 < / d 2 : K e y > < d 2 : V a l u e   z : I d = " i 2 2 " > < C u b e M e d i a t o r   z : R e f = " i 2 " / > < L a b e l > T a b l e a u   /   G r a p h e   :   Q 4 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 c 9 6 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 q 1 0 8 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 0 0 9 4 3 8 9 6 - d c 1 6 - 4 8 d 8 - a e c f - 4 d 9 3 d b 7 8 f 3 0 2 < / U U I D > < V e r s i o n > 3 < / V e r s i o n > < / d 2 : V a l u e > < / d 2 : K e y V a l u e O f s t r i n g O u t p u t _ P n y Q U D e G > < d 2 : K e y V a l u e O f s t r i n g O u t p u t _ P n y Q U D e G > < d 2 : K e y > 4 3 d 1 1 7 3 c - 3 d a d - 4 e b 8 - 8 7 3 f - e a 4 c 1 a 1 f c b 5 5 < / d 2 : K e y > < d 2 : V a l u e   z : I d = " i 2 3 " > < C u b e M e d i a t o r   z : R e f = " i 2 " / > < L a b e l > T a b l e a u   /   G r a p h e   :   Q 5 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 q 1 0 9 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 4 3 d 1 1 7 3 c - 3 d a d - 4 e b 8 - 8 7 3 f - e a 4 c 1 a 1 f c b 5 5 < / U U I D > < V e r s i o n > 3 < / V e r s i o n > < / d 2 : V a l u e > < / d 2 : K e y V a l u e O f s t r i n g O u t p u t _ P n y Q U D e G > < d 2 : K e y V a l u e O f s t r i n g O u t p u t _ P n y Q U D e G > < d 2 : K e y > 9 6 f 6 d 2 b 8 - b f b e - 4 4 3 2 - a c e a - f a b 4 3 f 7 3 4 6 9 2 < / d 2 : K e y > < d 2 : V a l u e   z : I d = " i 2 4 " > < C u b e M e d i a t o r   z : R e f = " i 2 " / > < L a b e l > T a b l e a u   /   G r a p h e   :   Q 7 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 c 2 5 3 < / d 2 : s t r i n g > < d 2 : s t r i n g > c 2 5 4 < / d 2 : s t r i n g > < d 2 : s t r i n g > c 2 5 5 < / d 2 : s t r i n g > < d 2 : s t r i n g > c 2 5 6 < / d 2 : s t r i n g > < d 2 : s t r i n g > c 2 5 7 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 q 1 1 1 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 9 6 f 6 d 2 b 8 - b f b e - 4 4 3 2 - a c e a - f a b 4 3 f 7 3 4 6 9 2 < / U U I D > < V e r s i o n > 3 < / V e r s i o n > < / d 2 : V a l u e > < / d 2 : K e y V a l u e O f s t r i n g O u t p u t _ P n y Q U D e G > < d 2 : K e y V a l u e O f s t r i n g O u t p u t _ P n y Q U D e G > < d 2 : K e y > d f b 4 f 0 b b - 2 2 5 7 - 4 f 4 7 - a 6 a 0 - 0 f 6 2 5 7 a 2 9 7 8 1 < / d 2 : K e y > < d 2 : V a l u e   z : I d = " i 2 5 " > < C u b e M e d i a t o r   z : R e f = " i 2 " / > < L a b e l > T a b l e a u   /   G r a p h e   :   Q 9 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 c 2 6 7 < / d 2 : s t r i n g > < d 2 : s t r i n g > c 2 6 8 < / d 2 : s t r i n g > < d 2 : s t r i n g > c 2 6 9 < / d 2 : s t r i n g > < d 2 : s t r i n g > c 2 7 0 < / d 2 : s t r i n g > < d 2 : s t r i n g > c 2 7 1 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 q 1 1 6 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 d f b 4 f 0 b b - 2 2 5 7 - 4 f 4 7 - a 6 a 0 - 0 f 6 2 5 7 a 2 9 7 8 1 < / U U I D > < V e r s i o n > 3 < / V e r s i o n > < / d 2 : V a l u e > < / d 2 : K e y V a l u e O f s t r i n g O u t p u t _ P n y Q U D e G > < d 2 : K e y V a l u e O f s t r i n g O u t p u t _ P n y Q U D e G > < d 2 : K e y > 3 3 9 4 1 a 9 1 - 7 5 8 2 - 4 4 6 c - b d 9 c - f 9 b 7 7 9 5 9 a a 9 0 < / d 2 : K e y > < d 2 : V a l u e   z : I d = " i 2 6 " > < C u b e M e d i a t o r   z : R e f = " i 2 " / > < L a b e l > T a b l e a u   /   G r a p h e   :   Q 1 6 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 c 1 8 0 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 q 1 2 6 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 3 3 9 4 1 a 9 1 - 7 5 8 2 - 4 4 6 c - b d 9 c - f 9 b 7 7 9 5 9 a a 9 0 < / U U I D > < V e r s i o n > 3 < / V e r s i o n > < / d 2 : V a l u e > < / d 2 : K e y V a l u e O f s t r i n g O u t p u t _ P n y Q U D e G > < d 2 : K e y V a l u e O f s t r i n g O u t p u t _ P n y Q U D e G > < d 2 : K e y > c a 4 f 4 1 e c - 1 9 5 c - 4 f 7 e - 8 8 d f - b 9 f 8 9 a 7 6 a d 4 c < / d 2 : K e y > < d 2 : V a l u e   z : I d = " i 2 7 " > < C u b e M e d i a t o r   z : R e f = " i 2 " / > < L a b e l > T a b l e a u   /   G r a p h e   :   Q 2 8 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 c 9 6 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 q 1 4 1 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 c a 4 f 4 1 e c - 1 9 5 c - 4 f 7 e - 8 8 d f - b 9 f 8 9 a 7 6 a d 4 c < / U U I D > < V e r s i o n > 3 < / V e r s i o n > < / d 2 : V a l u e > < / d 2 : K e y V a l u e O f s t r i n g O u t p u t _ P n y Q U D e G > < d 2 : K e y V a l u e O f s t r i n g O u t p u t _ P n y Q U D e G > < d 2 : K e y > 8 c 8 7 4 1 c e - a d 0 2 - 4 c e a - b f 6 c - 5 a 8 6 3 c 1 2 2 1 f a < / d 2 : K e y > < d 2 : V a l u e   z : I d = " i 2 8 " > < C u b e M e d i a t o r   z : R e f = " i 2 " / > < L a b e l > T a b l e a u   /   G r a p h e   :   Q 2 1 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 c 3 5 9 < / d 2 : s t r i n g > < d 2 : s t r i n g > c 3 6 0 < / d 2 : s t r i n g > < d 2 : s t r i n g > c 1 8 0 < / d 2 : s t r i n g > < d 2 : s t r i n g > c 3 6 1 < / d 2 : s t r i n g > < d 2 : s t r i n g > c 3 6 2 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 q 1 3 2 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 8 c 8 7 4 1 c e - a d 0 2 - 4 c e a - b f 6 c - 5 a 8 6 3 c 1 2 2 1 f a < / U U I D > < V e r s i o n > 3 < / V e r s i o n > < / d 2 : V a l u e > < / d 2 : K e y V a l u e O f s t r i n g O u t p u t _ P n y Q U D e G > < d 2 : K e y V a l u e O f s t r i n g O u t p u t _ P n y Q U D e G > < d 2 : K e y > b 2 e 6 4 c d 9 - e c b b - 4 b 7 5 - 9 b 9 9 - 8 e 9 d 7 2 f 9 9 a d a < / d 2 : K e y > < d 2 : V a l u e   z : I d = " i 2 9 " > < C u b e M e d i a t o r   z : R e f = " i 2 " / > < L a b e l > T a b l e a u   /   G r a p h e   :   Q 3 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 4 < / V e r s i o n > < _ e l e m e n t s > < d 2 : s t r i n g > u 2 < / d 2 : s t r i n g > < d 2 : s t r i n g > c 4 4 9 < / d 2 : s t r i n g > < d 2 : s t r i n g > c 3 2 < / d 2 : s t r i n g > < d 2 : s t r i n g > c 3 3 < / d 2 : s t r i n g > < d 2 : s t r i n g > c 3 6 < / d 2 : s t r i n g > < d 2 : s t r i n g > c 4 5 6 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 q 7 6 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 b 2 e 6 4 c d 9 - e c b b - 4 b 7 5 - 9 b 9 9 - 8 e 9 d 7 2 f 9 9 a d a < / U U I D > < V e r s i o n > 4 < / V e r s i o n > < / d 2 : V a l u e > < / d 2 : K e y V a l u e O f s t r i n g O u t p u t _ P n y Q U D e G > < / _ d i c t i o n a r y > < / O u t p u t s > < P r e s e n t a t i o n O p t i o n s   i : n i l = " t r u e " / > < _ d o c u m e n t   z : I d = " i 3 0 "   x m l n s : d 1 p 1 = " h t t p : / / s c h e m a s . d a t a c o n t r a c t . o r g / 2 0 0 4 / 0 7 / D a t a M o d e l L i b I m p l "   i : t y p e = " d 1 p 1 : D o c u m e n t " > < d 1 p 1 : N a m e > _ d o c u m e n t < / d 1 p 1 : N a m e > < d 1 p 1 : O b j e c t T y p e > D o c u m e n t < / d 1 p 1 : O b j e c t T y p e > < d 1 p 1 : U U I D > D X g F i 5 J o f Y Y Q < / d 1 p 1 : U U I D > < d 1 p 1 : _ p r o p e r t i e s   z : I d = " i 3 1 "   i : t y p e = " d 1 p 1 : M D M P r o p e r t i e s " > < d 1 p 1 : P a r e n t   z : R e f = " i 3 0 " / > < d 1 p 1 : U U I D > O d F N K i W Y y R 8 H < / d 1 p 1 : U U I D > < d 1 p 1 : _ c o n t e x t C o l l e c t i o n s > < d 2 : K e y V a l u e O f a n y T y p e C o m p o n e n t C o l l e c t i o n O f a n y T y p e g W H h t R N j > < d 2 : K e y   z : I d = " i 3 2 "   i : t y p e = " d 1 p 1 : C o n t e x t " > < d 1 p 1 : N a m e > Q u e s t i o n < / d 1 p 1 : N a m e > < d 1 p 1 : P a r e n t   z : R e f = " i 3 0 " / > < d 1 p 1 : U U I D > P M P x q 9 S H z G C C < / d 1 p 1 : U U I D > < d 1 p 1 : C o n t a i n e r   z : I d = " i 3 3 "   i : t y p e = " d 1 p 1 : C o n t e x t s " > < d 1 p 1 : P a r e n t   z : R e f = " i 3 0 " / > < d 1 p 1 : U U I D > f c q Y i 6 h D l 9 k S < / d 1 p 1 : U U I D > < d 1 p 1 : _ e l e m e n t s > < d 2 : a n y T y p e   z : R e f = " i 3 2 " / > < d 2 : a n y T y p e   z : I d = " i 3 4 "   i : t y p e = " d 1 p 1 : C o n t e x t " > < d 1 p 1 : N a m e > A n a l y s i s < / d 1 p 1 : N a m e > < d 1 p 1 : P a r e n t   z : R e f = " i 3 0 " / > < d 1 p 1 : U U I D > E x 1 l w n p 2 z U c w < / d 1 p 1 : U U I D > < d 1 p 1 : C o n t a i n e r   z : R e f = " i 3 3 " / > < d 1 p 1 : A l t e r n a t i v e s   z : I d = " i 3 5 "   i : t y p e = " d 1 p 1 : C o n t e x t A l t e r n a t i v e s " > < d 1 p 1 : P a r e n t   z : R e f = " i 3 4 " / > < d 1 p 1 : U U I D > O 1 1 O N D b g a n 3 o < / d 1 p 1 : U U I D > < d 1 p 1 : _ e l e m e n t s > < d 2 : a n y T y p e   z : R e f = " i 3 2 " / > < / d 1 p 1 : _ e l e m e n t s > < / d 1 p 1 : A l t e r n a t i v e s > < d 1 p 1 : D e s c r i p t i o n > L i b e l l � s   d e   l ' a n a l y s e < / d 1 p 1 : D e s c r i p t i o n > < d 1 p 1 : U s a g e > a n a l y s i s < / d 1 p 1 : U s a g e > < / d 2 : a n y T y p e > < / d 1 p 1 : _ e l e m e n t s > < d 1 p 1 : B a s e   z : R e f = " i 3 2 " / > < d 1 p 1 : C u r r e n t   z : R e f = " i 3 2 " / > < / d 1 p 1 : C o n t a i n e r > < d 1 p 1 : A l t e r n a t i v e s   z : I d = " i 3 6 "   i : t y p e = " d 1 p 1 : C o n t e x t A l t e r n a t i v e s " > < d 1 p 1 : P a r e n t   z : R e f = " i 3 2 " / > < d 1 p 1 : U U I D > Z 4 P J R 2 k f M S l R < / d 1 p 1 : U U I D > < d 1 p 1 : _ e l e m e n t s / > < / d 1 p 1 : A l t e r n a t i v e s > < d 1 p 1 : D e s c r i p t i o n > L i b e l l � s   d u   r e c u e i l < / d 1 p 1 : D e s c r i p t i o n > < d 1 p 1 : U s a g e > q u e s t i o n < / d 1 p 1 : U s a g e > < / d 2 : K e y > < d 2 : V a l u e   z : I d = " i 3 7 " > < d 1 p 1 : U U I D > R 2 V g T m R 1 I z x t < / d 1 p 1 : U U I D > < d 1 p 1 : _ e l e m e n t s > < d 2 : a n y T y p e   z : I d = " i 3 8 "   i : t y p e = " d 1 p 1 : M D M P r o p e r t y " > < d 1 p 1 : N a m e > D a t a M o d e l R e a d e r T y p e < / d 1 p 1 : N a m e > < d 1 p 1 : P a r e n t   z : R e f = " i 3 0 " / > < d 1 p 1 : U U I D > I p 9 R K p m 6 m E 3 s < / d 1 p 1 : U U I D > < d 1 p 1 : C o n t a i n e r   z : R e f = " i 3 1 " / > < d 1 p 1 : V a l u e   x m l n s : d 8 p 1 = " h t t p : / / s c h e m a s . d a t a c o n t r a c t . o r g / 2 0 0 4 / 0 7 / D a t a M o d e l L i b "   i : t y p e = " d 8 p 1 : D a t a M o d e l R e a d e r T y p e C o n s t a n t s " > M B E x c e l 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F i e l d s   z : I d = " i 3 9 "   i : t y p e = " d 1 p 1 : F i e l d s " > < d 1 p 1 : P a r e n t   z : R e f = " i 3 0 " / > < d 1 p 1 : U U I D > z A w k q 1 Z 9 h 1 a 0 < / d 1 p 1 : U U I D > < d 1 p 1 : _ c o n t e x t C o l l e c t i o n s > < d 2 : K e y V a l u e O f a n y T y p e C o m p o n e n t C o l l e c t i o n O f a n y T y p e g W H h t R N j > < d 2 : K e y   z : R e f = " i 3 2 " / > < d 2 : V a l u e   z : I d = " i 4 0 " > < d 1 p 1 : U U I D > k P F O Y t L O g Y s D < / d 1 p 1 : U U I D > < d 1 p 1 : _ e l e m e n t s > < d 2 : a n y T y p e   z : I d = " i 4 1 "   i : t y p e = " d 1 p 1 : F i e l d G r o u p " > < d 1 p 1 : N a m e > C O L U M N S < / d 1 p 1 : N a m e > < d 1 p 1 : O b j e c t T y p e > F i e l d G r o u p < / d 1 p 1 : O b j e c t T y p e > < d 1 p 1 : P a r e n t   z : R e f = " i 3 0 " / > < d 1 p 1 : U U I D > W k L I m 9 3 R f T b M < / d 1 p 1 : U U I D > < d 1 p 1 : C o n t a i n e r   z : R e f = " i 3 9 " / > < d 1 p 1 : _ l a b e l s > < d 2 : K e y V a l u e O f s t r i n g a n y T y p e > < d 2 : K e y > L a b e l < / d 2 : K e y > < d 2 : V a l u e   z : I d = " i 4 2 "   i : t y p e = " d 1 p 1 : L a b e l " > < d 1 p 1 : P a r e n t   z : R e f = " i 4 1 " / > < d 1 p 1 : U U I D > x C z D Z j d A f 2 5 3 < / d 1 p 1 : U U I D > < d 1 p 1 : _ t e x t s > < d 2 : K e y V a l u e O f L a b e l . T e x t K e y s t r i n g _ S R k x G n 9 d > < d 2 : K e y > < d 1 p 1 : C o n t e x t   z : R e f = " i 3 2 " / > < d 1 p 1 : L a n g u a g e   z : I d = " i 4 3 "   i : t y p e = " d 1 p 1 : L a n g u a g e " > < d 1 p 1 : N a m e > F R A < / d 1 p 1 : N a m e > < d 1 p 1 : P a r e n t   z : R e f = " i 3 0 " / > < d 1 p 1 : U U I D > F r W M b L O K d d 2 Y < / d 1 p 1 : U U I D > < d 1 p 1 : C o n t a i n e r   z : I d = " i 4 4 "   i : t y p e = " d 1 p 1 : L a n g u a g e s " > < d 1 p 1 : P a r e n t   z : R e f = " i 3 0 " / > < d 1 p 1 : U U I D > k Y x u a E G A m 7 s 3 < / d 1 p 1 : U U I D > < d 1 p 1 : _ c o n t e x t C o l l e c t i o n s > < d 2 : K e y V a l u e O f a n y T y p e C o m p o n e n t C o l l e c t i o n O f a n y T y p e g W H h t R N j > < d 2 : K e y   z : R e f = " i 3 2 " / > < d 2 : V a l u e   z : I d = " i 4 5 " > < d 1 p 1 : U U I D > r 5 c v O b K T L 7 H g < / d 1 p 1 : U U I D > < d 1 p 1 : _ e l e m e n t s > < d 2 : a n y T y p e   z : R e f = " i 4 3 " / > < / d 1 p 1 : _ e l e m e n t s > < / d 2 : V a l u e > < / d 2 : K e y V a l u e O f a n y T y p e C o m p o n e n t C o l l e c t i o n O f a n y T y p e g W H h t R N j > < / d 1 p 1 : _ c o n t e x t C o l l e c t i o n s > < d 1 p 1 : B a s e   z : R e f = " i 4 3 " / > < d 1 p 1 : C u r r e n t   z : R e f = " i 4 3 " / > < / d 1 p 1 : C o n t a i n e r > < d 1 p 1 : A l t e r n a t i v e s   z : I d = " i 4 6 "   i : t y p e = " d 1 p 1 : L a n g u a g e A l t e r n a t i v e s " > < d 1 p 1 : P a r e n t   z : R e f = " i 4 3 " / > < d 1 p 1 : U U I D > A W S J 2 F 2 c 3 P 1 Y < / d 1 p 1 : U U I D > < d 1 p 1 : _ e l e m e n t s / > < / d 1 p 1 : A l t e r n a t i v e s > < d 1 p 1 : C o u n t r y > F r a n c e < / d 1 p 1 : C o u n t r y > < d 1 p 1 : I s I n s t a l l e d > t r u e < / d 1 p 1 : I s I n s t a l l e d > < d 1 p 1 : L o n g N a m e > f r a n � a i s < / d 1 p 1 : L o n g N a m e > < / d 1 p 1 : L a n g u a g e > < / d 2 : K e y > < d 2 : V a l u e > C O L O N N E S < / d 2 : V a l u e > < / d 2 : K e y V a l u e O f L a b e l . T e x t K e y s t r i n g _ S R k x G n 9 d > < / d 1 p 1 : _ t e x t s > < / d 2 : V a l u e > < / d 2 : K e y V a l u e O f s t r i n g a n y T y p e > < / d 1 p 1 : _ l a b e l s > < d 1 p 1 : F i e l d s   z : I d = " i 4 7 "   i : t y p e = " d 1 p 1 : F i e l d s " > < d 1 p 1 : P a r e n t   z : R e f = " i 4 1 " / > < d 1 p 1 : U U I D > o S 6 e m W V v m j J W < / d 1 p 1 : U U I D > < d 1 p 1 : _ c o n t e x t C o l l e c t i o n s > < d 2 : K e y V a l u e O f a n y T y p e C o m p o n e n t C o l l e c t i o n O f a n y T y p e g W H h t R N j > < d 2 : K e y   z : R e f = " i 3 2 " / > < d 2 : V a l u e   z : I d = " i 4 8 " > < d 1 p 1 : U U I D > Z I a 7 Z 8 1 t m 7 6 A < / d 1 p 1 : U U I D > < d 1 p 1 : _ e l e m e n t s > < d 2 : a n y T y p e   z : I d = " i 4 9 "   i : t y p e = " d 1 p 1 : V a r i a b l e " > < d 1 p 1 : N a m e > F 1 < / d 1 p 1 : N a m e > < d 1 p 1 : O b j e c t T y p e > V a r i a b l e < / d 1 p 1 : O b j e c t T y p e > < d 1 p 1 : P a r e n t   z : R e f = " i 4 1 " / > < d 1 p 1 : U U I D > F 5 A 2 D 1 W F w 8 z A < / d 1 p 1 : U U I D > < d 1 p 1 : C o n t a i n e r   z : R e f = " i 4 7 " / > < d 1 p 1 : _ l a b e l s > < d 2 : K e y V a l u e O f s t r i n g a n y T y p e > < d 2 : K e y > L a b e l < / d 2 : K e y > < d 2 : V a l u e   z : I d = " i 5 0 "   i : t y p e = " d 1 p 1 : L a b e l " > < d 1 p 1 : P a r e n t   z : R e f = " i 4 9 " / > < d 1 p 1 : U U I D > M y J j 7 6 6 3 x B m 1 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"   i : t y p e = " d 1 p 1 : E l e m e n t s " > < d 1 p 1 : P a r e n t   z : R e f = " i 4 9 " / > < d 1 p 1 : U U I D > F G n j 6 M A 2 E f w U < / d 1 p 1 : U U I D > < d 1 p 1 : _ c o n t e x t C o l l e c t i o n s > < d 2 : K e y V a l u e O f a n y T y p e C o m p o n e n t C o l l e c t i o n O f a n y T y p e g W H h t R N j > < d 2 : K e y   z : R e f = " i 3 2 " / > < d 2 : V a l u e   z : I d = " i 5 2 " > < d 1 p 1 : U U I D > y W Q p B E M 1 c m E 8 < / d 1 p 1 : U U I D > < d 1 p 1 : _ e l e m e n t s > < d 2 : a n y T y p e   z : I d = " i 5 3 "   i : t y p e = " d 1 p 1 : E l e m e n t " > < d 1 p 1 : N a m e > B a s e < / d 1 p 1 : N a m e > < d 1 p 1 : O b j e c t T y p e > E l e m e n t < / d 1 p 1 : O b j e c t T y p e > < d 1 p 1 : P a r e n t   z : R e f = " i 4 9 " / > < d 1 p 1 : U U I D > A 6 Z a j j y o w m z m < / d 1 p 1 : U U I D > < d 1 p 1 : _ p r o p e r t i e s   z : I d = " i 5 4 "   i : t y p e = " d 1 p 1 : M D M P r o p e r t i e s " > < d 1 p 1 : P a r e n t   z : R e f = " i 5 3 " / > < d 1 p 1 : U U I D > X J p 8 s 5 2 d i 1 l 5 < / d 1 p 1 : U U I D > < d 1 p 1 : _ c o n t e x t C o l l e c t i o n s > < d 2 : K e y V a l u e O f a n y T y p e C o m p o n e n t C o l l e c t i o n O f a n y T y p e g W H h t R N j > < d 2 : K e y   z : R e f = " i 3 2 " / > < d 2 : V a l u e   z : I d = " i 5 5 " > < d 1 p 1 : U U I D > R t N 9 i H J x C H y C < / d 1 p 1 : U U I D > < d 1 p 1 : _ e l e m e n t s > < d 2 : a n y T y p e   z : I d = " i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" / > < d 1 p 1 : U U I D > C 2 G t w b n b t O V H < / d 1 p 1 : U U I D > < d 1 p 1 : C o n t a i n e r   z : R e f = " i 5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5 7 "   i : t y p e = " d 1 p 1 : L a b e l " > < d 1 p 1 : P a r e n t   z : R e f = " i 5 3 " / > < d 1 p 1 : U U I D > c h V O N 7 F V h o h s 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5 8 "   i : t y p e = " d 1 p 1 : E l e m e n t " > < d 1 p 1 : N a m e > T o t a l < / d 1 p 1 : N a m e > < d 1 p 1 : O b j e c t T y p e > E l e m e n t < / d 1 p 1 : O b j e c t T y p e > < d 1 p 1 : P a r e n t   z : R e f = " i 4 9 " / > < d 1 p 1 : U U I D > k S n s X m n q 0 T B Q < / d 1 p 1 : U U I D > < d 1 p 1 : _ p r o p e r t i e s   z : I d = " i 5 9 "   i : t y p e = " d 1 p 1 : M D M P r o p e r t i e s " > < d 1 p 1 : P a r e n t   z : R e f = " i 5 8 " / > < d 1 p 1 : U U I D > b F y I S J n V W m 5 0 < / d 1 p 1 : U U I D > < d 1 p 1 : _ c o n t e x t C o l l e c t i o n s > < d 2 : K e y V a l u e O f a n y T y p e C o m p o n e n t C o l l e c t i o n O f a n y T y p e g W H h t R N j > < d 2 : K e y   z : R e f = " i 3 2 " / > < d 2 : V a l u e   z : I d = " i 6 0 " > < d 1 p 1 : U U I D > r I s G N K N G X F o q < / d 1 p 1 : U U I D > < d 1 p 1 : _ e l e m e n t s > < d 2 : a n y T y p e   z : I d = " i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" / > < d 1 p 1 : U U I D > c X J w A v A E Z U M r < / d 1 p 1 : U U I D > < d 1 p 1 : C o n t a i n e r   z : R e f = " i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6 2 "   i : t y p e = " d 1 p 1 : L a b e l " > < d 1 p 1 : P a r e n t   z : R e f = " i 5 8 " / > < d 1 p 1 : U U I D > N x Q H i 1 M O f E 2 1 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4 9 " / > < d 1 p 1 : U U I D > C N N V v k 7 V 5 1 T Y < / d 1 p 1 : U U I D > < d 1 p 1 : _ p r o p e r t i e s   z : I d = " i 6 4 "   i : t y p e = " d 1 p 1 : M D M P r o p e r t i e s " > < d 1 p 1 : P a r e n t   z : R e f = " i 6 3 " / > < d 1 p 1 : U U I D > g f I k l 9 w u 5 u 6 g < / d 1 p 1 : U U I D > < d 1 p 1 : _ c o n t e x t C o l l e c t i o n s > < d 2 : K e y V a l u e O f a n y T y p e C o m p o n e n t C o l l e c t i o n O f a n y T y p e g W H h t R N j > < d 2 : K e y   z : R e f = " i 3 2 " / > < d 2 : V a l u e   z : I d = " i 6 5 " > < d 1 p 1 : U U I D > d 9 z 2 v V Y b b I j 5 < / d 1 p 1 : U U I D > < d 1 p 1 : _ e l e m e n t s > < d 2 : a n y T y p e   z : I d = " i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" / > < d 1 p 1 : U U I D > z 1 V l m 2 a f 5 A e t < / d 1 p 1 : U U I D > < d 1 p 1 : C o n t a i n e r   z : R e f = " i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6 7 "   i : t y p e = " d 1 p 1 : L a b e l " > < d 1 p 1 : P a r e n t   z : R e f = " i 6 3 " / > < d 1 p 1 : U U I D > c N A K g Z g X d 2 w T 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"   i : t y p e = " d 1 p 1 : E l e m e n t s " > < d 1 p 1 : P a r e n t   z : R e f = " i 6 3 " / > < d 1 p 1 : U U I D > w w Z 2 J I O U I Z V B < / d 1 p 1 : U U I D > < d 1 p 1 : _ c o n t e x t C o l l e c t i o n s > < d 2 : K e y V a l u e O f a n y T y p e C o m p o n e n t C o l l e c t i o n O f a n y T y p e g W H h t R N j > < d 2 : K e y   z : R e f = " i 3 2 " / > < d 2 : V a l u e   z : I d = " i 6 9 " > < d 1 p 1 : U U I D > X I e O j 8 P l m 2 Z 8 < / d 1 p 1 : U U I D > < d 1 p 1 : _ e l e m e n t s > < d 2 : a n y T y p e   z : I d = " i 7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6 3 " / > < d 1 p 1 : U U I D > I G L x p 9 Q 5 3 Z f h < / d 1 p 1 : U U I D > < d 1 p 1 : _ p r o p e r t i e s   z : I d = " i 7 1 "   i : t y p e = " d 1 p 1 : M D M P r o p e r t i e s " > < d 1 p 1 : P a r e n t   z : R e f = " i 7 0 " / > < d 1 p 1 : U U I D > B n g Y U 3 u z a o N B < / d 1 p 1 : U U I D > < d 1 p 1 : _ c o n t e x t C o l l e c t i o n s > < d 2 : K e y V a l u e O f a n y T y p e C o m p o n e n t C o l l e c t i o n O f a n y T y p e g W H h t R N j > < d 2 : K e y   z : R e f = " i 3 2 " / > < d 2 : V a l u e   z : I d = " i 7 2 " > < d 1 p 1 : U U I D > w I U E 6 v P f 5 N k u < / d 1 p 1 : U U I D > < d 1 p 1 : _ e l e m e n t s > < d 2 : a n y T y p e   z : I d = " i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" / > < d 1 p 1 : U U I D > i K I E T b k i g G 0 H < / d 1 p 1 : U U I D > < d 1 p 1 : C o n t a i n e r   z : R e f = " i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 f i k 2 p Y t G O w k n ? S h e e t 1 ! R 6 C 1 : R 7 C 1 / 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7 4 "   i : t y p e = " d 1 p 1 : L a b e l " > < d 1 p 1 : P a r e n t   z : R e f = " i 7 0 " / > < d 1 p 1 : U U I D > L t t e m 1 a C n 7 7 N 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6 3 " / > < d 1 p 1 : U U I D > f C o X 8 V 8 E q K I p < / d 1 p 1 : U U I D > < d 1 p 1 : _ p r o p e r t i e s   z : I d = " i 7 6 "   i : t y p e = " d 1 p 1 : M D M P r o p e r t i e s " > < d 1 p 1 : P a r e n t   z : R e f = " i 7 5 " / > < d 1 p 1 : U U I D > r 9 H h Y u f W o T q d < / d 1 p 1 : U U I D > < d 1 p 1 : _ c o n t e x t C o l l e c t i o n s > < d 2 : K e y V a l u e O f a n y T y p e C o m p o n e n t C o l l e c t i o n O f a n y T y p e g W H h t R N j > < d 2 : K e y   z : R e f = " i 3 2 " / > < d 2 : V a l u e   z : I d = " i 7 7 " > < d 1 p 1 : U U I D > c W j K w 8 y z C w u J < / d 1 p 1 : U U I D > < d 1 p 1 : _ e l e m e n t s > < d 2 : a n y T y p e   z : I d = " i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" / > < d 1 p 1 : U U I D > o p g 8 D p g 0 S M O 6 < / d 1 p 1 : U U I D > < d 1 p 1 : C o n t a i n e r   z : R e f = " i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 f i k 2 p Y t G O w k n ? S h e e t 1 ! R 8 C 1 : R 9 C 1 / 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7 9 "   i : t y p e = " d 1 p 1 : L a b e l " > < d 1 p 1 : P a r e n t   z : R e f = " i 7 5 " / > < d 1 p 1 : U U I D > F D s d D 6 v D l E Q g 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6 3 " / > < d 1 p 1 : U U I D > E R D z O u 1 p D b 1 k < / d 1 p 1 : U U I D > < d 1 p 1 : _ p r o p e r t i e s   z : I d = " i 8 1 "   i : t y p e = " d 1 p 1 : M D M P r o p e r t i e s " > < d 1 p 1 : P a r e n t   z : R e f = " i 8 0 " / > < d 1 p 1 : U U I D > h s G L s O G V f p h 6 < / d 1 p 1 : U U I D > < d 1 p 1 : _ c o n t e x t C o l l e c t i o n s > < d 2 : K e y V a l u e O f a n y T y p e C o m p o n e n t C o l l e c t i o n O f a n y T y p e g W H h t R N j > < d 2 : K e y   z : R e f = " i 3 2 " / > < d 2 : V a l u e   z : I d = " i 8 2 " > < d 1 p 1 : U U I D > t Z x h S A E E Q 7 w t < / d 1 p 1 : U U I D > < d 1 p 1 : _ e l e m e n t s > < d 2 : a n y T y p e   z : I d = " i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" / > < d 1 p 1 : U U I D > L g S 9 y 0 K V I n h D < / d 1 p 1 : U U I D > < d 1 p 1 : C o n t a i n e r   z : R e f = " i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 f i k 2 p Y t G O w k n ? S h e e t 1 ! R 1 0 C 1 : R 1 1 C 1 / 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8 4 "   i : t y p e = " d 1 p 1 : L a b e l " > < d 1 p 1 : P a r e n t   z : R e f = " i 8 0 " / > < d 1 p 1 : U U I D > Q k d T p 1 E p M H j N 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6 3 " / > < d 1 p 1 : U U I D > d c R K c j 6 c O I s 8 < / d 1 p 1 : U U I D > < d 1 p 1 : _ p r o p e r t i e s   z : I d = " i 8 6 "   i : t y p e = " d 1 p 1 : M D M P r o p e r t i e s " > < d 1 p 1 : P a r e n t   z : R e f = " i 8 5 " / > < d 1 p 1 : U U I D > t n H z q Y p H I k G p < / d 1 p 1 : U U I D > < d 1 p 1 : _ c o n t e x t C o l l e c t i o n s > < d 2 : K e y V a l u e O f a n y T y p e C o m p o n e n t C o l l e c t i o n O f a n y T y p e g W H h t R N j > < d 2 : K e y   z : R e f = " i 3 2 " / > < d 2 : V a l u e   z : I d = " i 8 7 " > < d 1 p 1 : U U I D > t 8 h R H K q q 6 Y 7 M < / d 1 p 1 : U U I D > < d 1 p 1 : _ e l e m e n t s > < d 2 : a n y T y p e   z : I d = " i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" / > < d 1 p 1 : U U I D > x G i p e M y Q 2 u q q < / d 1 p 1 : U U I D > < d 1 p 1 : C o n t a i n e r   z : R e f = " i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 f i k 2 p Y t G O w k n ? S h e e t 1 ! R 1 2 C 1 : R 1 3 C 1 / 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8 9 "   i : t y p e = " d 1 p 1 : L a b e l " > < d 1 p 1 : P a r e n t   z : R e f = " i 8 5 " / > < d 1 p 1 : U U I D > h c A k 9 m L M 2 e v L 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6 3 " / > < d 1 p 1 : U U I D > W 6 0 x r l c l f E M I < / d 1 p 1 : U U I D > < d 1 p 1 : _ p r o p e r t i e s   z : I d = " i 9 1 "   i : t y p e = " d 1 p 1 : M D M P r o p e r t i e s " > < d 1 p 1 : P a r e n t   z : R e f = " i 9 0 " / > < d 1 p 1 : U U I D > u Q Z 2 T p l o a n H z < / d 1 p 1 : U U I D > < d 1 p 1 : _ c o n t e x t C o l l e c t i o n s > < d 2 : K e y V a l u e O f a n y T y p e C o m p o n e n t C o l l e c t i o n O f a n y T y p e g W H h t R N j > < d 2 : K e y   z : R e f = " i 3 2 " / > < d 2 : V a l u e   z : I d = " i 9 2 " > < d 1 p 1 : U U I D > P 3 N 8 6 1 G e q 5 2 j < / d 1 p 1 : U U I D > < d 1 p 1 : _ e l e m e n t s > < d 2 : a n y T y p e   z : I d = " i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" / > < d 1 p 1 : U U I D > s 9 n 5 w 1 x I T 2 X 2 < / d 1 p 1 : U U I D > < d 1 p 1 : C o n t a i n e r   z : R e f = " i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 f i k 2 p Y t G O w k n ? S h e e t 1 ! R 1 4 C 1 : R 1 5 C 1 / 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9 4 "   i : t y p e = " d 1 p 1 : L a b e l " > < d 1 p 1 : P a r e n t   z : R e f = " i 9 0 " / > < d 1 p 1 : U U I D > b 6 S G f O P k Q 2 C t 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6 3 " / > < d 1 p 1 : U U I D > k U x I M L h u d d Y z < / d 1 p 1 : U U I D > < d 1 p 1 : _ p r o p e r t i e s   z : I d = " i 9 6 "   i : t y p e = " d 1 p 1 : M D M P r o p e r t i e s " > < d 1 p 1 : P a r e n t   z : R e f = " i 9 5 " / > < d 1 p 1 : U U I D > n y W S x T w T 8 t X l < / d 1 p 1 : U U I D > < d 1 p 1 : _ c o n t e x t C o l l e c t i o n s > < d 2 : K e y V a l u e O f a n y T y p e C o m p o n e n t C o l l e c t i o n O f a n y T y p e g W H h t R N j > < d 2 : K e y   z : R e f = " i 3 2 " / > < d 2 : V a l u e   z : I d = " i 9 7 " > < d 1 p 1 : U U I D > z 0 T B n L A 8 Y 0 B U < / d 1 p 1 : U U I D > < d 1 p 1 : _ e l e m e n t s > < d 2 : a n y T y p e   z : I d = " i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" / > < d 1 p 1 : U U I D > B p 1 k 1 9 g b g V N I < / d 1 p 1 : U U I D > < d 1 p 1 : C o n t a i n e r   z : R e f = " i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 f i k 2 p Y t G O w k n ? S h e e t 1 ! R 1 6 C 1 : R 1 7 C 1 / 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9 9 "   i : t y p e = " d 1 p 1 : L a b e l " > < d 1 p 1 : P a r e n t   z : R e f = " i 9 5 " / > < d 1 p 1 : U U I D > y N R X U f H E i d f M 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4 9 " / > < d 1 p 1 : U U I D > V g 2 i S X r Y A U r B < / d 1 p 1 : U U I D > < d 1 p 1 : _ p r o p e r t i e s   z : I d = " i 1 0 1 "   i : t y p e = " d 1 p 1 : M D M P r o p e r t i e s " > < d 1 p 1 : P a r e n t   z : R e f = " i 1 0 0 " / > < d 1 p 1 : U U I D > Z z s W J j k I m B 6 5 < / d 1 p 1 : U U I D > < d 1 p 1 : _ c o n t e x t C o l l e c t i o n s > < d 2 : K e y V a l u e O f a n y T y p e C o m p o n e n t C o l l e c t i o n O f a n y T y p e g W H h t R N j > < d 2 : K e y   z : R e f = " i 3 2 " / > < d 2 : V a l u e   z : I d = " i 1 0 2 " > < d 1 p 1 : U U I D > b w f H 2 Y d 5 x C Q H < / d 1 p 1 : U U I D > < d 1 p 1 : _ e l e m e n t s > < d 2 : a n y T y p e   z : I d = " i 1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" / > < d 1 p 1 : U U I D > W M d 9 M 6 E o n L g y < / d 1 p 1 : U U I D > < d 1 p 1 : C o n t a i n e r   z : R e f = " i 1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 f i k 2 p Y t G O w k n ? S h e e t 1 ! R 1 8 C 1 / 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1 0 4 "   i : t y p e = " d 1 p 1 : L a b e l " > < d 1 p 1 : P a r e n t   z : R e f = " i 1 0 0 " / > < d 1 p 1 : U U I D > B j P c j E b o h P Q M 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"   i : t y p e = " d 1 p 1 : E l e m e n t s " > < d 1 p 1 : P a r e n t   z : R e f = " i 1 0 0 " / > < d 1 p 1 : U U I D > W M W g M P 4 7 q 2 9 5 < / d 1 p 1 : U U I D > < d 1 p 1 : _ c o n t e x t C o l l e c t i o n s > < d 2 : K e y V a l u e O f a n y T y p e C o m p o n e n t C o l l e c t i o n O f a n y T y p e g W H h t R N j > < d 2 : K e y   z : R e f = " i 3 2 " / > < d 2 : V a l u e   z : I d = " i 1 0 6 " > < d 1 p 1 : U U I D > L h s s d K W C w W H F < / d 1 p 1 : U U I D > < d 1 p 1 : _ e l e m e n t s > < d 2 : a n y T y p e   z : I d = " i 1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0 0 " / > < d 1 p 1 : U U I D > A L M v Z t W O I X j y < / d 1 p 1 : U U I D > < d 1 p 1 : _ p r o p e r t i e s   z : I d = " i 1 0 8 "   i : t y p e = " d 1 p 1 : M D M P r o p e r t i e s " > < d 1 p 1 : P a r e n t   z : R e f = " i 1 0 7 " / > < d 1 p 1 : U U I D > Z o 0 0 Q 3 s 9 t 6 D E < / d 1 p 1 : U U I D > < d 1 p 1 : _ c o n t e x t C o l l e c t i o n s > < d 2 : K e y V a l u e O f a n y T y p e C o m p o n e n t C o l l e c t i o n O f a n y T y p e g W H h t R N j > < d 2 : K e y   z : R e f = " i 3 2 " / > < d 2 : V a l u e   z : I d = " i 1 0 9 " > < d 1 p 1 : U U I D > Z Y j H 1 S V c i k 5 7 < / d 1 p 1 : U U I D > < d 1 p 1 : _ e l e m e n t s > < d 2 : a n y T y p e   z : I d = " i 1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" / > < d 1 p 1 : U U I D > E l 5 q 7 T T V P r o O < / d 1 p 1 : U U I D > < d 1 p 1 : C o n t a i n e r   z : R e f = " i 1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 f i k 2 p Y t G O w k n ? S h e e t 1 ! R 1 9 C 1 : R 2 0 C 1 / 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" / > < d 1 p 1 : _ l a b e l s > < d 2 : K e y V a l u e O f s t r i n g a n y T y p e > < d 2 : K e y > L a b e l < / d 2 : K e y > < d 2 : V a l u e   z : I d = " i 1 1 1 "   i : t y p e = " d 1 p 1 : L a b e l " > < d 1 p 1 : P a r e n t   z : R e f = " i 1 0 7 " / > < d 1 p 1 : U U I D > t r O z 3 C D 1 8 3 G 4 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0 0 " / > < d 1 p 1 : U U I D > U j G p Y 5 J 1 1 h N N < / d 1 p 1 : U U I D > < d 1 p 1 : _ p r o p e r t i e s   z : I d = " i 1 1 3 "   i : t y p e = " d 1 p 1 : M D M P r o p e r t i e s " > < d 1 p 1 : P a r e n t   z : R e f = " i 1 1 2 " / > < d 1 p 1 : U U I D > d n p 3 U Q Y e I Z f y < / d 1 p 1 : U U I D > < d 1 p 1 : _ c o n t e x t C o l l e c t i o n s > < d 2 : K e y V a l u e O f a n y T y p e C o m p o n e n t C o l l e c t i o n O f a n y T y p e g W H h t R N j > < d 2 : K e y   z : R e f = " i 3 2 " / > < d 2 : V a l u e   z : I d = " i 1 1 4 " > < d 1 p 1 : U U I D > T 7 w V 0 E P 3 s 1 v p < / d 1 p 1 : U U I D > < d 1 p 1 : _ e l e m e n t s > < d 2 : a n y T y p e   z : I d = " i 1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" / > < d 1 p 1 : U U I D > y B C a o s z x v V j P < / d 1 p 1 : U U I D > < d 1 p 1 : C o n t a i n e r   z : R e f = " i 1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 f i k 2 p Y t G O w k n ? S h e e t 1 ! R 2 1 C 1 : R 2 2 C 1 / 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" / > < d 1 p 1 : _ l a b e l s > < d 2 : K e y V a l u e O f s t r i n g a n y T y p e > < d 2 : K e y > L a b e l < / d 2 : K e y > < d 2 : V a l u e   z : I d = " i 1 1 6 "   i : t y p e = " d 1 p 1 : L a b e l " > < d 1 p 1 : P a r e n t   z : R e f = " i 1 1 2 " / > < d 1 p 1 : U U I D > r e Q h A k g V e B l C 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"   i : t y p e = " d 1 p 1 : E l e m e n t s " > < d 1 p 1 : P a r e n t   z : R e f = " i 1 1 2 " / > < d 1 p 1 : U U I D > t J S 3 G d q o G k H 6 < / d 1 p 1 : U U I D > < d 1 p 1 : _ c o n t e x t C o l l e c t i o n s > < d 2 : K e y V a l u e O f a n y T y p e C o m p o n e n t C o l l e c t i o n O f a n y T y p e g W H h t R N j > < d 2 : K e y   z : R e f = " i 3 2 " / > < d 2 : V a l u e   z : I d = " i 1 1 8 " > < d 1 p 1 : U U I D > Q 1 n E j q x A p 2 y O < / d 1 p 1 : U U I D > < d 1 p 1 : _ e l e m e n t s > < d 2 : a n y T y p e   z : I d = " i 1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1 2 " / > < d 1 p 1 : U U I D > h P u a 2 j G o u w U t < / d 1 p 1 : U U I D > < d 1 p 1 : _ p r o p e r t i e s   z : I d = " i 1 2 0 "   i : t y p e = " d 1 p 1 : M D M P r o p e r t i e s " > < d 1 p 1 : P a r e n t   z : R e f = " i 1 1 9 " / > < d 1 p 1 : U U I D > g c I S L c z r G H T 9 < / d 1 p 1 : U U I D > < d 1 p 1 : _ c o n t e x t C o l l e c t i o n s > < d 2 : K e y V a l u e O f a n y T y p e C o m p o n e n t C o l l e c t i o n O f a n y T y p e g W H h t R N j > < d 2 : K e y   z : R e f = " i 3 2 " / > < d 2 : V a l u e   z : I d = " i 1 2 1 " > < d 1 p 1 : U U I D > c 7 f L c u g r 1 A 5 S < / d 1 p 1 : U U I D > < d 1 p 1 : _ e l e m e n t s > < d 2 : a n y T y p e   z : I d = " i 1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" / > < d 1 p 1 : U U I D > L 8 1 b k s D C Y g s Y < / d 1 p 1 : U U I D > < d 1 p 1 : C o n t a i n e r   z : R e f = " i 1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 f i k 2 p Y t G O w k n ? S h e e t 1 ! R 2 3 C 1 : R 2 4 C 1 / 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2 3 "   i : t y p e = " d 1 p 1 : L a b e l " > < d 1 p 1 : P a r e n t   z : R e f = " i 1 1 9 " / > < d 1 p 1 : U U I D > r G e 4 4 6 S i i 3 c u 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1 2 " / > < d 1 p 1 : U U I D > M P I G G 7 q Y p g k Q < / d 1 p 1 : U U I D > < d 1 p 1 : _ p r o p e r t i e s   z : I d = " i 1 2 5 "   i : t y p e = " d 1 p 1 : M D M P r o p e r t i e s " > < d 1 p 1 : P a r e n t   z : R e f = " i 1 2 4 " / > < d 1 p 1 : U U I D > w 7 s Q D E j 0 t D 1 q < / d 1 p 1 : U U I D > < d 1 p 1 : _ c o n t e x t C o l l e c t i o n s > < d 2 : K e y V a l u e O f a n y T y p e C o m p o n e n t C o l l e c t i o n O f a n y T y p e g W H h t R N j > < d 2 : K e y   z : R e f = " i 3 2 " / > < d 2 : V a l u e   z : I d = " i 1 2 6 " > < d 1 p 1 : U U I D > K o V A z 1 W n h 0 E N < / d 1 p 1 : U U I D > < d 1 p 1 : _ e l e m e n t s > < d 2 : a n y T y p e   z : I d = " i 1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" / > < d 1 p 1 : U U I D > f Y G Y E Q l B Q H P e < / d 1 p 1 : U U I D > < d 1 p 1 : C o n t a i n e r   z : R e f = " i 1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 f i k 2 p Y t G O w k n ? S h e e t 1 ! R 2 5 C 1 : R 2 6 C 1 / 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2 8 "   i : t y p e = " d 1 p 1 : L a b e l " > < d 1 p 1 : P a r e n t   z : R e f = " i 1 2 4 " / > < d 1 p 1 : U U I D > y L 1 u W f G U g N c O 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1 2 " / > < d 1 p 1 : U U I D > F p E M 2 1 y k i X B Q < / d 1 p 1 : U U I D > < d 1 p 1 : _ p r o p e r t i e s   z : I d = " i 1 3 0 "   i : t y p e = " d 1 p 1 : M D M P r o p e r t i e s " > < d 1 p 1 : P a r e n t   z : R e f = " i 1 2 9 " / > < d 1 p 1 : U U I D > B Q n z b F j K F K N 6 < / d 1 p 1 : U U I D > < d 1 p 1 : _ c o n t e x t C o l l e c t i o n s > < d 2 : K e y V a l u e O f a n y T y p e C o m p o n e n t C o l l e c t i o n O f a n y T y p e g W H h t R N j > < d 2 : K e y   z : R e f = " i 3 2 " / > < d 2 : V a l u e   z : I d = " i 1 3 1 " > < d 1 p 1 : U U I D > S C O g J F 2 G 1 f p q < / d 1 p 1 : U U I D > < d 1 p 1 : _ e l e m e n t s > < d 2 : a n y T y p e   z : I d = " i 1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" / > < d 1 p 1 : U U I D > y K v d c 2 a F Y 2 8 j < / d 1 p 1 : U U I D > < d 1 p 1 : C o n t a i n e r   z : R e f = " i 1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 f i k 2 p Y t G O w k n ? S h e e t 1 ! R 2 7 C 1 : R 2 8 C 1 / 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3 3 "   i : t y p e = " d 1 p 1 : L a b e l " > < d 1 p 1 : P a r e n t   z : R e f = " i 1 2 9 " / > < d 1 p 1 : U U I D > x d E T j l A l K n r T 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1 2 " / > < d 1 p 1 : U U I D > D e d 1 G V u y 8 w u j < / d 1 p 1 : U U I D > < d 1 p 1 : _ p r o p e r t i e s   z : I d = " i 1 3 5 "   i : t y p e = " d 1 p 1 : M D M P r o p e r t i e s " > < d 1 p 1 : P a r e n t   z : R e f = " i 1 3 4 " / > < d 1 p 1 : U U I D > M i L b R 4 H b K J C C < / d 1 p 1 : U U I D > < d 1 p 1 : _ c o n t e x t C o l l e c t i o n s > < d 2 : K e y V a l u e O f a n y T y p e C o m p o n e n t C o l l e c t i o n O f a n y T y p e g W H h t R N j > < d 2 : K e y   z : R e f = " i 3 2 " / > < d 2 : V a l u e   z : I d = " i 1 3 6 " > < d 1 p 1 : U U I D > C F 2 K Q J m h l 6 1 Q < / d 1 p 1 : U U I D > < d 1 p 1 : _ e l e m e n t s > < d 2 : a n y T y p e   z : I d = " i 1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" / > < d 1 p 1 : U U I D > R G t O v I j f E p R m < / d 1 p 1 : U U I D > < d 1 p 1 : C o n t a i n e r   z : R e f = " i 1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 f i k 2 p Y t G O w k n ? S h e e t 1 ! R 2 9 C 1 : R 3 0 C 1 / 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3 8 "   i : t y p e = " d 1 p 1 : L a b e l " > < d 1 p 1 : P a r e n t   z : R e f = " i 1 3 4 " / > < d 1 p 1 : U U I D > v X w D 6 s T L u f s M 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1 2 " / > < d 1 p 1 : U U I D > d 0 d A v V w 5 z F T S < / d 1 p 1 : U U I D > < d 1 p 1 : _ p r o p e r t i e s   z : I d = " i 1 4 0 "   i : t y p e = " d 1 p 1 : M D M P r o p e r t i e s " > < d 1 p 1 : P a r e n t   z : R e f = " i 1 3 9 " / > < d 1 p 1 : U U I D > u a z 8 X O f y I t a W < / d 1 p 1 : U U I D > < d 1 p 1 : _ c o n t e x t C o l l e c t i o n s > < d 2 : K e y V a l u e O f a n y T y p e C o m p o n e n t C o l l e c t i o n O f a n y T y p e g W H h t R N j > < d 2 : K e y   z : R e f = " i 3 2 " / > < d 2 : V a l u e   z : I d = " i 1 4 1 " > < d 1 p 1 : U U I D > z P 0 O Q b 7 S s 5 G K < / d 1 p 1 : U U I D > < d 1 p 1 : _ e l e m e n t s > < d 2 : a n y T y p e   z : I d = " i 1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9 " / > < d 1 p 1 : U U I D > K 3 q C l h 8 X z Q R 0 < / d 1 p 1 : U U I D > < d 1 p 1 : C o n t a i n e r   z : R e f = " i 1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 f i k 2 p Y t G O w k n ? S h e e t 1 ! R 3 1 C 1 : R 3 2 C 1 / 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4 3 "   i : t y p e = " d 1 p 1 : L a b e l " > < d 1 p 1 : P a r e n t   z : R e f = " i 1 3 9 " / > < d 1 p 1 : U U I D > f H F Q J b P z E e Q G 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1 2 " / > < d 1 p 1 : U U I D > K a i 1 h C N l k u o 7 < / d 1 p 1 : U U I D > < d 1 p 1 : _ p r o p e r t i e s   z : I d = " i 1 4 5 "   i : t y p e = " d 1 p 1 : M D M P r o p e r t i e s " > < d 1 p 1 : P a r e n t   z : R e f = " i 1 4 4 " / > < d 1 p 1 : U U I D > R o K X c C I m q W O g < / d 1 p 1 : U U I D > < d 1 p 1 : _ c o n t e x t C o l l e c t i o n s > < d 2 : K e y V a l u e O f a n y T y p e C o m p o n e n t C o l l e c t i o n O f a n y T y p e g W H h t R N j > < d 2 : K e y   z : R e f = " i 3 2 " / > < d 2 : V a l u e   z : I d = " i 1 4 6 " > < d 1 p 1 : U U I D > P U P n s 8 3 8 U o w d < / d 1 p 1 : U U I D > < d 1 p 1 : _ e l e m e n t s > < d 2 : a n y T y p e   z : I d = " i 1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4 " / > < d 1 p 1 : U U I D > c d M m v D i u 7 9 4 n < / d 1 p 1 : U U I D > < d 1 p 1 : C o n t a i n e r   z : R e f = " i 1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 f i k 2 p Y t G O w k n ? S h e e t 1 ! R 3 3 C 1 : R 3 4 C 1 / 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4 8 "   i : t y p e = " d 1 p 1 : L a b e l " > < d 1 p 1 : P a r e n t   z : R e f = " i 1 4 4 " / > < d 1 p 1 : U U I D > w y h D I v 3 1 e I U N 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0 0 " / > < d 1 p 1 : U U I D > Q 4 Y 0 S z m I I C E 0 < / d 1 p 1 : U U I D > < d 1 p 1 : _ p r o p e r t i e s   z : I d = " i 1 5 0 "   i : t y p e = " d 1 p 1 : M D M P r o p e r t i e s " > < d 1 p 1 : P a r e n t   z : R e f = " i 1 4 9 " / > < d 1 p 1 : U U I D > N l 1 p x f f 1 q J u R < / d 1 p 1 : U U I D > < d 1 p 1 : _ c o n t e x t C o l l e c t i o n s > < d 2 : K e y V a l u e O f a n y T y p e C o m p o n e n t C o l l e c t i o n O f a n y T y p e g W H h t R N j > < d 2 : K e y   z : R e f = " i 3 2 " / > < d 2 : V a l u e   z : I d = " i 1 5 1 " > < d 1 p 1 : U U I D > O V q 0 W T g q 2 s z 8 < / d 1 p 1 : U U I D > < d 1 p 1 : _ e l e m e n t s > < d 2 : a n y T y p e   z : I d = " i 1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9 " / > < d 1 p 1 : U U I D > r g 1 n y f i T Z n W H < / d 1 p 1 : U U I D > < d 1 p 1 : C o n t a i n e r   z : R e f = " i 1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 f i k 2 p Y t G O w k n ? S h e e t 1 ! R 3 5 C 1 : R 3 6 C 1 / 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" / > < d 1 p 1 : _ l a b e l s > < d 2 : K e y V a l u e O f s t r i n g a n y T y p e > < d 2 : K e y > L a b e l < / d 2 : K e y > < d 2 : V a l u e   z : I d = " i 1 5 3 "   i : t y p e = " d 1 p 1 : L a b e l " > < d 1 p 1 : P a r e n t   z : R e f = " i 1 4 9 " / > < d 1 p 1 : U U I D > C 0 m u r f Q 1 t s g e 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0 0 " / > < d 1 p 1 : U U I D > t v z t u s 4 m f w I I < / d 1 p 1 : U U I D > < d 1 p 1 : _ p r o p e r t i e s   z : I d = " i 1 5 5 "   i : t y p e = " d 1 p 1 : M D M P r o p e r t i e s " > < d 1 p 1 : P a r e n t   z : R e f = " i 1 5 4 " / > < d 1 p 1 : U U I D > G P L z J 5 y Z t 5 U a < / d 1 p 1 : U U I D > < d 1 p 1 : _ c o n t e x t C o l l e c t i o n s > < d 2 : K e y V a l u e O f a n y T y p e C o m p o n e n t C o l l e c t i o n O f a n y T y p e g W H h t R N j > < d 2 : K e y   z : R e f = " i 3 2 " / > < d 2 : V a l u e   z : I d = " i 1 5 6 " > < d 1 p 1 : U U I D > T t X p e O v j w 1 z R < / d 1 p 1 : U U I D > < d 1 p 1 : _ e l e m e n t s > < d 2 : a n y T y p e   z : I d = " i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4 " / > < d 1 p 1 : U U I D > i 1 C L l b 2 p 8 j s H < / d 1 p 1 : U U I D > < d 1 p 1 : C o n t a i n e r   z : R e f = " i 1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 f i k 2 p Y t G O w k n ? S h e e t 1 ! R 3 7 C 1 : R 3 8 C 1 / 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" / > < d 1 p 1 : _ l a b e l s > < d 2 : K e y V a l u e O f s t r i n g a n y T y p e > < d 2 : K e y > L a b e l < / d 2 : K e y > < d 2 : V a l u e   z : I d = " i 1 5 8 "   i : t y p e = " d 1 p 1 : L a b e l " > < d 1 p 1 : P a r e n t   z : R e f = " i 1 5 4 " / > < d 1 p 1 : U U I D > e T 4 q Y n U R r d O z 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9 "   i : t y p e = " d 1 p 1 : E l e m e n t s " > < d 1 p 1 : P a r e n t   z : R e f = " i 1 5 4 " / > < d 1 p 1 : U U I D > H q 6 z c h 3 9 n z 2 Z < / d 1 p 1 : U U I D > < d 1 p 1 : _ c o n t e x t C o l l e c t i o n s > < d 2 : K e y V a l u e O f a n y T y p e C o m p o n e n t C o l l e c t i o n O f a n y T y p e g W H h t R N j > < d 2 : K e y   z : R e f = " i 3 2 " / > < d 2 : V a l u e   z : I d = " i 1 6 0 " > < d 1 p 1 : U U I D > a h 1 T P R E z p k k E < / d 1 p 1 : U U I D > < d 1 p 1 : _ e l e m e n t s > < d 2 : a n y T y p e   z : I d = " i 1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5 4 " / > < d 1 p 1 : U U I D > n F J 7 2 I g q 9 k I s < / d 1 p 1 : U U I D > < d 1 p 1 : _ p r o p e r t i e s   z : I d = " i 1 6 2 "   i : t y p e = " d 1 p 1 : M D M P r o p e r t i e s " > < d 1 p 1 : P a r e n t   z : R e f = " i 1 6 1 " / > < d 1 p 1 : U U I D > G r h 5 4 a P 4 M b P F < / d 1 p 1 : U U I D > < d 1 p 1 : _ c o n t e x t C o l l e c t i o n s > < d 2 : K e y V a l u e O f a n y T y p e C o m p o n e n t C o l l e c t i o n O f a n y T y p e g W H h t R N j > < d 2 : K e y   z : R e f = " i 3 2 " / > < d 2 : V a l u e   z : I d = " i 1 6 3 " > < d 1 p 1 : U U I D > G 3 0 L 2 y V P a 4 K R < / d 1 p 1 : U U I D > < d 1 p 1 : _ e l e m e n t s > < d 2 : a n y T y p e   z : I d = " i 1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1 " / > < d 1 p 1 : U U I D > u n y S D q b z A P h x < / d 1 p 1 : U U I D > < d 1 p 1 : C o n t a i n e r   z : R e f = " i 1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 f i k 2 p Y t G O w k n ? S h e e t 1 ! R 3 9 C 1 : R 4 0 C 1 / 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6 5 "   i : t y p e = " d 1 p 1 : L a b e l " > < d 1 p 1 : P a r e n t   z : R e f = " i 1 6 1 " / > < d 1 p 1 : U U I D > Y W Z i 6 i z 6 Y L x e 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5 4 " / > < d 1 p 1 : U U I D > X Q F 0 B 3 n n y O U R < / d 1 p 1 : U U I D > < d 1 p 1 : _ p r o p e r t i e s   z : I d = " i 1 6 7 "   i : t y p e = " d 1 p 1 : M D M P r o p e r t i e s " > < d 1 p 1 : P a r e n t   z : R e f = " i 1 6 6 " / > < d 1 p 1 : U U I D > k 0 o W n 4 E O o 7 D s < / d 1 p 1 : U U I D > < d 1 p 1 : _ c o n t e x t C o l l e c t i o n s > < d 2 : K e y V a l u e O f a n y T y p e C o m p o n e n t C o l l e c t i o n O f a n y T y p e g W H h t R N j > < d 2 : K e y   z : R e f = " i 3 2 " / > < d 2 : V a l u e   z : I d = " i 1 6 8 " > < d 1 p 1 : U U I D > f r x L O d s N h Q C S < / d 1 p 1 : U U I D > < d 1 p 1 : _ e l e m e n t s > < d 2 : a n y T y p e   z : I d = " i 1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6 " / > < d 1 p 1 : U U I D > g 6 2 h 9 a E 2 X C e C < / d 1 p 1 : U U I D > < d 1 p 1 : C o n t a i n e r   z : R e f = " i 1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 f i k 2 p Y t G O w k n ? S h e e t 1 ! R 4 1 C 1 : R 4 2 C 1 / 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7 0 "   i : t y p e = " d 1 p 1 : L a b e l " > < d 1 p 1 : P a r e n t   z : R e f = " i 1 6 6 " / > < d 1 p 1 : U U I D > y 4 9 z N S f P B H J w 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5 4 " / > < d 1 p 1 : U U I D > g 1 G R M I n 3 5 r a B < / d 1 p 1 : U U I D > < d 1 p 1 : _ p r o p e r t i e s   z : I d = " i 1 7 2 "   i : t y p e = " d 1 p 1 : M D M P r o p e r t i e s " > < d 1 p 1 : P a r e n t   z : R e f = " i 1 7 1 " / > < d 1 p 1 : U U I D > I 8 m f 0 6 o 5 j G r W < / d 1 p 1 : U U I D > < d 1 p 1 : _ c o n t e x t C o l l e c t i o n s > < d 2 : K e y V a l u e O f a n y T y p e C o m p o n e n t C o l l e c t i o n O f a n y T y p e g W H h t R N j > < d 2 : K e y   z : R e f = " i 3 2 " / > < d 2 : V a l u e   z : I d = " i 1 7 3 " > < d 1 p 1 : U U I D > t Q l h i T P b x W v q < / d 1 p 1 : U U I D > < d 1 p 1 : _ e l e m e n t s > < d 2 : a n y T y p e   z : I d = " i 1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1 " / > < d 1 p 1 : U U I D > C i O N 1 L V j M u B P < / d 1 p 1 : U U I D > < d 1 p 1 : C o n t a i n e r   z : R e f = " i 1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 f i k 2 p Y t G O w k n ? S h e e t 1 ! R 4 3 C 1 : R 4 4 C 1 / 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7 5 "   i : t y p e = " d 1 p 1 : L a b e l " > < d 1 p 1 : P a r e n t   z : R e f = " i 1 7 1 " / > < d 1 p 1 : U U I D > N Q Q q o 9 j R f 7 o e 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5 4 " / > < d 1 p 1 : U U I D > x E j K o B f M 3 L J C < / d 1 p 1 : U U I D > < d 1 p 1 : _ p r o p e r t i e s   z : I d = " i 1 7 7 "   i : t y p e = " d 1 p 1 : M D M P r o p e r t i e s " > < d 1 p 1 : P a r e n t   z : R e f = " i 1 7 6 " / > < d 1 p 1 : U U I D > s M Y l n H t g Q f o u < / d 1 p 1 : U U I D > < d 1 p 1 : _ c o n t e x t C o l l e c t i o n s > < d 2 : K e y V a l u e O f a n y T y p e C o m p o n e n t C o l l e c t i o n O f a n y T y p e g W H h t R N j > < d 2 : K e y   z : R e f = " i 3 2 " / > < d 2 : V a l u e   z : I d = " i 1 7 8 " > < d 1 p 1 : U U I D > r i U D y C Q x O 5 c R < / d 1 p 1 : U U I D > < d 1 p 1 : _ e l e m e n t s > < d 2 : a n y T y p e   z : I d = " i 1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6 " / > < d 1 p 1 : U U I D > k a C Y v I J I P V r W < / d 1 p 1 : U U I D > < d 1 p 1 : C o n t a i n e r   z : R e f = " i 1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 f i k 2 p Y t G O w k n ? S h e e t 1 ! R 4 5 C 1 : R 4 6 C 1 / 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8 0 "   i : t y p e = " d 1 p 1 : L a b e l " > < d 1 p 1 : P a r e n t   z : R e f = " i 1 7 6 " / > < d 1 p 1 : U U I D > b L o 0 d D h D G N 9 l 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5 4 " / > < d 1 p 1 : U U I D > G s 6 X x a 9 D 1 I j 1 < / d 1 p 1 : U U I D > < d 1 p 1 : _ p r o p e r t i e s   z : I d = " i 1 8 2 "   i : t y p e = " d 1 p 1 : M D M P r o p e r t i e s " > < d 1 p 1 : P a r e n t   z : R e f = " i 1 8 1 " / > < d 1 p 1 : U U I D > w p z p o O a j 4 f X V < / d 1 p 1 : U U I D > < d 1 p 1 : _ c o n t e x t C o l l e c t i o n s > < d 2 : K e y V a l u e O f a n y T y p e C o m p o n e n t C o l l e c t i o n O f a n y T y p e g W H h t R N j > < d 2 : K e y   z : R e f = " i 3 2 " / > < d 2 : V a l u e   z : I d = " i 1 8 3 " > < d 1 p 1 : U U I D > t S w K e O B 4 u G 1 M < / d 1 p 1 : U U I D > < d 1 p 1 : _ e l e m e n t s > < d 2 : a n y T y p e   z : I d = " i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1 " / > < d 1 p 1 : U U I D > E V w H V f e e 1 7 H I < / d 1 p 1 : U U I D > < d 1 p 1 : C o n t a i n e r   z : R e f = " i 1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 f i k 2 p Y t G O w k n ? S h e e t 1 ! R 4 7 C 1 : R 4 8 C 1 / 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8 5 "   i : t y p e = " d 1 p 1 : L a b e l " > < d 1 p 1 : P a r e n t   z : R e f = " i 1 8 1 " / > < d 1 p 1 : U U I D > n D Y F 7 i F Z n y S P 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5 4 " / > < d 1 p 1 : U U I D > l V T H r Q I O X y 4 a < / d 1 p 1 : U U I D > < d 1 p 1 : _ p r o p e r t i e s   z : I d = " i 1 8 7 "   i : t y p e = " d 1 p 1 : M D M P r o p e r t i e s " > < d 1 p 1 : P a r e n t   z : R e f = " i 1 8 6 " / > < d 1 p 1 : U U I D > L l J 9 g 3 X N C r g d < / d 1 p 1 : U U I D > < d 1 p 1 : _ c o n t e x t C o l l e c t i o n s > < d 2 : K e y V a l u e O f a n y T y p e C o m p o n e n t C o l l e c t i o n O f a n y T y p e g W H h t R N j > < d 2 : K e y   z : R e f = " i 3 2 " / > < d 2 : V a l u e   z : I d = " i 1 8 8 " > < d 1 p 1 : U U I D > T 9 p A T w m z x n k T < / d 1 p 1 : U U I D > < d 1 p 1 : _ e l e m e n t s > < d 2 : a n y T y p e   z : I d = " i 1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6 " / > < d 1 p 1 : U U I D > Y S N Z A 1 e 3 K n 6 1 < / d 1 p 1 : U U I D > < d 1 p 1 : C o n t a i n e r   z : R e f = " i 1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 f i k 2 p Y t G O w k n ? S h e e t 1 ! R 4 9 C 1 : R 5 0 C 1 / 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9 0 "   i : t y p e = " d 1 p 1 : L a b e l " > < d 1 p 1 : P a r e n t   z : R e f = " i 1 8 6 " / > < d 1 p 1 : U U I D > q M r i v 4 x 6 J 7 a Z 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5 4 " / > < d 1 p 1 : U U I D > s U l b x o L i 3 l h Q < / d 1 p 1 : U U I D > < d 1 p 1 : _ p r o p e r t i e s   z : I d = " i 1 9 2 "   i : t y p e = " d 1 p 1 : M D M P r o p e r t i e s " > < d 1 p 1 : P a r e n t   z : R e f = " i 1 9 1 " / > < d 1 p 1 : U U I D > D B Z 1 u p J Y z S v V < / d 1 p 1 : U U I D > < d 1 p 1 : _ c o n t e x t C o l l e c t i o n s > < d 2 : K e y V a l u e O f a n y T y p e C o m p o n e n t C o l l e c t i o n O f a n y T y p e g W H h t R N j > < d 2 : K e y   z : R e f = " i 3 2 " / > < d 2 : V a l u e   z : I d = " i 1 9 3 " > < d 1 p 1 : U U I D > r e L F W S V l B 1 h N < / d 1 p 1 : U U I D > < d 1 p 1 : _ e l e m e n t s > < d 2 : a n y T y p e   z : I d = " i 1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1 " / > < d 1 p 1 : U U I D > j 7 M K M m T u C x 6 R < / d 1 p 1 : U U I D > < d 1 p 1 : C o n t a i n e r   z : R e f = " i 1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 f i k 2 p Y t G O w k n ? S h e e t 1 ! R 5 1 C 1 : R 5 2 C 1 / 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9 5 "   i : t y p e = " d 1 p 1 : L a b e l " > < d 1 p 1 : P a r e n t   z : R e f = " i 1 9 1 " / > < d 1 p 1 : U U I D > R F 1 a T K J N q a C g 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5 4 " / > < d 1 p 1 : U U I D > Z V p 3 l P j M Y 9 6 S < / d 1 p 1 : U U I D > < d 1 p 1 : _ p r o p e r t i e s   z : I d = " i 1 9 7 "   i : t y p e = " d 1 p 1 : M D M P r o p e r t i e s " > < d 1 p 1 : P a r e n t   z : R e f = " i 1 9 6 " / > < d 1 p 1 : U U I D > S w F H e M e L h 2 j h < / d 1 p 1 : U U I D > < d 1 p 1 : _ c o n t e x t C o l l e c t i o n s > < d 2 : K e y V a l u e O f a n y T y p e C o m p o n e n t C o l l e c t i o n O f a n y T y p e g W H h t R N j > < d 2 : K e y   z : R e f = " i 3 2 " / > < d 2 : V a l u e   z : I d = " i 1 9 8 " > < d 1 p 1 : U U I D > k Z i 2 S W 1 O f M K w < / d 1 p 1 : U U I D > < d 1 p 1 : _ e l e m e n t s > < d 2 : a n y T y p e   z : I d = " i 1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6 " / > < d 1 p 1 : U U I D > X 9 L M 8 B T D i 3 t l < / d 1 p 1 : U U I D > < d 1 p 1 : C o n t a i n e r   z : R e f = " i 1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 f i k 2 p Y t G O w k n ? S h e e t 1 ! R 5 3 C 1 : R 5 4 C 1 / 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2 0 0 "   i : t y p e = " d 1 p 1 : L a b e l " > < d 1 p 1 : P a r e n t   z : R e f = " i 1 9 6 " / > < d 1 p 1 : U U I D > r q B w x 0 F W I k q Q 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5 4 " / > < d 1 p 1 : U U I D > A v L x K 1 U h O d h p < / d 1 p 1 : U U I D > < d 1 p 1 : _ p r o p e r t i e s   z : I d = " i 2 0 2 "   i : t y p e = " d 1 p 1 : M D M P r o p e r t i e s " > < d 1 p 1 : P a r e n t   z : R e f = " i 2 0 1 " / > < d 1 p 1 : U U I D > K N G 0 W W q y Z q c y < / d 1 p 1 : U U I D > < d 1 p 1 : _ c o n t e x t C o l l e c t i o n s > < d 2 : K e y V a l u e O f a n y T y p e C o m p o n e n t C o l l e c t i o n O f a n y T y p e g W H h t R N j > < d 2 : K e y   z : R e f = " i 3 2 " / > < d 2 : V a l u e   z : I d = " i 2 0 3 " > < d 1 p 1 : U U I D > D b c q 5 s x K l U p e < / d 1 p 1 : U U I D > < d 1 p 1 : _ e l e m e n t s > < d 2 : a n y T y p e   z : I d = " i 2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1 " / > < d 1 p 1 : U U I D > A R M g j g 9 y q 7 p E < / d 1 p 1 : U U I D > < d 1 p 1 : C o n t a i n e r   z : R e f = " i 2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 f i k 2 p Y t G O w k n ? S h e e t 1 ! R 5 5 C 1 : R 5 6 C 1 / 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2 0 5 "   i : t y p e = " d 1 p 1 : L a b e l " > < d 1 p 1 : P a r e n t   z : R e f = " i 2 0 1 " / > < d 1 p 1 : U U I D > b J 3 j D I y X I X Y 4 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5 4 " / > < d 1 p 1 : U U I D > H a S P t T 1 1 M z 4 q < / d 1 p 1 : U U I D > < d 1 p 1 : _ p r o p e r t i e s   z : I d = " i 2 0 7 "   i : t y p e = " d 1 p 1 : M D M P r o p e r t i e s " > < d 1 p 1 : P a r e n t   z : R e f = " i 2 0 6 " / > < d 1 p 1 : U U I D > N B 2 I g W X x h X I h < / d 1 p 1 : U U I D > < d 1 p 1 : _ c o n t e x t C o l l e c t i o n s > < d 2 : K e y V a l u e O f a n y T y p e C o m p o n e n t C o l l e c t i o n O f a n y T y p e g W H h t R N j > < d 2 : K e y   z : R e f = " i 3 2 " / > < d 2 : V a l u e   z : I d = " i 2 0 8 " > < d 1 p 1 : U U I D > d n H 0 H j 9 1 i n z E < / d 1 p 1 : U U I D > < d 1 p 1 : _ e l e m e n t s > < d 2 : a n y T y p e   z : I d = " i 2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6 " / > < d 1 p 1 : U U I D > I J P 1 r o I G x X a 3 < / d 1 p 1 : U U I D > < d 1 p 1 : C o n t a i n e r   z : R e f = " i 2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 f i k 2 p Y t G O w k n ? S h e e t 1 ! R 5 7 C 1 : R 5 8 C 1 / 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2 1 0 "   i : t y p e = " d 1 p 1 : L a b e l " > < d 1 p 1 : P a r e n t   z : R e f = " i 2 0 6 " / > < d 1 p 1 : U U I D > X z E 7 s y j s P N D F 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1 1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4 9 " / > < d 1 p 1 : U U I D > Y U 7 Z 8 k s M R Z Q Z < / d 1 p 1 : U U I D > < d 1 p 1 : _ p r o p e r t i e s   z : I d = " i 2 1 2 "   i : t y p e = " d 1 p 1 : M D M P r o p e r t i e s " > < d 1 p 1 : P a r e n t   z : R e f = " i 2 1 1 " / > < d 1 p 1 : U U I D > r o o O 7 1 6 n J p 6 5 < / d 1 p 1 : U U I D > < d 1 p 1 : _ c o n t e x t C o l l e c t i o n s > < d 2 : K e y V a l u e O f a n y T y p e C o m p o n e n t C o l l e c t i o n O f a n y T y p e g W H h t R N j > < d 2 : K e y   z : R e f = " i 3 2 " / > < d 2 : V a l u e   z : I d = " i 2 1 3 " > < d 1 p 1 : U U I D > U J q G 7 w g n N x 8 W < / d 1 p 1 : U U I D > < d 1 p 1 : _ e l e m e n t s > < d 2 : a n y T y p e   z : I d = " i 2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1 " / > < d 1 p 1 : U U I D > G e G 1 P B v M N N 9 e < / d 1 p 1 : U U I D > < d 1 p 1 : C o n t a i n e r   z : R e f = " i 2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2 1 5 "   i : t y p e = " d 1 p 1 : L a b e l " > < d 1 p 1 : P a r e n t   z : R e f = " i 2 1 1 " / > < d 1 p 1 : U U I D > L z h g v A K D j p 7 F 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1 6 "   i : t y p e = " d 1 p 1 : E l e m e n t s " > < d 1 p 1 : P a r e n t   z : R e f = " i 2 1 1 " / > < d 1 p 1 : U U I D > i b F Z X a p w Q N x 9 < / d 1 p 1 : U U I D > < d 1 p 1 : _ c o n t e x t C o l l e c t i o n s > < d 2 : K e y V a l u e O f a n y T y p e C o m p o n e n t C o l l e c t i o n O f a n y T y p e g W H h t R N j > < d 2 : K e y   z : R e f = " i 3 2 " / > < d 2 : V a l u e   z : I d = " i 2 1 7 " > < d 1 p 1 : U U I D > M j G z o A V Q T X u h < / d 1 p 1 : U U I D > < d 1 p 1 : _ e l e m e n t s > < d 2 : a n y T y p e   z : I d = " i 2 1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2 1 1 " / > < d 1 p 1 : U U I D > Z S 0 1 v e J w 0 j x x < / d 1 p 1 : U U I D > < d 1 p 1 : _ p r o p e r t i e s   z : I d = " i 2 1 9 "   i : t y p e = " d 1 p 1 : M D M P r o p e r t i e s " > < d 1 p 1 : P a r e n t   z : R e f = " i 2 1 8 " / > < d 1 p 1 : U U I D > v w 5 q q L 5 g N T e h < / d 1 p 1 : U U I D > < d 1 p 1 : _ c o n t e x t C o l l e c t i o n s > < d 2 : K e y V a l u e O f a n y T y p e C o m p o n e n t C o l l e c t i o n O f a n y T y p e g W H h t R N j > < d 2 : K e y   z : R e f = " i 3 2 " / > < d 2 : V a l u e   z : I d = " i 2 2 0 " > < d 1 p 1 : U U I D > y B J A 2 y r D q R H d < / d 1 p 1 : U U I D > < d 1 p 1 : _ e l e m e n t s > < d 2 : a n y T y p e   z : I d = " i 2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8 " / > < d 1 p 1 : U U I D > o E Y H 3 v t L K M L M < / d 1 p 1 : U U I D > < d 1 p 1 : C o n t a i n e r   z : R e f = " i 2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 f i k 2 p Y t G O w k n ? S h e e t 1 ! R 6 0 C 1 : R 6 1 C 1 / 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6 " / > < d 1 p 1 : _ l a b e l s > < d 2 : K e y V a l u e O f s t r i n g a n y T y p e > < d 2 : K e y > L a b e l < / d 2 : K e y > < d 2 : V a l u e   z : I d = " i 2 2 2 "   i : t y p e = " d 1 p 1 : L a b e l " > < d 1 p 1 : P a r e n t   z : R e f = " i 2 1 8 " / > < d 1 p 1 : U U I D > J T T E f L P q x U 5 l 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2 3 "   i : t y p e = " d 1 p 1 : E l e m e n t s " > < d 1 p 1 : P a r e n t   z : R e f = " i 2 1 8 " / > < d 1 p 1 : U U I D > Q 0 I P 2 h q 1 F 9 B c < / d 1 p 1 : U U I D > < d 1 p 1 : _ c o n t e x t C o l l e c t i o n s > < d 2 : K e y V a l u e O f a n y T y p e C o m p o n e n t C o l l e c t i o n O f a n y T y p e g W H h t R N j > < d 2 : K e y   z : R e f = " i 3 2 " / > < d 2 : V a l u e   z : I d = " i 2 2 4 " > < d 1 p 1 : U U I D > l m N V V t E f I A h 4 < / d 1 p 1 : U U I D > < d 1 p 1 : _ e l e m e n t s > < d 2 : a n y T y p e   z : I d = " i 2 2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2 1 8 " / > < d 1 p 1 : U U I D > S 4 4 S 1 5 s 3 B 0 i t < / d 1 p 1 : U U I D > < d 1 p 1 : _ p r o p e r t i e s   z : I d = " i 2 2 6 "   i : t y p e = " d 1 p 1 : M D M P r o p e r t i e s " > < d 1 p 1 : P a r e n t   z : R e f = " i 2 2 5 " / > < d 1 p 1 : U U I D > r 0 7 B 1 d J z A j 4 N < / d 1 p 1 : U U I D > < d 1 p 1 : _ c o n t e x t C o l l e c t i o n s > < d 2 : K e y V a l u e O f a n y T y p e C o m p o n e n t C o l l e c t i o n O f a n y T y p e g W H h t R N j > < d 2 : K e y   z : R e f = " i 3 2 " / > < d 2 : V a l u e   z : I d = " i 2 2 7 " > < d 1 p 1 : U U I D > t u U Z g 6 y o p d 3 m < / d 1 p 1 : U U I D > < d 1 p 1 : _ e l e m e n t s > < d 2 : a n y T y p e   z : I d = " i 2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5 " / > < d 1 p 1 : U U I D > p z m d k T W w 1 7 K B < / d 1 p 1 : U U I D > < d 1 p 1 : C o n t a i n e r   z : R e f = " i 2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 f i k 2 p Y t G O w k n ? S h e e t 1 ! R 6 2 C 1 : R 6 3 C 1 / 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3 " / > < d 1 p 1 : _ l a b e l s > < d 2 : K e y V a l u e O f s t r i n g a n y T y p e > < d 2 : K e y > L a b e l < / d 2 : K e y > < d 2 : V a l u e   z : I d = " i 2 2 9 "   i : t y p e = " d 1 p 1 : L a b e l " > < d 1 p 1 : P a r e n t   z : R e f = " i 2 2 5 " / > < d 1 p 1 : U U I D > O 7 x 1 n C j 3 D e q Y 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2 1 8 " / > < d 1 p 1 : U U I D > K x v o 7 h B z X o 8 i < / d 1 p 1 : U U I D > < d 1 p 1 : _ p r o p e r t i e s   z : I d = " i 2 3 1 "   i : t y p e = " d 1 p 1 : M D M P r o p e r t i e s " > < d 1 p 1 : P a r e n t   z : R e f = " i 2 3 0 " / > < d 1 p 1 : U U I D > r p M M I S c N J K O K < / d 1 p 1 : U U I D > < d 1 p 1 : _ c o n t e x t C o l l e c t i o n s > < d 2 : K e y V a l u e O f a n y T y p e C o m p o n e n t C o l l e c t i o n O f a n y T y p e g W H h t R N j > < d 2 : K e y   z : R e f = " i 3 2 " / > < d 2 : V a l u e   z : I d = " i 2 3 2 " > < d 1 p 1 : U U I D > V T p O Y i i X 6 W O C < / d 1 p 1 : U U I D > < d 1 p 1 : _ e l e m e n t s > < d 2 : a n y T y p e   z : I d = " i 2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0 " / > < d 1 p 1 : U U I D > s r O s M J X 5 j T k 2 < / d 1 p 1 : U U I D > < d 1 p 1 : C o n t a i n e r   z : R e f = " i 2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 f i k 2 p Y t G O w k n ? S h e e t 1 ! R 6 4 C 1 : R 6 5 C 1 / 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3 " / > < d 1 p 1 : _ l a b e l s > < d 2 : K e y V a l u e O f s t r i n g a n y T y p e > < d 2 : K e y > L a b e l < / d 2 : K e y > < d 2 : V a l u e   z : I d = " i 2 3 4 "   i : t y p e = " d 1 p 1 : L a b e l " > < d 1 p 1 : P a r e n t   z : R e f = " i 2 3 0 " / > < d 1 p 1 : U U I D > o q M P X 4 N o 8 O b S 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2 1 8 " / > < d 1 p 1 : U U I D > D E Y q i Z K S x 7 6 x < / d 1 p 1 : U U I D > < d 1 p 1 : _ p r o p e r t i e s   z : I d = " i 2 3 6 "   i : t y p e = " d 1 p 1 : M D M P r o p e r t i e s " > < d 1 p 1 : P a r e n t   z : R e f = " i 2 3 5 " / > < d 1 p 1 : U U I D > n m f W A q d n k b C Q < / d 1 p 1 : U U I D > < d 1 p 1 : _ c o n t e x t C o l l e c t i o n s > < d 2 : K e y V a l u e O f a n y T y p e C o m p o n e n t C o l l e c t i o n O f a n y T y p e g W H h t R N j > < d 2 : K e y   z : R e f = " i 3 2 " / > < d 2 : V a l u e   z : I d = " i 2 3 7 " > < d 1 p 1 : U U I D > h I X S Z y E e b J V c < / d 1 p 1 : U U I D > < d 1 p 1 : _ e l e m e n t s > < d 2 : a n y T y p e   z : I d = " i 2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5 " / > < d 1 p 1 : U U I D > D v A 9 x T l H u y d x < / d 1 p 1 : U U I D > < d 1 p 1 : C o n t a i n e r   z : R e f = " i 2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 f i k 2 p Y t G O w k n ? S h e e t 1 ! R 6 6 C 1 : R 6 7 C 1 / 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3 " / > < d 1 p 1 : _ l a b e l s > < d 2 : K e y V a l u e O f s t r i n g a n y T y p e > < d 2 : K e y > L a b e l < / d 2 : K e y > < d 2 : V a l u e   z : I d = " i 2 3 9 "   i : t y p e = " d 1 p 1 : L a b e l " > < d 1 p 1 : P a r e n t   z : R e f = " i 2 3 5 " / > < d 1 p 1 : U U I D > M h S Q 7 2 W 0 t a E N 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2 1 8 " / > < d 1 p 1 : U U I D > D e N 0 W J G P V i f 0 < / d 1 p 1 : U U I D > < d 1 p 1 : _ p r o p e r t i e s   z : I d = " i 2 4 1 "   i : t y p e = " d 1 p 1 : M D M P r o p e r t i e s " > < d 1 p 1 : P a r e n t   z : R e f = " i 2 4 0 " / > < d 1 p 1 : U U I D > C M W R 1 m c a o 7 D E < / d 1 p 1 : U U I D > < d 1 p 1 : _ c o n t e x t C o l l e c t i o n s > < d 2 : K e y V a l u e O f a n y T y p e C o m p o n e n t C o l l e c t i o n O f a n y T y p e g W H h t R N j > < d 2 : K e y   z : R e f = " i 3 2 " / > < d 2 : V a l u e   z : I d = " i 2 4 2 " > < d 1 p 1 : U U I D > o F g w O F a l Q D S Q < / d 1 p 1 : U U I D > < d 1 p 1 : _ e l e m e n t s > < d 2 : a n y T y p e   z : I d = " i 2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0 " / > < d 1 p 1 : U U I D > i d 0 R 1 4 h 1 q k P N < / d 1 p 1 : U U I D > < d 1 p 1 : C o n t a i n e r   z : R e f = " i 2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 f i k 2 p Y t G O w k n ? S h e e t 1 ! R 6 8 C 1 : R 6 9 C 1 / 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3 " / > < d 1 p 1 : _ l a b e l s > < d 2 : K e y V a l u e O f s t r i n g a n y T y p e > < d 2 : K e y > L a b e l < / d 2 : K e y > < d 2 : V a l u e   z : I d = " i 2 4 4 "   i : t y p e = " d 1 p 1 : L a b e l " > < d 1 p 1 : P a r e n t   z : R e f = " i 2 4 0 " / > < d 1 p 1 : U U I D > H 9 G k 9 i j s C c v H 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4 5 "   i : t y p e = " d 1 p 1 : E l e m e n t " > < d 1 p 1 : N a m e > R & a m p ; 2 3 3 ; g i o n < / d 1 p 1 : N a m e > < d 1 p 1 : O b j e c t T y p e > E l e m e n t < / d 1 p 1 : O b j e c t T y p e > < d 1 p 1 : P a r e n t   z : R e f = " i 4 9 " / > < d 1 p 1 : U U I D > N 4 r Q Y A 0 I 9 T 8 v < / d 1 p 1 : U U I D > < d 1 p 1 : _ p r o p e r t i e s   z : I d = " i 2 4 6 "   i : t y p e = " d 1 p 1 : M D M P r o p e r t i e s " > < d 1 p 1 : P a r e n t   z : R e f = " i 2 4 5 " / > < d 1 p 1 : U U I D > W y l 0 s 5 y G s 6 M s < / d 1 p 1 : U U I D > < d 1 p 1 : _ c o n t e x t C o l l e c t i o n s > < d 2 : K e y V a l u e O f a n y T y p e C o m p o n e n t C o l l e c t i o n O f a n y T y p e g W H h t R N j > < d 2 : K e y   z : R e f = " i 3 2 " / > < d 2 : V a l u e   z : I d = " i 2 4 7 " > < d 1 p 1 : U U I D > p z 3 p X 1 h 9 3 G m a < / d 1 p 1 : U U I D > < d 1 p 1 : _ e l e m e n t s > < d 2 : a n y T y p e   z : I d = " i 2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5 " / > < d 1 p 1 : U U I D > n K j t b M Y M 0 T U a < / d 1 p 1 : U U I D > < d 1 p 1 : C o n t a i n e r   z : R e f = " i 2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 f i k 2 p Y t G O w k n ? S h e e t 1 ! R 7 0 C 1 / 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2 4 9 "   i : t y p e = " d 1 p 1 : L a b e l " > < d 1 p 1 : P a r e n t   z : R e f = " i 2 4 5 " / > < d 1 p 1 : U U I D > K 2 X n 1 G N 0 B W v M 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0 "   i : t y p e = " d 1 p 1 : E l e m e n t s " > < d 1 p 1 : P a r e n t   z : R e f = " i 2 4 5 " / > < d 1 p 1 : U U I D > S c F 0 X x 1 Z 1 N D j < / d 1 p 1 : U U I D > < d 1 p 1 : _ c o n t e x t C o l l e c t i o n s > < d 2 : K e y V a l u e O f a n y T y p e C o m p o n e n t C o l l e c t i o n O f a n y T y p e g W H h t R N j > < d 2 : K e y   z : R e f = " i 3 2 " / > < d 2 : V a l u e   z : I d = " i 2 5 1 " > < d 1 p 1 : U U I D > o G Q S P 6 f 2 n i 3 5 < / d 1 p 1 : U U I D > < d 1 p 1 : _ e l e m e n t s > < d 2 : a n y T y p e   z : I d = " i 2 5 2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2 4 5 " / > < d 1 p 1 : U U I D > v A v M c j 3 m t N Q k < / d 1 p 1 : U U I D > < d 1 p 1 : _ p r o p e r t i e s   z : I d = " i 2 5 3 "   i : t y p e = " d 1 p 1 : M D M P r o p e r t i e s " > < d 1 p 1 : P a r e n t   z : R e f = " i 2 5 2 " / > < d 1 p 1 : U U I D > Z l 1 U P L i t Q I e C < / d 1 p 1 : U U I D > < d 1 p 1 : _ c o n t e x t C o l l e c t i o n s > < d 2 : K e y V a l u e O f a n y T y p e C o m p o n e n t C o l l e c t i o n O f a n y T y p e g W H h t R N j > < d 2 : K e y   z : R e f = " i 3 2 " / > < d 2 : V a l u e   z : I d = " i 2 5 4 " > < d 1 p 1 : U U I D > B 2 e x D Q T U L L D h < / d 1 p 1 : U U I D > < d 1 p 1 : _ e l e m e n t s > < d 2 : a n y T y p e   z : I d = " i 2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2 " / > < d 1 p 1 : U U I D > T E p f i 9 2 e e d K w < / d 1 p 1 : U U I D > < d 1 p 1 : C o n t a i n e r   z : R e f = " i 2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 f i k 2 p Y t G O w k n ? S h e e t 1 ! R 7 1 C 1 : R 7 2 C 1 / 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" / > < d 1 p 1 : _ l a b e l s > < d 2 : K e y V a l u e O f s t r i n g a n y T y p e > < d 2 : K e y > L a b e l < / d 2 : K e y > < d 2 : V a l u e   z : I d = " i 2 5 6 "   i : t y p e = " d 1 p 1 : L a b e l " > < d 1 p 1 : P a r e n t   z : R e f = " i 2 5 2 " / > < d 1 p 1 : U U I D > R B X c d I e j 1 r 5 o 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5 7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2 4 5 " / > < d 1 p 1 : U U I D > z 9 s L Z 3 O B 6 e q 3 < / d 1 p 1 : U U I D > < d 1 p 1 : _ p r o p e r t i e s   z : I d = " i 2 5 8 "   i : t y p e = " d 1 p 1 : M D M P r o p e r t i e s " > < d 1 p 1 : P a r e n t   z : R e f = " i 2 5 7 " / > < d 1 p 1 : U U I D > z M u t j 3 J o r h s j < / d 1 p 1 : U U I D > < d 1 p 1 : _ c o n t e x t C o l l e c t i o n s > < d 2 : K e y V a l u e O f a n y T y p e C o m p o n e n t C o l l e c t i o n O f a n y T y p e g W H h t R N j > < d 2 : K e y   z : R e f = " i 3 2 " / > < d 2 : V a l u e   z : I d = " i 2 5 9 " > < d 1 p 1 : U U I D > l m J k 9 A P S h W 7 L < / d 1 p 1 : U U I D > < d 1 p 1 : _ e l e m e n t s > < d 2 : a n y T y p e   z : I d = " i 2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7 " / > < d 1 p 1 : U U I D > b C K Q Q A i j s s y 1 < / d 1 p 1 : U U I D > < d 1 p 1 : C o n t a i n e r   z : R e f = " i 2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 f i k 2 p Y t G O w k n ? S h e e t 1 ! R 7 3 C 1 : R 7 4 C 1 / 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" / > < d 1 p 1 : _ l a b e l s > < d 2 : K e y V a l u e O f s t r i n g a n y T y p e > < d 2 : K e y > L a b e l < / d 2 : K e y > < d 2 : V a l u e   z : I d = " i 2 6 1 "   i : t y p e = " d 1 p 1 : L a b e l " > < d 1 p 1 : P a r e n t   z : R e f = " i 2 5 7 " / > < d 1 p 1 : U U I D > Z v P E N r 3 1 V e D e 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6 2 "   i : t y p e = " d 1 p 1 : E l e m e n t s " > < d 1 p 1 : P a r e n t   z : R e f = " i 2 5 7 " / > < d 1 p 1 : U U I D > D q h j Y f a 0 n g 4 s < / d 1 p 1 : U U I D > < d 1 p 1 : _ c o n t e x t C o l l e c t i o n s > < d 2 : K e y V a l u e O f a n y T y p e C o m p o n e n t C o l l e c t i o n O f a n y T y p e g W H h t R N j > < d 2 : K e y   z : R e f = " i 3 2 " / > < d 2 : V a l u e   z : I d = " i 2 6 3 " > < d 1 p 1 : U U I D > M 7 S P F 9 w 1 0 j G u < / d 1 p 1 : U U I D > < d 1 p 1 : _ e l e m e n t s > < d 2 : a n y T y p e   z : I d = " i 2 6 4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2 5 7 " / > < d 1 p 1 : U U I D > S p n c D 0 Q 1 E M C g < / d 1 p 1 : U U I D > < d 1 p 1 : _ p r o p e r t i e s   z : I d = " i 2 6 5 "   i : t y p e = " d 1 p 1 : M D M P r o p e r t i e s " > < d 1 p 1 : P a r e n t   z : R e f = " i 2 6 4 " / > < d 1 p 1 : U U I D > a l w R C a 1 1 X G x 6 < / d 1 p 1 : U U I D > < d 1 p 1 : _ c o n t e x t C o l l e c t i o n s > < d 2 : K e y V a l u e O f a n y T y p e C o m p o n e n t C o l l e c t i o n O f a n y T y p e g W H h t R N j > < d 2 : K e y   z : R e f = " i 3 2 " / > < d 2 : V a l u e   z : I d = " i 2 6 6 " > < d 1 p 1 : U U I D > r S e e N 1 O o O j L g < / d 1 p 1 : U U I D > < d 1 p 1 : _ e l e m e n t s > < d 2 : a n y T y p e   z : I d = " i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4 " / > < d 1 p 1 : U U I D > m 1 X r 8 I 2 B y S E Z < / d 1 p 1 : U U I D > < d 1 p 1 : C o n t a i n e r   z : R e f = " i 2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 f i k 2 p Y t G O w k n ? S h e e t 1 ! R 7 5 C 1 : R 7 6 C 1 / 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6 8 "   i : t y p e = " d 1 p 1 : L a b e l " > < d 1 p 1 : P a r e n t   z : R e f = " i 2 6 4 " / > < d 1 p 1 : U U I D > D c y g N K a C 5 w 3 i 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9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2 5 7 " / > < d 1 p 1 : U U I D > O k q g v f G T V M O 1 < / d 1 p 1 : U U I D > < d 1 p 1 : _ p r o p e r t i e s   z : I d = " i 2 7 0 "   i : t y p e = " d 1 p 1 : M D M P r o p e r t i e s " > < d 1 p 1 : P a r e n t   z : R e f = " i 2 6 9 " / > < d 1 p 1 : U U I D > L 8 Q H f H y a Q N a 8 < / d 1 p 1 : U U I D > < d 1 p 1 : _ c o n t e x t C o l l e c t i o n s > < d 2 : K e y V a l u e O f a n y T y p e C o m p o n e n t C o l l e c t i o n O f a n y T y p e g W H h t R N j > < d 2 : K e y   z : R e f = " i 3 2 " / > < d 2 : V a l u e   z : I d = " i 2 7 1 " > < d 1 p 1 : U U I D > a E V z d J n 7 Z Q h J < / d 1 p 1 : U U I D > < d 1 p 1 : _ e l e m e n t s > < d 2 : a n y T y p e   z : I d = " i 2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9 " / > < d 1 p 1 : U U I D > C J 2 O O v I i N F Q P < / d 1 p 1 : U U I D > < d 1 p 1 : C o n t a i n e r   z : R e f = " i 2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 f i k 2 p Y t G O w k n ? S h e e t 1 ! R 7 7 C 1 : R 7 8 C 1 / 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7 3 "   i : t y p e = " d 1 p 1 : L a b e l " > < d 1 p 1 : P a r e n t   z : R e f = " i 2 6 9 " / > < d 1 p 1 : U U I D > T W K J Z Z N 2 O 4 b l 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4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2 5 7 " / > < d 1 p 1 : U U I D > B Y u z 4 C u G c 5 A d < / d 1 p 1 : U U I D > < d 1 p 1 : _ p r o p e r t i e s   z : I d = " i 2 7 5 "   i : t y p e = " d 1 p 1 : M D M P r o p e r t i e s " > < d 1 p 1 : P a r e n t   z : R e f = " i 2 7 4 " / > < d 1 p 1 : U U I D > f H I G v v P g d Y K 4 < / d 1 p 1 : U U I D > < d 1 p 1 : _ c o n t e x t C o l l e c t i o n s > < d 2 : K e y V a l u e O f a n y T y p e C o m p o n e n t C o l l e c t i o n O f a n y T y p e g W H h t R N j > < d 2 : K e y   z : R e f = " i 3 2 " / > < d 2 : V a l u e   z : I d = " i 2 7 6 " > < d 1 p 1 : U U I D > p C i p q H 9 7 b G E V < / d 1 p 1 : U U I D > < d 1 p 1 : _ e l e m e n t s > < d 2 : a n y T y p e   z : I d = " i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4 " / > < d 1 p 1 : U U I D > N k M g F 1 v a y G N W < / d 1 p 1 : U U I D > < d 1 p 1 : C o n t a i n e r   z : R e f = " i 2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 f i k 2 p Y t G O w k n ? S h e e t 1 ! R 7 9 C 1 : R 8 0 C 1 / 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7 8 "   i : t y p e = " d 1 p 1 : L a b e l " > < d 1 p 1 : P a r e n t   z : R e f = " i 2 7 4 " / > < d 1 p 1 : U U I D > c s h P d Q s b W s B v 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9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2 5 7 " / > < d 1 p 1 : U U I D > m J L b U j V C u w 1 M < / d 1 p 1 : U U I D > < d 1 p 1 : _ p r o p e r t i e s   z : I d = " i 2 8 0 "   i : t y p e = " d 1 p 1 : M D M P r o p e r t i e s " > < d 1 p 1 : P a r e n t   z : R e f = " i 2 7 9 " / > < d 1 p 1 : U U I D > A g M o B B r p 9 7 a L < / d 1 p 1 : U U I D > < d 1 p 1 : _ c o n t e x t C o l l e c t i o n s > < d 2 : K e y V a l u e O f a n y T y p e C o m p o n e n t C o l l e c t i o n O f a n y T y p e g W H h t R N j > < d 2 : K e y   z : R e f = " i 3 2 " / > < d 2 : V a l u e   z : I d = " i 2 8 1 " > < d 1 p 1 : U U I D > K e 2 G G S z f D y 1 K < / d 1 p 1 : U U I D > < d 1 p 1 : _ e l e m e n t s > < d 2 : a n y T y p e   z : I d = " i 2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9 " / > < d 1 p 1 : U U I D > d u b k o v G s 0 M o K < / d 1 p 1 : U U I D > < d 1 p 1 : C o n t a i n e r   z : R e f = " i 2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 f i k 2 p Y t G O w k n ? S h e e t 1 ! R 8 1 C 1 : R 8 2 C 1 / 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8 3 "   i : t y p e = " d 1 p 1 : L a b e l " > < d 1 p 1 : P a r e n t   z : R e f = " i 2 7 9 " / > < d 1 p 1 : U U I D > E F Q S c Y f w z U o I 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4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2 5 7 " / > < d 1 p 1 : U U I D > F h C 6 F s h S n M K 9 < / d 1 p 1 : U U I D > < d 1 p 1 : _ p r o p e r t i e s   z : I d = " i 2 8 5 "   i : t y p e = " d 1 p 1 : M D M P r o p e r t i e s " > < d 1 p 1 : P a r e n t   z : R e f = " i 2 8 4 " / > < d 1 p 1 : U U I D > v V 6 Z a Z W T J A T m < / d 1 p 1 : U U I D > < d 1 p 1 : _ c o n t e x t C o l l e c t i o n s > < d 2 : K e y V a l u e O f a n y T y p e C o m p o n e n t C o l l e c t i o n O f a n y T y p e g W H h t R N j > < d 2 : K e y   z : R e f = " i 3 2 " / > < d 2 : V a l u e   z : I d = " i 2 8 6 " > < d 1 p 1 : U U I D > A p U g R s S N p B F S < / d 1 p 1 : U U I D > < d 1 p 1 : _ e l e m e n t s > < d 2 : a n y T y p e   z : I d = " i 2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4 " / > < d 1 p 1 : U U I D > e G B O 1 t W A 0 r M v < / d 1 p 1 : U U I D > < d 1 p 1 : C o n t a i n e r   z : R e f = " i 2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 f i k 2 p Y t G O w k n ? S h e e t 1 ! R 8 3 C 1 : R 8 4 C 1 / 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8 8 "   i : t y p e = " d 1 p 1 : L a b e l " > < d 1 p 1 : P a r e n t   z : R e f = " i 2 8 4 " / > < d 1 p 1 : U U I D > J p I 8 J X L 3 5 R H H 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9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2 5 7 " / > < d 1 p 1 : U U I D > f 8 l L y t d v b u y w < / d 1 p 1 : U U I D > < d 1 p 1 : _ p r o p e r t i e s   z : I d = " i 2 9 0 "   i : t y p e = " d 1 p 1 : M D M P r o p e r t i e s " > < d 1 p 1 : P a r e n t   z : R e f = " i 2 8 9 " / > < d 1 p 1 : U U I D > S Z F o b i B j a z k 9 < / d 1 p 1 : U U I D > < d 1 p 1 : _ c o n t e x t C o l l e c t i o n s > < d 2 : K e y V a l u e O f a n y T y p e C o m p o n e n t C o l l e c t i o n O f a n y T y p e g W H h t R N j > < d 2 : K e y   z : R e f = " i 3 2 " / > < d 2 : V a l u e   z : I d = " i 2 9 1 " > < d 1 p 1 : U U I D > V l a I 3 a g 1 Q o z T < / d 1 p 1 : U U I D > < d 1 p 1 : _ e l e m e n t s > < d 2 : a n y T y p e   z : I d = " i 2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9 " / > < d 1 p 1 : U U I D > U H c b p S w U c k J 1 < / d 1 p 1 : U U I D > < d 1 p 1 : C o n t a i n e r   z : R e f = " i 2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 f i k 2 p Y t G O w k n ? S h e e t 1 ! R 8 5 C 1 : R 8 6 C 1 / 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9 3 "   i : t y p e = " d 1 p 1 : L a b e l " > < d 1 p 1 : P a r e n t   z : R e f = " i 2 8 9 " / > < d 1 p 1 : U U I D > H 8 I 7 y I S b 1 X J b 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4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2 5 7 " / > < d 1 p 1 : U U I D > A T 2 r 8 N q k o F q Q < / d 1 p 1 : U U I D > < d 1 p 1 : _ p r o p e r t i e s   z : I d = " i 2 9 5 "   i : t y p e = " d 1 p 1 : M D M P r o p e r t i e s " > < d 1 p 1 : P a r e n t   z : R e f = " i 2 9 4 " / > < d 1 p 1 : U U I D > f p x G A g 2 w h C z P < / d 1 p 1 : U U I D > < d 1 p 1 : _ c o n t e x t C o l l e c t i o n s > < d 2 : K e y V a l u e O f a n y T y p e C o m p o n e n t C o l l e c t i o n O f a n y T y p e g W H h t R N j > < d 2 : K e y   z : R e f = " i 3 2 " / > < d 2 : V a l u e   z : I d = " i 2 9 6 " > < d 1 p 1 : U U I D > P N G Z L T e s k w Q T < / d 1 p 1 : U U I D > < d 1 p 1 : _ e l e m e n t s > < d 2 : a n y T y p e   z : I d = " i 2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4 " / > < d 1 p 1 : U U I D > E k 3 I D Q h 1 c i g P < / d 1 p 1 : U U I D > < d 1 p 1 : C o n t a i n e r   z : R e f = " i 2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 f i k 2 p Y t G O w k n ? S h e e t 1 ! R 8 7 C 1 : R 8 8 C 1 / 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9 8 "   i : t y p e = " d 1 p 1 : L a b e l " > < d 1 p 1 : P a r e n t   z : R e f = " i 2 9 4 " / > < d 1 p 1 : U U I D > R r 3 9 F n T D S 2 A n 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9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2 5 7 " / > < d 1 p 1 : U U I D > b D G 4 z E 6 m k y k n < / d 1 p 1 : U U I D > < d 1 p 1 : _ p r o p e r t i e s   z : I d = " i 3 0 0 "   i : t y p e = " d 1 p 1 : M D M P r o p e r t i e s " > < d 1 p 1 : P a r e n t   z : R e f = " i 2 9 9 " / > < d 1 p 1 : U U I D > h Z 2 u x D x W T N I b < / d 1 p 1 : U U I D > < d 1 p 1 : _ c o n t e x t C o l l e c t i o n s > < d 2 : K e y V a l u e O f a n y T y p e C o m p o n e n t C o l l e c t i o n O f a n y T y p e g W H h t R N j > < d 2 : K e y   z : R e f = " i 3 2 " / > < d 2 : V a l u e   z : I d = " i 3 0 1 " > < d 1 p 1 : U U I D > K X I J F b S 0 Y d B b < / d 1 p 1 : U U I D > < d 1 p 1 : _ e l e m e n t s > < d 2 : a n y T y p e   z : I d = " i 3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9 " / > < d 1 p 1 : U U I D > g u t R f 7 y v r 1 v w < / d 1 p 1 : U U I D > < d 1 p 1 : C o n t a i n e r   z : R e f = " i 3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 f i k 2 p Y t G O w k n ? S h e e t 1 ! R 8 9 C 1 : R 9 0 C 1 / 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3 0 3 "   i : t y p e = " d 1 p 1 : L a b e l " > < d 1 p 1 : P a r e n t   z : R e f = " i 2 9 9 " / > < d 1 p 1 : U U I D > p u T T Y q R h H Q 2 u 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4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2 5 7 " / > < d 1 p 1 : U U I D > p k n v 8 X t w J c 1 P < / d 1 p 1 : U U I D > < d 1 p 1 : _ p r o p e r t i e s   z : I d = " i 3 0 5 "   i : t y p e = " d 1 p 1 : M D M P r o p e r t i e s " > < d 1 p 1 : P a r e n t   z : R e f = " i 3 0 4 " / > < d 1 p 1 : U U I D > X u 4 h 9 3 9 1 c d 5 r < / d 1 p 1 : U U I D > < d 1 p 1 : _ c o n t e x t C o l l e c t i o n s > < d 2 : K e y V a l u e O f a n y T y p e C o m p o n e n t C o l l e c t i o n O f a n y T y p e g W H h t R N j > < d 2 : K e y   z : R e f = " i 3 2 " / > < d 2 : V a l u e   z : I d = " i 3 0 6 " > < d 1 p 1 : U U I D > G Y v A Q q 1 K Y b H D < / d 1 p 1 : U U I D > < d 1 p 1 : _ e l e m e n t s > < d 2 : a n y T y p e   z : I d = " i 3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4 " / > < d 1 p 1 : U U I D > R f 1 V a Y u V m W r W < / d 1 p 1 : U U I D > < d 1 p 1 : C o n t a i n e r   z : R e f = " i 3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 f i k 2 p Y t G O w k n ? S h e e t 1 ! R 9 1 C 1 : R 9 2 C 1 / 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3 0 8 "   i : t y p e = " d 1 p 1 : L a b e l " > < d 1 p 1 : P a r e n t   z : R e f = " i 3 0 4 " / > < d 1 p 1 : U U I D > B A R 7 v B h W 2 E P T 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9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2 5 7 " / > < d 1 p 1 : U U I D > I W d x 7 O L n o 5 g Z < / d 1 p 1 : U U I D > < d 1 p 1 : _ p r o p e r t i e s   z : I d = " i 3 1 0 "   i : t y p e = " d 1 p 1 : M D M P r o p e r t i e s " > < d 1 p 1 : P a r e n t   z : R e f = " i 3 0 9 " / > < d 1 p 1 : U U I D > b v 1 f e I 8 J y B K H < / d 1 p 1 : U U I D > < d 1 p 1 : _ c o n t e x t C o l l e c t i o n s > < d 2 : K e y V a l u e O f a n y T y p e C o m p o n e n t C o l l e c t i o n O f a n y T y p e g W H h t R N j > < d 2 : K e y   z : R e f = " i 3 2 " / > < d 2 : V a l u e   z : I d = " i 3 1 1 " > < d 1 p 1 : U U I D > L y e A 9 l Y A m 2 M f < / d 1 p 1 : U U I D > < d 1 p 1 : _ e l e m e n t s > < d 2 : a n y T y p e   z : I d = " i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9 " / > < d 1 p 1 : U U I D > C o d E t l E v r Z e f < / d 1 p 1 : U U I D > < d 1 p 1 : C o n t a i n e r   z : R e f = " i 3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 f i k 2 p Y t G O w k n ? S h e e t 1 ! R 9 3 C 1 : R 9 4 C 1 / 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3 1 3 "   i : t y p e = " d 1 p 1 : L a b e l " > < d 1 p 1 : P a r e n t   z : R e f = " i 3 0 9 " / > < d 1 p 1 : U U I D > v u z e F c 2 G f 2 0 Q 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4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2 5 7 " / > < d 1 p 1 : U U I D > l w b w h b T K e b t n < / d 1 p 1 : U U I D > < d 1 p 1 : _ p r o p e r t i e s   z : I d = " i 3 1 5 "   i : t y p e = " d 1 p 1 : M D M P r o p e r t i e s " > < d 1 p 1 : P a r e n t   z : R e f = " i 3 1 4 " / > < d 1 p 1 : U U I D > r W r P c 7 Q T V u I n < / d 1 p 1 : U U I D > < d 1 p 1 : _ c o n t e x t C o l l e c t i o n s > < d 2 : K e y V a l u e O f a n y T y p e C o m p o n e n t C o l l e c t i o n O f a n y T y p e g W H h t R N j > < d 2 : K e y   z : R e f = " i 3 2 " / > < d 2 : V a l u e   z : I d = " i 3 1 6 " > < d 1 p 1 : U U I D > u t W B 8 r u p j V c 0 < / d 1 p 1 : U U I D > < d 1 p 1 : _ e l e m e n t s > < d 2 : a n y T y p e   z : I d = " i 3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4 " / > < d 1 p 1 : U U I D > j 4 b N 6 Z b z T 8 L n < / d 1 p 1 : U U I D > < d 1 p 1 : C o n t a i n e r   z : R e f = " i 3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 f i k 2 p Y t G O w k n ? S h e e t 1 ! R 9 5 C 1 : R 9 6 C 1 / 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3 1 8 "   i : t y p e = " d 1 p 1 : L a b e l " > < d 1 p 1 : P a r e n t   z : R e f = " i 3 1 4 " / > < d 1 p 1 : U U I D > H E o 1 m 3 n e B L I b 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1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4 9 " / > < d 1 p 1 : U U I D > X y A K x n 0 h 4 P e c < / d 1 p 1 : U U I D > < d 1 p 1 : _ p r o p e r t i e s   z : I d = " i 3 2 0 "   i : t y p e = " d 1 p 1 : M D M P r o p e r t i e s " > < d 1 p 1 : P a r e n t   z : R e f = " i 3 1 9 " / > < d 1 p 1 : U U I D > u I i p m 1 J T g 0 K 9 < / d 1 p 1 : U U I D > < d 1 p 1 : _ c o n t e x t C o l l e c t i o n s > < d 2 : K e y V a l u e O f a n y T y p e C o m p o n e n t C o l l e c t i o n O f a n y T y p e g W H h t R N j > < d 2 : K e y   z : R e f = " i 3 2 " / > < d 2 : V a l u e   z : I d = " i 3 2 1 " > < d 1 p 1 : U U I D > M D w A p z 5 f 3 2 j i < / d 1 p 1 : U U I D > < d 1 p 1 : _ e l e m e n t s > < d 2 : a n y T y p e   z : I d = " i 3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9 " / > < d 1 p 1 : U U I D > b D W 5 S U T 4 i t H 0 < / d 1 p 1 : U U I D > < d 1 p 1 : C o n t a i n e r   z : R e f = " i 3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 f i k 2 p Y t G O w k n ? S h e e t 1 ! R 9 7 C 1 / 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3 2 3 "   i : t y p e = " d 1 p 1 : L a b e l " > < d 1 p 1 : P a r e n t   z : R e f = " i 3 1 9 " / > < d 1 p 1 : U U I D > n Y Z 1 w R 6 3 k L K 2 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2 4 "   i : t y p e = " d 1 p 1 : E l e m e n t s " > < d 1 p 1 : P a r e n t   z : R e f = " i 3 1 9 " / > < d 1 p 1 : U U I D > k M k i j X K G 5 R F U < / d 1 p 1 : U U I D > < d 1 p 1 : _ c o n t e x t C o l l e c t i o n s > < d 2 : K e y V a l u e O f a n y T y p e C o m p o n e n t C o l l e c t i o n O f a n y T y p e g W H h t R N j > < d 2 : K e y   z : R e f = " i 3 2 " / > < d 2 : V a l u e   z : I d = " i 3 2 5 " > < d 1 p 1 : U U I D > r 3 l e D Z m U 1 8 d l < / d 1 p 1 : U U I D > < d 1 p 1 : _ e l e m e n t s > < d 2 : a n y T y p e   z : I d = " i 3 2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3 1 9 " / > < d 1 p 1 : U U I D > C S 8 i F X h c q u 7 f < / d 1 p 1 : U U I D > < d 1 p 1 : _ p r o p e r t i e s   z : I d = " i 3 2 7 "   i : t y p e = " d 1 p 1 : M D M P r o p e r t i e s " > < d 1 p 1 : P a r e n t   z : R e f = " i 3 2 6 " / > < d 1 p 1 : U U I D > G F D r L J T 0 u b 8 1 < / d 1 p 1 : U U I D > < d 1 p 1 : _ c o n t e x t C o l l e c t i o n s > < d 2 : K e y V a l u e O f a n y T y p e C o m p o n e n t C o l l e c t i o n O f a n y T y p e g W H h t R N j > < d 2 : K e y   z : R e f = " i 3 2 " / > < d 2 : V a l u e   z : I d = " i 3 2 8 " > < d 1 p 1 : U U I D > g a J f C r u B k A H j < / d 1 p 1 : U U I D > < d 1 p 1 : _ e l e m e n t s > < d 2 : a n y T y p e   z : I d = " i 3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6 " / > < d 1 p 1 : U U I D > b O A M h P c g 6 6 1 k < / d 1 p 1 : U U I D > < d 1 p 1 : C o n t a i n e r   z : R e f = " i 3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 f i k 2 p Y t G O w k n ? S h e e t 1 ! R 9 8 C 1 : R 9 9 C 1 / 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" / > < d 1 p 1 : _ l a b e l s > < d 2 : K e y V a l u e O f s t r i n g a n y T y p e > < d 2 : K e y > L a b e l < / d 2 : K e y > < d 2 : V a l u e   z : I d = " i 3 3 0 "   i : t y p e = " d 1 p 1 : L a b e l " > < d 1 p 1 : P a r e n t   z : R e f = " i 3 2 6 " / > < d 1 p 1 : U U I D > P Z z M p t M G 6 F W y 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3 1 9 " / > < d 1 p 1 : U U I D > W D J 2 g 7 j U l T v Z < / d 1 p 1 : U U I D > < d 1 p 1 : _ p r o p e r t i e s   z : I d = " i 3 3 2 "   i : t y p e = " d 1 p 1 : M D M P r o p e r t i e s " > < d 1 p 1 : P a r e n t   z : R e f = " i 3 3 1 " / > < d 1 p 1 : U U I D > n P T v i t z F E d S 2 < / d 1 p 1 : U U I D > < d 1 p 1 : _ c o n t e x t C o l l e c t i o n s > < d 2 : K e y V a l u e O f a n y T y p e C o m p o n e n t C o l l e c t i o n O f a n y T y p e g W H h t R N j > < d 2 : K e y   z : R e f = " i 3 2 " / > < d 2 : V a l u e   z : I d = " i 3 3 3 " > < d 1 p 1 : U U I D > I y 2 2 9 G Q I 7 f K 7 < / d 1 p 1 : U U I D > < d 1 p 1 : _ e l e m e n t s > < d 2 : a n y T y p e   z : I d = " i 3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1 " / > < d 1 p 1 : U U I D > G H S e 9 c 6 r i k v y < / d 1 p 1 : U U I D > < d 1 p 1 : C o n t a i n e r   z : R e f = " i 3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 f i k 2 p Y t G O w k n ? S h e e t 1 ! R 1 0 0 C 1 : R 1 0 1 C 1 / 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" / > < d 1 p 1 : _ l a b e l s > < d 2 : K e y V a l u e O f s t r i n g a n y T y p e > < d 2 : K e y > L a b e l < / d 2 : K e y > < d 2 : V a l u e   z : I d = " i 3 3 5 "   i : t y p e = " d 1 p 1 : L a b e l " > < d 1 p 1 : P a r e n t   z : R e f = " i 3 3 1 " / > < d 1 p 1 : U U I D > f k R 7 P f 1 9 p Z 1 q 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3 1 9 " / > < d 1 p 1 : U U I D > w R y x e C X 7 x X p R < / d 1 p 1 : U U I D > < d 1 p 1 : _ p r o p e r t i e s   z : I d = " i 3 3 7 "   i : t y p e = " d 1 p 1 : M D M P r o p e r t i e s " > < d 1 p 1 : P a r e n t   z : R e f = " i 3 3 6 " / > < d 1 p 1 : U U I D > T 8 d 1 L C e D 5 I B u < / d 1 p 1 : U U I D > < d 1 p 1 : _ c o n t e x t C o l l e c t i o n s > < d 2 : K e y V a l u e O f a n y T y p e C o m p o n e n t C o l l e c t i o n O f a n y T y p e g W H h t R N j > < d 2 : K e y   z : R e f = " i 3 2 " / > < d 2 : V a l u e   z : I d = " i 3 3 8 " > < d 1 p 1 : U U I D > T k h 1 q u m P F V n b < / d 1 p 1 : U U I D > < d 1 p 1 : _ e l e m e n t s > < d 2 : a n y T y p e   z : I d = " i 3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6 " / > < d 1 p 1 : U U I D > W U G m g l T l D E e A < / d 1 p 1 : U U I D > < d 1 p 1 : C o n t a i n e r   z : R e f = " i 3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 f i k 2 p Y t G O w k n ? S h e e t 1 ! R 1 0 2 C 1 : R 1 0 3 C 1 / 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" / > < d 1 p 1 : _ l a b e l s > < d 2 : K e y V a l u e O f s t r i n g a n y T y p e > < d 2 : K e y > L a b e l < / d 2 : K e y > < d 2 : V a l u e   z : I d = " i 3 4 0 "   i : t y p e = " d 1 p 1 : L a b e l " > < d 1 p 1 : P a r e n t   z : R e f = " i 3 3 6 " / > < d 1 p 1 : U U I D > p 6 N R 1 I z P 4 A 1 A 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4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9 " / > < d 1 p 1 : U U I D > k 3 Z m T y w w 9 F 3 2 < / d 1 p 1 : U U I D > < d 1 p 1 : _ p r o p e r t i e s   z : I d = " i 3 4 2 "   i : t y p e = " d 1 p 1 : M D M P r o p e r t i e s " > < d 1 p 1 : P a r e n t   z : R e f = " i 3 4 1 " / > < d 1 p 1 : U U I D > g a 6 5 B H B 9 F j G Z < / d 1 p 1 : U U I D > < d 1 p 1 : _ c o n t e x t C o l l e c t i o n s > < d 2 : K e y V a l u e O f a n y T y p e C o m p o n e n t C o l l e c t i o n O f a n y T y p e g W H h t R N j > < d 2 : K e y   z : R e f = " i 3 2 " / > < d 2 : V a l u e   z : I d = " i 3 4 3 " > < d 1 p 1 : U U I D > w G B z 7 f t C V C a 2 < / d 1 p 1 : U U I D > < d 1 p 1 : _ e l e m e n t s > < d 2 : a n y T y p e   z : I d = " i 3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1 " / > < d 1 p 1 : U U I D > w 2 h U z b r T F g N P < / d 1 p 1 : U U I D > < d 1 p 1 : C o n t a i n e r   z : R e f = " i 3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 f i k 2 p Y t G O w k n ? S h e e t 1 ! R 1 0 4 C 1 / 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3 4 5 "   i : t y p e = " d 1 p 1 : L a b e l " > < d 1 p 1 : P a r e n t   z : R e f = " i 3 4 1 " / > < d 1 p 1 : U U I D > s g e k Z m Q s C W S c 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6 "   i : t y p e = " d 1 p 1 : E l e m e n t s " > < d 1 p 1 : P a r e n t   z : R e f = " i 3 4 1 " / > < d 1 p 1 : U U I D > r y M v V D y 3 x D O s < / d 1 p 1 : U U I D > < d 1 p 1 : _ c o n t e x t C o l l e c t i o n s > < d 2 : K e y V a l u e O f a n y T y p e C o m p o n e n t C o l l e c t i o n O f a n y T y p e g W H h t R N j > < d 2 : K e y   z : R e f = " i 3 2 " / > < d 2 : V a l u e   z : I d = " i 3 4 7 " > < d 1 p 1 : U U I D > o S 9 D G 4 I J r v w g < / d 1 p 1 : U U I D > < d 1 p 1 : _ e l e m e n t s > < d 2 : a n y T y p e   z : I d = " i 3 4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3 4 1 " / > < d 1 p 1 : U U I D > f B a 6 R A E 5 M p p t < / d 1 p 1 : U U I D > < d 1 p 1 : _ p r o p e r t i e s   z : I d = " i 3 4 9 "   i : t y p e = " d 1 p 1 : M D M P r o p e r t i e s " > < d 1 p 1 : P a r e n t   z : R e f = " i 3 4 8 " / > < d 1 p 1 : U U I D > p r O 7 T n W 2 N r q a < / d 1 p 1 : U U I D > < d 1 p 1 : _ c o n t e x t C o l l e c t i o n s > < d 2 : K e y V a l u e O f a n y T y p e C o m p o n e n t C o l l e c t i o n O f a n y T y p e g W H h t R N j > < d 2 : K e y   z : R e f = " i 3 2 " / > < d 2 : V a l u e   z : I d = " i 3 5 0 " > < d 1 p 1 : U U I D > d f n i W c q l A E 9 J < / d 1 p 1 : U U I D > < d 1 p 1 : _ e l e m e n t s > < d 2 : a n y T y p e   z : I d = " i 3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8 " / > < d 1 p 1 : U U I D > e s K o 1 y T a 3 x A R < / d 1 p 1 : U U I D > < d 1 p 1 : C o n t a i n e r   z : R e f = " i 3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 f i k 2 p Y t G O w k n ? S h e e t 1 ! R 1 0 5 C 1 : R 1 0 6 C 1 / 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6 " / > < d 1 p 1 : _ l a b e l s > < d 2 : K e y V a l u e O f s t r i n g a n y T y p e > < d 2 : K e y > L a b e l < / d 2 : K e y > < d 2 : V a l u e   z : I d = " i 3 5 2 "   i : t y p e = " d 1 p 1 : L a b e l " > < d 1 p 1 : P a r e n t   z : R e f = " i 3 4 8 " / > < d 1 p 1 : U U I D > J T b C R X Q H n Q r x 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3 4 1 " / > < d 1 p 1 : U U I D > T 1 1 N I S 9 2 C Y 1 g < / d 1 p 1 : U U I D > < d 1 p 1 : _ p r o p e r t i e s   z : I d = " i 3 5 4 "   i : t y p e = " d 1 p 1 : M D M P r o p e r t i e s " > < d 1 p 1 : P a r e n t   z : R e f = " i 3 5 3 " / > < d 1 p 1 : U U I D > O v t s q i o P M H v T < / d 1 p 1 : U U I D > < d 1 p 1 : _ c o n t e x t C o l l e c t i o n s > < d 2 : K e y V a l u e O f a n y T y p e C o m p o n e n t C o l l e c t i o n O f a n y T y p e g W H h t R N j > < d 2 : K e y   z : R e f = " i 3 2 " / > < d 2 : V a l u e   z : I d = " i 3 5 5 " > < d 1 p 1 : U U I D > q I 7 o 1 n O t r F X m < / d 1 p 1 : U U I D > < d 1 p 1 : _ e l e m e n t s > < d 2 : a n y T y p e   z : I d = " i 3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3 " / > < d 1 p 1 : U U I D > X s 9 a X Q g y f W R m < / d 1 p 1 : U U I D > < d 1 p 1 : C o n t a i n e r   z : R e f = " i 3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 f i k 2 p Y t G O w k n ? S h e e t 1 ! R 1 0 7 C 1 : R 1 0 8 C 1 / 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6 " / > < d 1 p 1 : _ l a b e l s > < d 2 : K e y V a l u e O f s t r i n g a n y T y p e > < d 2 : K e y > L a b e l < / d 2 : K e y > < d 2 : V a l u e   z : I d = " i 3 5 7 "   i : t y p e = " d 1 p 1 : L a b e l " > < d 1 p 1 : P a r e n t   z : R e f = " i 3 5 3 " / > < d 1 p 1 : U U I D > L y 8 c 8 G V y b 4 0 E 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5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9 " / > < d 1 p 1 : U U I D > S J d F S S b O y 1 K k < / d 1 p 1 : U U I D > < d 1 p 1 : _ p r o p e r t i e s   z : I d = " i 3 5 9 "   i : t y p e = " d 1 p 1 : M D M P r o p e r t i e s " > < d 1 p 1 : P a r e n t   z : R e f = " i 3 5 8 " / > < d 1 p 1 : U U I D > l 7 4 c a u 7 e 6 2 0 u < / d 1 p 1 : U U I D > < d 1 p 1 : _ c o n t e x t C o l l e c t i o n s > < d 2 : K e y V a l u e O f a n y T y p e C o m p o n e n t C o l l e c t i o n O f a n y T y p e g W H h t R N j > < d 2 : K e y   z : R e f = " i 3 2 " / > < d 2 : V a l u e   z : I d = " i 3 6 0 " > < d 1 p 1 : U U I D > r q k Q i S k M X H Q 7 < / d 1 p 1 : U U I D > < d 1 p 1 : _ e l e m e n t s > < d 2 : a n y T y p e   z : I d = " i 3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8 " / > < d 1 p 1 : U U I D > d O 1 5 l 7 z c 2 V 4 1 < / d 1 p 1 : U U I D > < d 1 p 1 : C o n t a i n e r   z : R e f = " i 3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 f i k 2 p Y t G O w k n ? S h e e t 1 ! R 1 0 9 C 1 / 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3 6 2 "   i : t y p e = " d 1 p 1 : L a b e l " > < d 1 p 1 : P a r e n t   z : R e f = " i 3 5 8 " / > < d 1 p 1 : U U I D > U U f w j P O W n Z V I 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6 3 "   i : t y p e = " d 1 p 1 : E l e m e n t s " > < d 1 p 1 : P a r e n t   z : R e f = " i 3 5 8 " / > < d 1 p 1 : U U I D > d g Z Q z R i I t H x V < / d 1 p 1 : U U I D > < d 1 p 1 : _ c o n t e x t C o l l e c t i o n s > < d 2 : K e y V a l u e O f a n y T y p e C o m p o n e n t C o l l e c t i o n O f a n y T y p e g W H h t R N j > < d 2 : K e y   z : R e f = " i 3 2 " / > < d 2 : V a l u e   z : I d = " i 3 6 4 " > < d 1 p 1 : U U I D > l K 0 V c m W Y Q n g w < / d 1 p 1 : U U I D > < d 1 p 1 : _ e l e m e n t s > < d 2 : a n y T y p e   z : I d = " i 3 6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3 5 8 " / > < d 1 p 1 : U U I D > t L a h V C 1 9 D C x o < / d 1 p 1 : U U I D > < d 1 p 1 : _ p r o p e r t i e s   z : I d = " i 3 6 6 "   i : t y p e = " d 1 p 1 : M D M P r o p e r t i e s " > < d 1 p 1 : P a r e n t   z : R e f = " i 3 6 5 " / > < d 1 p 1 : U U I D > k w S 6 H 3 p l 1 Q k r < / d 1 p 1 : U U I D > < d 1 p 1 : _ c o n t e x t C o l l e c t i o n s > < d 2 : K e y V a l u e O f a n y T y p e C o m p o n e n t C o l l e c t i o n O f a n y T y p e g W H h t R N j > < d 2 : K e y   z : R e f = " i 3 2 " / > < d 2 : V a l u e   z : I d = " i 3 6 7 " > < d 1 p 1 : U U I D > j Q Q N w E O m s 6 3 M < / d 1 p 1 : U U I D > < d 1 p 1 : _ e l e m e n t s > < d 2 : a n y T y p e   z : I d = " i 3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5 " / > < d 1 p 1 : U U I D > t B 1 9 C X 2 f v r j w < / d 1 p 1 : U U I D > < d 1 p 1 : C o n t a i n e r   z : R e f = " i 3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 f i k 2 p Y t G O w k n ? S h e e t 1 ! R 1 1 0 C 1 : R 1 1 1 C 1 / 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" / > < d 1 p 1 : _ l a b e l s > < d 2 : K e y V a l u e O f s t r i n g a n y T y p e > < d 2 : K e y > L a b e l < / d 2 : K e y > < d 2 : V a l u e   z : I d = " i 3 6 9 "   i : t y p e = " d 1 p 1 : L a b e l " > < d 1 p 1 : P a r e n t   z : R e f = " i 3 6 5 " / > < d 1 p 1 : U U I D > r r B k i W E q X L u w 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0 "   i : t y p e = " d 1 p 1 : E l e m e n t s " > < d 1 p 1 : P a r e n t   z : R e f = " i 3 6 5 " / > < d 1 p 1 : U U I D > W M q H v Z E w y t 1 Y < / d 1 p 1 : U U I D > < d 1 p 1 : _ c o n t e x t C o l l e c t i o n s > < d 2 : K e y V a l u e O f a n y T y p e C o m p o n e n t C o l l e c t i o n O f a n y T y p e g W H h t R N j > < d 2 : K e y   z : R e f = " i 3 2 " / > < d 2 : V a l u e   z : I d = " i 3 7 1 " > < d 1 p 1 : U U I D > x 3 o u Y V l l o w G I < / d 1 p 1 : U U I D > < d 1 p 1 : _ e l e m e n t s > < d 2 : a n y T y p e   z : I d = " i 3 7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3 6 5 " / > < d 1 p 1 : U U I D > T u O p 8 B 1 1 y Q n C < / d 1 p 1 : U U I D > < d 1 p 1 : _ p r o p e r t i e s   z : I d = " i 3 7 3 "   i : t y p e = " d 1 p 1 : M D M P r o p e r t i e s " > < d 1 p 1 : P a r e n t   z : R e f = " i 3 7 2 " / > < d 1 p 1 : U U I D > z o E e c p F T o L P V < / d 1 p 1 : U U I D > < d 1 p 1 : _ c o n t e x t C o l l e c t i o n s > < d 2 : K e y V a l u e O f a n y T y p e C o m p o n e n t C o l l e c t i o n O f a n y T y p e g W H h t R N j > < d 2 : K e y   z : R e f = " i 3 2 " / > < d 2 : V a l u e   z : I d = " i 3 7 4 " > < d 1 p 1 : U U I D > k m r y H T L w 1 G F G < / d 1 p 1 : U U I D > < d 1 p 1 : _ e l e m e n t s > < d 2 : a n y T y p e   z : I d = " i 3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2 " / > < d 1 p 1 : U U I D > A q j f Y F 6 A s e N I < / d 1 p 1 : U U I D > < d 1 p 1 : C o n t a i n e r   z : R e f = " i 3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 f i k 2 p Y t G O w k n ? S h e e t 1 ! R 1 1 2 C 1 : R 1 1 3 C 1 / 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0 " / > < d 1 p 1 : _ l a b e l s > < d 2 : K e y V a l u e O f s t r i n g a n y T y p e > < d 2 : K e y > L a b e l < / d 2 : K e y > < d 2 : V a l u e   z : I d = " i 3 7 6 "   i : t y p e = " d 1 p 1 : L a b e l " > < d 1 p 1 : P a r e n t   z : R e f = " i 3 7 2 " / > < d 1 p 1 : U U I D > G Z r V V 2 7 r Q l O v 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3 6 5 " / > < d 1 p 1 : U U I D > l x X w f 0 p c j X 3 n < / d 1 p 1 : U U I D > < d 1 p 1 : _ p r o p e r t i e s   z : I d = " i 3 7 8 "   i : t y p e = " d 1 p 1 : M D M P r o p e r t i e s " > < d 1 p 1 : P a r e n t   z : R e f = " i 3 7 7 " / > < d 1 p 1 : U U I D > A v J C 1 l i r x i S a < / d 1 p 1 : U U I D > < d 1 p 1 : _ c o n t e x t C o l l e c t i o n s > < d 2 : K e y V a l u e O f a n y T y p e C o m p o n e n t C o l l e c t i o n O f a n y T y p e g W H h t R N j > < d 2 : K e y   z : R e f = " i 3 2 " / > < d 2 : V a l u e   z : I d = " i 3 7 9 " > < d 1 p 1 : U U I D > j E Y b f x 1 1 j 8 d x < / d 1 p 1 : U U I D > < d 1 p 1 : _ e l e m e n t s > < d 2 : a n y T y p e   z : I d = " i 3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7 " / > < d 1 p 1 : U U I D > F l 4 j O P o N Y j x W < / d 1 p 1 : U U I D > < d 1 p 1 : C o n t a i n e r   z : R e f = " i 3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 f i k 2 p Y t G O w k n ? S h e e t 1 ! R 1 1 4 C 1 : R 1 1 5 C 1 / 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0 " / > < d 1 p 1 : _ l a b e l s > < d 2 : K e y V a l u e O f s t r i n g a n y T y p e > < d 2 : K e y > L a b e l < / d 2 : K e y > < d 2 : V a l u e   z : I d = " i 3 8 1 "   i : t y p e = " d 1 p 1 : L a b e l " > < d 1 p 1 : P a r e n t   z : R e f = " i 3 7 7 " / > < d 1 p 1 : U U I D > v 9 j v O v P v g E r 7 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8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3 5 8 " / > < d 1 p 1 : U U I D > F c L r J m U 4 F j l j < / d 1 p 1 : U U I D > < d 1 p 1 : _ p r o p e r t i e s   z : I d = " i 3 8 3 "   i : t y p e = " d 1 p 1 : M D M P r o p e r t i e s " > < d 1 p 1 : P a r e n t   z : R e f = " i 3 8 2 " / > < d 1 p 1 : U U I D > I J 4 S i Y T d X I y U < / d 1 p 1 : U U I D > < d 1 p 1 : _ c o n t e x t C o l l e c t i o n s > < d 2 : K e y V a l u e O f a n y T y p e C o m p o n e n t C o l l e c t i o n O f a n y T y p e g W H h t R N j > < d 2 : K e y   z : R e f = " i 3 2 " / > < d 2 : V a l u e   z : I d = " i 3 8 4 " > < d 1 p 1 : U U I D > k f f 4 m V j C S W 6 Q < / d 1 p 1 : U U I D > < d 1 p 1 : _ e l e m e n t s > < d 2 : a n y T y p e   z : I d = " i 3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2 " / > < d 1 p 1 : U U I D > j 8 c i 4 F B I R B R V < / d 1 p 1 : U U I D > < d 1 p 1 : C o n t a i n e r   z : R e f = " i 3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 f i k 2 p Y t G O w k n ? S h e e t 1 ! R 1 1 6 C 1 : R 1 1 7 C 1 / 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" / > < d 1 p 1 : _ l a b e l s > < d 2 : K e y V a l u e O f s t r i n g a n y T y p e > < d 2 : K e y > L a b e l < / d 2 : K e y > < d 2 : V a l u e   z : I d = " i 3 8 6 "   i : t y p e = " d 1 p 1 : L a b e l " > < d 1 p 1 : P a r e n t   z : R e f = " i 3 8 2 " / > < d 1 p 1 : U U I D > O 4 B g S z P V Z 9 1 K 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7 "   i : t y p e = " d 1 p 1 : E l e m e n t s " > < d 1 p 1 : P a r e n t   z : R e f = " i 3 8 2 " / > < d 1 p 1 : U U I D > A r Y p j 6 S G O 8 f e < / d 1 p 1 : U U I D > < d 1 p 1 : _ c o n t e x t C o l l e c t i o n s > < d 2 : K e y V a l u e O f a n y T y p e C o m p o n e n t C o l l e c t i o n O f a n y T y p e g W H h t R N j > < d 2 : K e y   z : R e f = " i 3 2 " / > < d 2 : V a l u e   z : I d = " i 3 8 8 " > < d 1 p 1 : U U I D > M I 9 y i p T r 1 p q c < / d 1 p 1 : U U I D > < d 1 p 1 : _ e l e m e n t s > < d 2 : a n y T y p e   z : I d = " i 3 8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3 8 2 " / > < d 1 p 1 : U U I D > K p W J R e V 6 j B z 1 < / d 1 p 1 : U U I D > < d 1 p 1 : _ p r o p e r t i e s   z : I d = " i 3 9 0 "   i : t y p e = " d 1 p 1 : M D M P r o p e r t i e s " > < d 1 p 1 : P a r e n t   z : R e f = " i 3 8 9 " / > < d 1 p 1 : U U I D > u l U K p A a 7 x k 2 u < / d 1 p 1 : U U I D > < d 1 p 1 : _ c o n t e x t C o l l e c t i o n s > < d 2 : K e y V a l u e O f a n y T y p e C o m p o n e n t C o l l e c t i o n O f a n y T y p e g W H h t R N j > < d 2 : K e y   z : R e f = " i 3 2 " / > < d 2 : V a l u e   z : I d = " i 3 9 1 " > < d 1 p 1 : U U I D > m u m D 9 v E y N o m k < / d 1 p 1 : U U I D > < d 1 p 1 : _ e l e m e n t s > < d 2 : a n y T y p e   z : I d = " i 3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9 " / > < d 1 p 1 : U U I D > x w i S H q D q N J B A < / d 1 p 1 : U U I D > < d 1 p 1 : C o n t a i n e r   z : R e f = " i 3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 f i k 2 p Y t G O w k n ? S h e e t 1 ! R 1 1 8 C 1 : R 1 1 9 C 1 / 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7 " / > < d 1 p 1 : _ l a b e l s > < d 2 : K e y V a l u e O f s t r i n g a n y T y p e > < d 2 : K e y > L a b e l < / d 2 : K e y > < d 2 : V a l u e   z : I d = " i 3 9 3 "   i : t y p e = " d 1 p 1 : L a b e l " > < d 1 p 1 : P a r e n t   z : R e f = " i 3 8 9 " / > < d 1 p 1 : U U I D > Y G E 4 p 3 l N T J F i 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3 8 2 " / > < d 1 p 1 : U U I D > v e h l h p m 8 P 5 M w < / d 1 p 1 : U U I D > < d 1 p 1 : _ p r o p e r t i e s   z : I d = " i 3 9 5 "   i : t y p e = " d 1 p 1 : M D M P r o p e r t i e s " > < d 1 p 1 : P a r e n t   z : R e f = " i 3 9 4 " / > < d 1 p 1 : U U I D > A Z Y R 6 9 e F G t y L < / d 1 p 1 : U U I D > < d 1 p 1 : _ c o n t e x t C o l l e c t i o n s > < d 2 : K e y V a l u e O f a n y T y p e C o m p o n e n t C o l l e c t i o n O f a n y T y p e g W H h t R N j > < d 2 : K e y   z : R e f = " i 3 2 " / > < d 2 : V a l u e   z : I d = " i 3 9 6 " > < d 1 p 1 : U U I D > Y 7 I g 6 e I P 9 v O 1 < / d 1 p 1 : U U I D > < d 1 p 1 : _ e l e m e n t s > < d 2 : a n y T y p e   z : I d = " i 3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4 " / > < d 1 p 1 : U U I D > X I 0 G h M g k t l D l < / d 1 p 1 : U U I D > < d 1 p 1 : C o n t a i n e r   z : R e f = " i 3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 f i k 2 p Y t G O w k n ? S h e e t 1 ! R 1 2 0 C 1 : R 1 2 1 C 1 / 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7 " / > < d 1 p 1 : _ l a b e l s > < d 2 : K e y V a l u e O f s t r i n g a n y T y p e > < d 2 : K e y > L a b e l < / d 2 : K e y > < d 2 : V a l u e   z : I d = " i 3 9 8 "   i : t y p e = " d 1 p 1 : L a b e l " > < d 1 p 1 : P a r e n t   z : R e f = " i 3 9 4 " / > < d 1 p 1 : U U I D > N C G k 7 U X h 4 T 9 3 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9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4 9 " / > < d 1 p 1 : U U I D > g z z H i 7 1 w H e a T < / d 1 p 1 : U U I D > < d 1 p 1 : _ p r o p e r t i e s   z : I d = " i 4 0 0 "   i : t y p e = " d 1 p 1 : M D M P r o p e r t i e s " > < d 1 p 1 : P a r e n t   z : R e f = " i 3 9 9 " / > < d 1 p 1 : U U I D > T x 1 N K g d O 8 X y J < / d 1 p 1 : U U I D > < d 1 p 1 : _ c o n t e x t C o l l e c t i o n s > < d 2 : K e y V a l u e O f a n y T y p e C o m p o n e n t C o l l e c t i o n O f a n y T y p e g W H h t R N j > < d 2 : K e y   z : R e f = " i 3 2 " / > < d 2 : V a l u e   z : I d = " i 4 0 1 " > < d 1 p 1 : U U I D > c h t u A w B P L f 0 z < / d 1 p 1 : U U I D > < d 1 p 1 : _ e l e m e n t s > < d 2 : a n y T y p e   z : I d = " i 4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9 " / > < d 1 p 1 : U U I D > H X j 4 M N d 1 4 i J K < / d 1 p 1 : U U I D > < d 1 p 1 : C o n t a i n e r   z : R e f = " i 4 0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 f i k 2 p Y t G O w k n ? S h e e t 1 ! R 1 2 2 C 1 / 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4 0 3 "   i : t y p e = " d 1 p 1 : L a b e l " > < d 1 p 1 : P a r e n t   z : R e f = " i 3 9 9 " / > < d 1 p 1 : U U I D > U 9 Q c J 3 E x m x S S 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0 4 "   i : t y p e = " d 1 p 1 : E l e m e n t s " > < d 1 p 1 : P a r e n t   z : R e f = " i 3 9 9 " / > < d 1 p 1 : U U I D > F A L X v z J 1 O d U 0 < / d 1 p 1 : U U I D > < d 1 p 1 : _ c o n t e x t C o l l e c t i o n s > < d 2 : K e y V a l u e O f a n y T y p e C o m p o n e n t C o l l e c t i o n O f a n y T y p e g W H h t R N j > < d 2 : K e y   z : R e f = " i 3 2 " / > < d 2 : V a l u e   z : I d = " i 4 0 5 " > < d 1 p 1 : U U I D > A V s g 6 D y g T c B h < / d 1 p 1 : U U I D > < d 1 p 1 : _ e l e m e n t s > < d 2 : a n y T y p e   z : I d = " i 4 0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3 9 9 " / > < d 1 p 1 : U U I D > o e B S V i F z V f o 1 < / d 1 p 1 : U U I D > < d 1 p 1 : _ p r o p e r t i e s   z : I d = " i 4 0 7 "   i : t y p e = " d 1 p 1 : M D M P r o p e r t i e s " > < d 1 p 1 : P a r e n t   z : R e f = " i 4 0 6 " / > < d 1 p 1 : U U I D > g 4 F d S 9 4 F U r j 9 < / d 1 p 1 : U U I D > < d 1 p 1 : _ c o n t e x t C o l l e c t i o n s > < d 2 : K e y V a l u e O f a n y T y p e C o m p o n e n t C o l l e c t i o n O f a n y T y p e g W H h t R N j > < d 2 : K e y   z : R e f = " i 3 2 " / > < d 2 : V a l u e   z : I d = " i 4 0 8 " > < d 1 p 1 : U U I D > Y w j 6 k y Z 2 7 C E x < / d 1 p 1 : U U I D > < d 1 p 1 : _ e l e m e n t s > < d 2 : a n y T y p e   z : I d = " i 4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6 " / > < d 1 p 1 : U U I D > x j B v 4 5 O 9 Y j G F < / d 1 p 1 : U U I D > < d 1 p 1 : C o n t a i n e r   z : R e f = " i 4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 f i k 2 p Y t G O w k n ? S h e e t 1 ! R 1 2 3 C 1 : R 1 2 4 C 1 / 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4 " / > < d 1 p 1 : _ l a b e l s > < d 2 : K e y V a l u e O f s t r i n g a n y T y p e > < d 2 : K e y > L a b e l < / d 2 : K e y > < d 2 : V a l u e   z : I d = " i 4 1 0 "   i : t y p e = " d 1 p 1 : L a b e l " > < d 1 p 1 : P a r e n t   z : R e f = " i 4 0 6 " / > < d 1 p 1 : U U I D > t w c E s d 6 g r 2 X B 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1 "   i : t y p e = " d 1 p 1 : E l e m e n t s " > < d 1 p 1 : P a r e n t   z : R e f = " i 4 0 6 " / > < d 1 p 1 : U U I D > F n 5 K q y g 6 7 t q q < / d 1 p 1 : U U I D > < d 1 p 1 : _ c o n t e x t C o l l e c t i o n s > < d 2 : K e y V a l u e O f a n y T y p e C o m p o n e n t C o l l e c t i o n O f a n y T y p e g W H h t R N j > < d 2 : K e y   z : R e f = " i 3 2 " / > < d 2 : V a l u e   z : I d = " i 4 1 2 " > < d 1 p 1 : U U I D > P l e l s s z 1 H l L s < / d 1 p 1 : U U I D > < d 1 p 1 : _ e l e m e n t s > < d 2 : a n y T y p e   z : I d = " i 4 1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4 0 6 " / > < d 1 p 1 : U U I D > g 4 I h 8 s 1 a P F U Q < / d 1 p 1 : U U I D > < d 1 p 1 : _ p r o p e r t i e s   z : I d = " i 4 1 4 "   i : t y p e = " d 1 p 1 : M D M P r o p e r t i e s " > < d 1 p 1 : P a r e n t   z : R e f = " i 4 1 3 " / > < d 1 p 1 : U U I D > j i 7 L l v f c z j b b < / d 1 p 1 : U U I D > < d 1 p 1 : _ c o n t e x t C o l l e c t i o n s > < d 2 : K e y V a l u e O f a n y T y p e C o m p o n e n t C o l l e c t i o n O f a n y T y p e g W H h t R N j > < d 2 : K e y   z : R e f = " i 3 2 " / > < d 2 : V a l u e   z : I d = " i 4 1 5 " > < d 1 p 1 : U U I D > h g S G I R M l 1 S f u < / d 1 p 1 : U U I D > < d 1 p 1 : _ e l e m e n t s > < d 2 : a n y T y p e   z : I d = " i 4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3 " / > < d 1 p 1 : U U I D > y J L Y c j m 4 p e P C < / d 1 p 1 : U U I D > < d 1 p 1 : C o n t a i n e r   z : R e f = " i 4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 f i k 2 p Y t G O w k n ? S h e e t 1 ! R 1 2 5 C 1 : R 1 2 6 C 1 / 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1 " / > < d 1 p 1 : _ l a b e l s > < d 2 : K e y V a l u e O f s t r i n g a n y T y p e > < d 2 : K e y > L a b e l < / d 2 : K e y > < d 2 : V a l u e   z : I d = " i 4 1 7 "   i : t y p e = " d 1 p 1 : L a b e l " > < d 1 p 1 : P a r e n t   z : R e f = " i 4 1 3 " / > < d 1 p 1 : U U I D > R a h 8 9 7 x N R O U B 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4 0 6 " / > < d 1 p 1 : U U I D > E k 6 Q 2 5 c t D D N D < / d 1 p 1 : U U I D > < d 1 p 1 : _ p r o p e r t i e s   z : I d = " i 4 1 9 "   i : t y p e = " d 1 p 1 : M D M P r o p e r t i e s " > < d 1 p 1 : P a r e n t   z : R e f = " i 4 1 8 " / > < d 1 p 1 : U U I D > r O R N h m 7 Z H k G Y < / d 1 p 1 : U U I D > < d 1 p 1 : _ c o n t e x t C o l l e c t i o n s > < d 2 : K e y V a l u e O f a n y T y p e C o m p o n e n t C o l l e c t i o n O f a n y T y p e g W H h t R N j > < d 2 : K e y   z : R e f = " i 3 2 " / > < d 2 : V a l u e   z : I d = " i 4 2 0 " > < d 1 p 1 : U U I D > g H 2 H W g P Y C O M b < / d 1 p 1 : U U I D > < d 1 p 1 : _ e l e m e n t s > < d 2 : a n y T y p e   z : I d = " i 4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8 " / > < d 1 p 1 : U U I D > d G A Q 7 g w K R Q Q 4 < / d 1 p 1 : U U I D > < d 1 p 1 : C o n t a i n e r   z : R e f = " i 4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 f i k 2 p Y t G O w k n ? S h e e t 1 ! R 1 2 7 C 1 : R 1 2 8 C 1 / 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1 " / > < d 1 p 1 : _ l a b e l s > < d 2 : K e y V a l u e O f s t r i n g a n y T y p e > < d 2 : K e y > L a b e l < / d 2 : K e y > < d 2 : V a l u e   z : I d = " i 4 2 2 "   i : t y p e = " d 1 p 1 : L a b e l " > < d 1 p 1 : P a r e n t   z : R e f = " i 4 1 8 " / > < d 1 p 1 : U U I D > r S Z p S u u R N d f W 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2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3 9 9 " / > < d 1 p 1 : U U I D > W T r N i y z Q p a 7 G < / d 1 p 1 : U U I D > < d 1 p 1 : _ p r o p e r t i e s   z : I d = " i 4 2 4 "   i : t y p e = " d 1 p 1 : M D M P r o p e r t i e s " > < d 1 p 1 : P a r e n t   z : R e f = " i 4 2 3 " / > < d 1 p 1 : U U I D > A 9 D O V G m Y D y v U < / d 1 p 1 : U U I D > < d 1 p 1 : _ c o n t e x t C o l l e c t i o n s > < d 2 : K e y V a l u e O f a n y T y p e C o m p o n e n t C o l l e c t i o n O f a n y T y p e g W H h t R N j > < d 2 : K e y   z : R e f = " i 3 2 " / > < d 2 : V a l u e   z : I d = " i 4 2 5 " > < d 1 p 1 : U U I D > k f j J O 2 9 m B 0 o b < / d 1 p 1 : U U I D > < d 1 p 1 : _ e l e m e n t s > < d 2 : a n y T y p e   z : I d = " i 4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3 " / > < d 1 p 1 : U U I D > f r b l z 5 G X 2 6 G W < / d 1 p 1 : U U I D > < d 1 p 1 : C o n t a i n e r   z : R e f = " i 4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 f i k 2 p Y t G O w k n ? S h e e t 1 ! R 1 2 9 C 1 : R 1 3 0 C 1 / 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4 " / > < d 1 p 1 : _ l a b e l s > < d 2 : K e y V a l u e O f s t r i n g a n y T y p e > < d 2 : K e y > L a b e l < / d 2 : K e y > < d 2 : V a l u e   z : I d = " i 4 2 7 "   i : t y p e = " d 1 p 1 : L a b e l " > < d 1 p 1 : P a r e n t   z : R e f = " i 4 2 3 " / > < d 1 p 1 : U U I D > y l h x Y 4 q a V S 9 I 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8 "   i : t y p e = " d 1 p 1 : E l e m e n t s " > < d 1 p 1 : P a r e n t   z : R e f = " i 4 2 3 " / > < d 1 p 1 : U U I D > h A O e G o T 0 Q 3 2 y < / d 1 p 1 : U U I D > < d 1 p 1 : _ c o n t e x t C o l l e c t i o n s > < d 2 : K e y V a l u e O f a n y T y p e C o m p o n e n t C o l l e c t i o n O f a n y T y p e g W H h t R N j > < d 2 : K e y   z : R e f = " i 3 2 " / > < d 2 : V a l u e   z : I d = " i 4 2 9 " > < d 1 p 1 : U U I D > H V B F A N 3 P r d k h < / d 1 p 1 : U U I D > < d 1 p 1 : _ e l e m e n t s > < d 2 : a n y T y p e   z : I d = " i 4 3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4 2 3 " / > < d 1 p 1 : U U I D > d U J B G H 1 w S y b p < / d 1 p 1 : U U I D > < d 1 p 1 : _ p r o p e r t i e s   z : I d = " i 4 3 1 "   i : t y p e = " d 1 p 1 : M D M P r o p e r t i e s " > < d 1 p 1 : P a r e n t   z : R e f = " i 4 3 0 " / > < d 1 p 1 : U U I D > X B D 5 m z X w W q j d < / d 1 p 1 : U U I D > < d 1 p 1 : _ c o n t e x t C o l l e c t i o n s > < d 2 : K e y V a l u e O f a n y T y p e C o m p o n e n t C o l l e c t i o n O f a n y T y p e g W H h t R N j > < d 2 : K e y   z : R e f = " i 3 2 " / > < d 2 : V a l u e   z : I d = " i 4 3 2 " > < d 1 p 1 : U U I D > x n 6 Z Q o 3 K W n m o < / d 1 p 1 : U U I D > < d 1 p 1 : _ e l e m e n t s > < d 2 : a n y T y p e   z : I d = " i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0 " / > < d 1 p 1 : U U I D > i A k I r Y d v Y M r M < / d 1 p 1 : U U I D > < d 1 p 1 : C o n t a i n e r   z : R e f = " i 4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 f i k 2 p Y t G O w k n ? S h e e t 1 ! R 1 3 1 C 1 : R 1 3 2 C 1 / 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8 " / > < d 1 p 1 : _ l a b e l s > < d 2 : K e y V a l u e O f s t r i n g a n y T y p e > < d 2 : K e y > L a b e l < / d 2 : K e y > < d 2 : V a l u e   z : I d = " i 4 3 4 "   i : t y p e = " d 1 p 1 : L a b e l " > < d 1 p 1 : P a r e n t   z : R e f = " i 4 3 0 " / > < d 1 p 1 : U U I D > n o U O c O 0 V 4 W g U 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4 2 3 " / > < d 1 p 1 : U U I D > Q W t e l O g d 9 Y Y 2 < / d 1 p 1 : U U I D > < d 1 p 1 : _ p r o p e r t i e s   z : I d = " i 4 3 6 "   i : t y p e = " d 1 p 1 : M D M P r o p e r t i e s " > < d 1 p 1 : P a r e n t   z : R e f = " i 4 3 5 " / > < d 1 p 1 : U U I D > q D A N c 2 F 6 I 8 o M < / d 1 p 1 : U U I D > < d 1 p 1 : _ c o n t e x t C o l l e c t i o n s > < d 2 : K e y V a l u e O f a n y T y p e C o m p o n e n t C o l l e c t i o n O f a n y T y p e g W H h t R N j > < d 2 : K e y   z : R e f = " i 3 2 " / > < d 2 : V a l u e   z : I d = " i 4 3 7 " > < d 1 p 1 : U U I D > y s G N D 5 A 0 Z Z Q l < / d 1 p 1 : U U I D > < d 1 p 1 : _ e l e m e n t s > < d 2 : a n y T y p e   z : I d = " i 4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5 " / > < d 1 p 1 : U U I D > M P F 7 N z E w 6 u l N < / d 1 p 1 : U U I D > < d 1 p 1 : C o n t a i n e r   z : R e f = " i 4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 f i k 2 p Y t G O w k n ? S h e e t 1 ! R 1 3 3 C 1 : R 1 3 4 C 1 / 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8 " / > < d 1 p 1 : _ l a b e l s > < d 2 : K e y V a l u e O f s t r i n g a n y T y p e > < d 2 : K e y > L a b e l < / d 2 : K e y > < d 2 : V a l u e   z : I d = " i 4 3 9 "   i : t y p e = " d 1 p 1 : L a b e l " > < d 1 p 1 : P a r e n t   z : R e f = " i 4 3 5 " / > < d 1 p 1 : U U I D > u o 3 x e u E W P c 5 q 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4 4 0 "   i : t y p e = " d 1 p 1 : V a r i a b l e " > < d 1 p 1 : N a m e > F 2 < / d 1 p 1 : N a m e > < d 1 p 1 : O b j e c t T y p e > V a r i a b l e < / d 1 p 1 : O b j e c t T y p e > < d 1 p 1 : P a r e n t   z : R e f = " i 4 1 " / > < d 1 p 1 : U U I D > i 8 D g v 2 E j t z k K < / d 1 p 1 : U U I D > < d 1 p 1 : C o n t a i n e r   z : R e f = " i 4 7 " / > < d 1 p 1 : _ l a b e l s > < d 2 : K e y V a l u e O f s t r i n g a n y T y p e > < d 2 : K e y > L a b e l < / d 2 : K e y > < d 2 : V a l u e   z : I d = " i 4 4 1 "   i : t y p e = " d 1 p 1 : L a b e l " > < d 1 p 1 : P a r e n t   z : R e f = " i 4 4 0 " / > < d 1 p 1 : U U I D > n E K Z 6 Q 9 C U 0 N 3 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4 2 "   i : t y p e = " d 1 p 1 : E l e m e n t s " > < d 1 p 1 : P a r e n t   z : R e f = " i 4 4 0 " / > < d 1 p 1 : U U I D > B H G A Y U 1 T K l F r < / d 1 p 1 : U U I D > < d 1 p 1 : _ c o n t e x t C o l l e c t i o n s > < d 2 : K e y V a l u e O f a n y T y p e C o m p o n e n t C o l l e c t i o n O f a n y T y p e g W H h t R N j > < d 2 : K e y   z : R e f = " i 3 2 " / > < d 2 : V a l u e   z : I d = " i 4 4 3 " > < d 1 p 1 : U U I D > d 3 1 4 7 M L y g a B 2 < / d 1 p 1 : U U I D > < d 1 p 1 : _ e l e m e n t s > < d 2 : a n y T y p e   z : I d = " i 4 4 4 "   i : t y p e = " d 1 p 1 : E l e m e n t " > < d 1 p 1 : N a m e > B a s e < / d 1 p 1 : N a m e > < d 1 p 1 : O b j e c t T y p e > E l e m e n t < / d 1 p 1 : O b j e c t T y p e > < d 1 p 1 : P a r e n t   z : R e f = " i 4 4 0 " / > < d 1 p 1 : U U I D > u 0 p b m 8 4 7 1 N V y < / d 1 p 1 : U U I D > < d 1 p 1 : _ p r o p e r t i e s   z : I d = " i 4 4 5 "   i : t y p e = " d 1 p 1 : M D M P r o p e r t i e s " > < d 1 p 1 : P a r e n t   z : R e f = " i 4 4 4 " / > < d 1 p 1 : U U I D > Q 3 A U Q 5 p V y 6 9 U < / d 1 p 1 : U U I D > < d 1 p 1 : _ c o n t e x t C o l l e c t i o n s > < d 2 : K e y V a l u e O f a n y T y p e C o m p o n e n t C o l l e c t i o n O f a n y T y p e g W H h t R N j > < d 2 : K e y   z : R e f = " i 3 2 " / > < d 2 : V a l u e   z : I d = " i 4 4 6 " > < d 1 p 1 : U U I D > E O p X s G j S k n 7 9 < / d 1 p 1 : U U I D > < d 1 p 1 : _ e l e m e n t s > < d 2 : a n y T y p e   z : I d = " i 4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4 " / > < d 1 p 1 : U U I D > L u K a R n 2 F P n S E < / d 1 p 1 : U U I D > < d 1 p 1 : C o n t a i n e r   z : R e f = " i 4 4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 a 1 F G E 3 S U X o z E ? S h e e t 1 ! R 1 3 8 C 1 / 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4 4 8 "   i : t y p e = " d 1 p 1 : L a b e l " > < d 1 p 1 : P a r e n t   z : R e f = " i 4 4 4 " / > < d 1 p 1 : U U I D > f j b V 5 P C W j F m v 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4 4 9 "   i : t y p e = " d 1 p 1 : E l e m e n t " > < d 1 p 1 : N a m e > T o t a l < / d 1 p 1 : N a m e > < d 1 p 1 : O b j e c t T y p e > E l e m e n t < / d 1 p 1 : O b j e c t T y p e > < d 1 p 1 : P a r e n t   z : R e f = " i 4 4 0 " / > < d 1 p 1 : U U I D > G s k 7 D 3 h W X 3 k h < / d 1 p 1 : U U I D > < d 1 p 1 : _ p r o p e r t i e s   z : I d = " i 4 5 0 "   i : t y p e = " d 1 p 1 : M D M P r o p e r t i e s " > < d 1 p 1 : P a r e n t   z : R e f = " i 4 4 9 " / > < d 1 p 1 : U U I D > r 1 z S K 3 9 r 6 A F g < / d 1 p 1 : U U I D > < d 1 p 1 : _ c o n t e x t C o l l e c t i o n s > < d 2 : K e y V a l u e O f a n y T y p e C o m p o n e n t C o l l e c t i o n O f a n y T y p e g W H h t R N j > < d 2 : K e y   z : R e f = " i 3 2 " / > < d 2 : V a l u e   z : I d = " i 4 5 1 " > < d 1 p 1 : U U I D > n O E L E 4 E c 5 k J q < / d 1 p 1 : U U I D > < d 1 p 1 : _ e l e m e n t s > < d 2 : a n y T y p e   z : I d = " i 4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9 " / > < d 1 p 1 : U U I D > F Z Q j U 8 J 1 9 6 l Y < / d 1 p 1 : U U I D > < d 1 p 1 : C o n t a i n e r   z : R e f = " i 4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4 5 3 "   i : t y p e = " d 1 p 1 : L a b e l " > < d 1 p 1 : P a r e n t   z : R e f = " i 4 4 9 " / > < d 1 p 1 : U U I D > F J R J w J u t 9 3 h k 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4 4 0 " / > < d 1 p 1 : U U I D > N 1 P j U m E K 0 5 1 D < / d 1 p 1 : U U I D > < d 1 p 1 : _ p r o p e r t i e s   z : I d = " i 4 5 5 "   i : t y p e = " d 1 p 1 : M D M P r o p e r t i e s " > < d 1 p 1 : P a r e n t   z : R e f = " i 4 5 4 " / > < d 1 p 1 : U U I D > q k 4 W n l I N 6 d Z y < / d 1 p 1 : U U I D > < d 1 p 1 : _ c o n t e x t C o l l e c t i o n s > < d 2 : K e y V a l u e O f a n y T y p e C o m p o n e n t C o l l e c t i o n O f a n y T y p e g W H h t R N j > < d 2 : K e y   z : R e f = " i 3 2 " / > < d 2 : V a l u e   z : I d = " i 4 5 6 " > < d 1 p 1 : U U I D > x H 4 5 Q S T Q u J L w < / d 1 p 1 : U U I D > < d 1 p 1 : _ e l e m e n t s > < d 2 : a n y T y p e   z : I d = " i 4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4 " / > < d 1 p 1 : U U I D > g a X 7 1 M h z o q X f < / d 1 p 1 : U U I D > < d 1 p 1 : C o n t a i n e r   z : R e f = " i 4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 a 1 F G E 3 S U X o z E ? S h e e t 1 ! R 1 4 0 C 1 / 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4 5 8 "   i : t y p e = " d 1 p 1 : L a b e l " > < d 1 p 1 : P a r e n t   z : R e f = " i 4 5 4 " / > < d 1 p 1 : U U I D > s o c 2 U R a K S O d T 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9 "   i : t y p e = " d 1 p 1 : E l e m e n t s " > < d 1 p 1 : P a r e n t   z : R e f = " i 4 5 4 " / > < d 1 p 1 : U U I D > l m O h O J p O e n y m < / d 1 p 1 : U U I D > < d 1 p 1 : _ c o n t e x t C o l l e c t i o n s > < d 2 : K e y V a l u e O f a n y T y p e C o m p o n e n t C o l l e c t i o n O f a n y T y p e g W H h t R N j > < d 2 : K e y   z : R e f = " i 3 2 " / > < d 2 : V a l u e   z : I d = " i 4 6 0 " > < d 1 p 1 : U U I D > O d B L 0 H r i 0 S 1 t < / d 1 p 1 : U U I D > < d 1 p 1 : _ e l e m e n t s > < d 2 : a n y T y p e   z : I d = " i 4 6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4 5 4 " / > < d 1 p 1 : U U I D > T h 5 r Q n j D p Q Z D < / d 1 p 1 : U U I D > < d 1 p 1 : _ p r o p e r t i e s   z : I d = " i 4 6 2 "   i : t y p e = " d 1 p 1 : M D M P r o p e r t i e s " > < d 1 p 1 : P a r e n t   z : R e f = " i 4 6 1 " / > < d 1 p 1 : U U I D > z t 0 U b 6 t o A d n M < / d 1 p 1 : U U I D > < d 1 p 1 : _ c o n t e x t C o l l e c t i o n s > < d 2 : K e y V a l u e O f a n y T y p e C o m p o n e n t C o l l e c t i o n O f a n y T y p e g W H h t R N j > < d 2 : K e y   z : R e f = " i 3 2 " / > < d 2 : V a l u e   z : I d = " i 4 6 3 " > < d 1 p 1 : U U I D > C O m r n U o q Y J t M < / d 1 p 1 : U U I D > < d 1 p 1 : _ e l e m e n t s > < d 2 : a n y T y p e   z : I d = " i 4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1 " / > < d 1 p 1 : U U I D > L K W u 5 k J Q v a 5 i < / d 1 p 1 : U U I D > < d 1 p 1 : C o n t a i n e r   z : R e f = " i 4 6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 a 1 F G E 3 S U X o z E ? S h e e t 1 ! R 1 4 1 C 1 : R 1 4 2 C 1 / 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6 5 "   i : t y p e = " d 1 p 1 : L a b e l " > < d 1 p 1 : P a r e n t   z : R e f = " i 4 6 1 " / > < d 1 p 1 : U U I D > R u 3 q q a o B E 8 0 m 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4 5 4 " / > < d 1 p 1 : U U I D > B E P 6 o W k c R K j y < / d 1 p 1 : U U I D > < d 1 p 1 : _ p r o p e r t i e s   z : I d = " i 4 6 7 "   i : t y p e = " d 1 p 1 : M D M P r o p e r t i e s " > < d 1 p 1 : P a r e n t   z : R e f = " i 4 6 6 " / > < d 1 p 1 : U U I D > Y 8 z x a h v J y K 4 n < / d 1 p 1 : U U I D > < d 1 p 1 : _ c o n t e x t C o l l e c t i o n s > < d 2 : K e y V a l u e O f a n y T y p e C o m p o n e n t C o l l e c t i o n O f a n y T y p e g W H h t R N j > < d 2 : K e y   z : R e f = " i 3 2 " / > < d 2 : V a l u e   z : I d = " i 4 6 8 " > < d 1 p 1 : U U I D > e 1 L T C r G 1 9 n G R < / d 1 p 1 : U U I D > < d 1 p 1 : _ e l e m e n t s > < d 2 : a n y T y p e   z : I d = " i 4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6 " / > < d 1 p 1 : U U I D > e 8 t a U X b n S E O p < / d 1 p 1 : U U I D > < d 1 p 1 : C o n t a i n e r   z : R e f = " i 4 6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 a 1 F G E 3 S U X o z E ? S h e e t 1 ! R 1 4 3 C 1 : R 1 4 4 C 1 / 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7 0 "   i : t y p e = " d 1 p 1 : L a b e l " > < d 1 p 1 : P a r e n t   z : R e f = " i 4 6 6 " / > < d 1 p 1 : U U I D > A 0 4 c J C g K K G c e 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4 5 4 " / > < d 1 p 1 : U U I D > P Q h P t N 1 v x r 7 p < / d 1 p 1 : U U I D > < d 1 p 1 : _ p r o p e r t i e s   z : I d = " i 4 7 2 "   i : t y p e = " d 1 p 1 : M D M P r o p e r t i e s " > < d 1 p 1 : P a r e n t   z : R e f = " i 4 7 1 " / > < d 1 p 1 : U U I D > a 1 P 2 Z k Z D P t K F < / d 1 p 1 : U U I D > < d 1 p 1 : _ c o n t e x t C o l l e c t i o n s > < d 2 : K e y V a l u e O f a n y T y p e C o m p o n e n t C o l l e c t i o n O f a n y T y p e g W H h t R N j > < d 2 : K e y   z : R e f = " i 3 2 " / > < d 2 : V a l u e   z : I d = " i 4 7 3 " > < d 1 p 1 : U U I D > V 0 O D U F j 0 1 i M b < / d 1 p 1 : U U I D > < d 1 p 1 : _ e l e m e n t s > < d 2 : a n y T y p e   z : I d = " i 4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1 " / > < d 1 p 1 : U U I D > q U 0 b t S U g m g y L < / d 1 p 1 : U U I D > < d 1 p 1 : C o n t a i n e r   z : R e f = " i 4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 a 1 F G E 3 S U X o z E ? S h e e t 1 ! R 1 4 5 C 1 : R 1 4 6 C 1 / 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7 5 "   i : t y p e = " d 1 p 1 : L a b e l " > < d 1 p 1 : P a r e n t   z : R e f = " i 4 7 1 " / > < d 1 p 1 : U U I D > k b a b 3 l F U 2 P 4 T 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4 5 4 " / > < d 1 p 1 : U U I D > t d q v 6 A o D 3 1 U 4 < / d 1 p 1 : U U I D > < d 1 p 1 : _ p r o p e r t i e s   z : I d = " i 4 7 7 "   i : t y p e = " d 1 p 1 : M D M P r o p e r t i e s " > < d 1 p 1 : P a r e n t   z : R e f = " i 4 7 6 " / > < d 1 p 1 : U U I D > X O c a O C B 2 z n B e < / d 1 p 1 : U U I D > < d 1 p 1 : _ c o n t e x t C o l l e c t i o n s > < d 2 : K e y V a l u e O f a n y T y p e C o m p o n e n t C o l l e c t i o n O f a n y T y p e g W H h t R N j > < d 2 : K e y   z : R e f = " i 3 2 " / > < d 2 : V a l u e   z : I d = " i 4 7 8 " > < d 1 p 1 : U U I D > H X S N f Y x 7 o y C E < / d 1 p 1 : U U I D > < d 1 p 1 : _ e l e m e n t s > < d 2 : a n y T y p e   z : I d = " i 4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6 " / > < d 1 p 1 : U U I D > m 7 U 7 Z o d 1 B C m F < / d 1 p 1 : U U I D > < d 1 p 1 : C o n t a i n e r   z : R e f = " i 4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 a 1 F G E 3 S U X o z E ? S h e e t 1 ! R 1 4 7 C 1 : R 1 4 8 C 1 / 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8 0 "   i : t y p e = " d 1 p 1 : L a b e l " > < d 1 p 1 : P a r e n t   z : R e f = " i 4 7 6 " / > < d 1 p 1 : U U I D > W n 5 g s W I z H f r t 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4 5 4 " / > < d 1 p 1 : U U I D > e a B w H u 1 t H o v O < / d 1 p 1 : U U I D > < d 1 p 1 : _ p r o p e r t i e s   z : I d = " i 4 8 2 "   i : t y p e = " d 1 p 1 : M D M P r o p e r t i e s " > < d 1 p 1 : P a r e n t   z : R e f = " i 4 8 1 " / > < d 1 p 1 : U U I D > h J m 0 g V n L T V S V < / d 1 p 1 : U U I D > < d 1 p 1 : _ c o n t e x t C o l l e c t i o n s > < d 2 : K e y V a l u e O f a n y T y p e C o m p o n e n t C o l l e c t i o n O f a n y T y p e g W H h t R N j > < d 2 : K e y   z : R e f = " i 3 2 " / > < d 2 : V a l u e   z : I d = " i 4 8 3 " > < d 1 p 1 : U U I D > z G B N u 1 h o M X q Q < / d 1 p 1 : U U I D > < d 1 p 1 : _ e l e m e n t s > < d 2 : a n y T y p e   z : I d = " i 4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1 " / > < d 1 p 1 : U U I D > l E c L J I d F w N k W < / d 1 p 1 : U U I D > < d 1 p 1 : C o n t a i n e r   z : R e f = " i 4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 a 1 F G E 3 S U X o z E ? S h e e t 1 ! R 1 4 9 C 1 : R 1 5 0 C 1 / 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8 5 "   i : t y p e = " d 1 p 1 : L a b e l " > < d 1 p 1 : P a r e n t   z : R e f = " i 4 8 1 " / > < d 1 p 1 : U U I D > A B i J S F K x 2 r C U 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4 5 4 " / > < d 1 p 1 : U U I D > X R t c d H W 1 K W l e < / d 1 p 1 : U U I D > < d 1 p 1 : _ p r o p e r t i e s   z : I d = " i 4 8 7 "   i : t y p e = " d 1 p 1 : M D M P r o p e r t i e s " > < d 1 p 1 : P a r e n t   z : R e f = " i 4 8 6 " / > < d 1 p 1 : U U I D > o 7 b T L 1 w Y q 8 7 S < / d 1 p 1 : U U I D > < d 1 p 1 : _ c o n t e x t C o l l e c t i o n s > < d 2 : K e y V a l u e O f a n y T y p e C o m p o n e n t C o l l e c t i o n O f a n y T y p e g W H h t R N j > < d 2 : K e y   z : R e f = " i 3 2 " / > < d 2 : V a l u e   z : I d = " i 4 8 8 " > < d 1 p 1 : U U I D > g Q I L g 8 3 Q d V G c < / d 1 p 1 : U U I D > < d 1 p 1 : _ e l e m e n t s > < d 2 : a n y T y p e   z : I d = " i 4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6 " / > < d 1 p 1 : U U I D > u c C K 1 M k x h p b x < / d 1 p 1 : U U I D > < d 1 p 1 : C o n t a i n e r   z : R e f = " i 4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 a 1 F G E 3 S U X o z E ? S h e e t 1 ! R 1 5 1 C 1 : R 1 5 2 C 1 / 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9 0 "   i : t y p e = " d 1 p 1 : L a b e l " > < d 1 p 1 : P a r e n t   z : R e f = " i 4 8 6 " / > < d 1 p 1 : U U I D > q e B 4 d w j p a E 3 d 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4 4 0 " / > < d 1 p 1 : U U I D > T j F m f Y m S c o V k < / d 1 p 1 : U U I D > < d 1 p 1 : _ p r o p e r t i e s   z : I d = " i 4 9 2 "   i : t y p e = " d 1 p 1 : M D M P r o p e r t i e s " > < d 1 p 1 : P a r e n t   z : R e f = " i 4 9 1 " / > < d 1 p 1 : U U I D > U O c V m S l u G K i 3 < / d 1 p 1 : U U I D > < d 1 p 1 : _ c o n t e x t C o l l e c t i o n s > < d 2 : K e y V a l u e O f a n y T y p e C o m p o n e n t C o l l e c t i o n O f a n y T y p e g W H h t R N j > < d 2 : K e y   z : R e f = " i 3 2 " / > < d 2 : V a l u e   z : I d = " i 4 9 3 " > < d 1 p 1 : U U I D > z R k x T U 1 b 1 9 Z u < / d 1 p 1 : U U I D > < d 1 p 1 : _ e l e m e n t s > < d 2 : a n y T y p e   z : I d = " i 4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1 " / > < d 1 p 1 : U U I D > q l f d Y K w 7 0 W x S < / d 1 p 1 : U U I D > < d 1 p 1 : C o n t a i n e r   z : R e f = " i 4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 a 1 F G E 3 S U X o z E ? S h e e t 1 ! R 1 5 3 C 1 / 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4 9 5 "   i : t y p e = " d 1 p 1 : L a b e l " > < d 1 p 1 : P a r e n t   z : R e f = " i 4 9 1 " / > < d 1 p 1 : U U I D > S L 8 M h T R K J c E Y 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6 "   i : t y p e = " d 1 p 1 : E l e m e n t s " > < d 1 p 1 : P a r e n t   z : R e f = " i 4 9 1 " / > < d 1 p 1 : U U I D > L R L 6 l K p D 9 z 3 8 < / d 1 p 1 : U U I D > < d 1 p 1 : _ c o n t e x t C o l l e c t i o n s > < d 2 : K e y V a l u e O f a n y T y p e C o m p o n e n t C o l l e c t i o n O f a n y T y p e g W H h t R N j > < d 2 : K e y   z : R e f = " i 3 2 " / > < d 2 : V a l u e   z : I d = " i 4 9 7 " > < d 1 p 1 : U U I D > W 1 H T K x Q X x 2 Y N < / d 1 p 1 : U U I D > < d 1 p 1 : _ e l e m e n t s > < d 2 : a n y T y p e   z : I d = " i 4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4 9 1 " / > < d 1 p 1 : U U I D > K q s R 9 S l B L W W W < / d 1 p 1 : U U I D > < d 1 p 1 : _ p r o p e r t i e s   z : I d = " i 4 9 9 "   i : t y p e = " d 1 p 1 : M D M P r o p e r t i e s " > < d 1 p 1 : P a r e n t   z : R e f = " i 4 9 8 " / > < d 1 p 1 : U U I D > b j o L v W V u 3 I K m < / d 1 p 1 : U U I D > < d 1 p 1 : _ c o n t e x t C o l l e c t i o n s > < d 2 : K e y V a l u e O f a n y T y p e C o m p o n e n t C o l l e c t i o n O f a n y T y p e g W H h t R N j > < d 2 : K e y   z : R e f = " i 3 2 " / > < d 2 : V a l u e   z : I d = " i 5 0 0 " > < d 1 p 1 : U U I D > g y e N x 9 6 a z t g B < / d 1 p 1 : U U I D > < d 1 p 1 : _ e l e m e n t s > < d 2 : a n y T y p e   z : I d = " i 5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8 " / > < d 1 p 1 : U U I D > o H W 6 Z l E o f R Q v < / d 1 p 1 : U U I D > < d 1 p 1 : C o n t a i n e r   z : R e f = " i 4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 a 1 F G E 3 S U X o z E ? S h e e t 1 ! R 1 5 4 C 1 : R 1 5 5 C 1 / 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6 " / > < d 1 p 1 : _ l a b e l s > < d 2 : K e y V a l u e O f s t r i n g a n y T y p e > < d 2 : K e y > L a b e l < / d 2 : K e y > < d 2 : V a l u e   z : I d = " i 5 0 2 "   i : t y p e = " d 1 p 1 : L a b e l " > < d 1 p 1 : P a r e n t   z : R e f = " i 4 9 8 " / > < d 1 p 1 : U U I D > f 9 K 1 2 D M F e v K c 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4 9 1 " / > < d 1 p 1 : U U I D > K V p K w l A Z K 7 O o < / d 1 p 1 : U U I D > < d 1 p 1 : _ p r o p e r t i e s   z : I d = " i 5 0 4 "   i : t y p e = " d 1 p 1 : M D M P r o p e r t i e s " > < d 1 p 1 : P a r e n t   z : R e f = " i 5 0 3 " / > < d 1 p 1 : U U I D > j r r e o q 0 r a 3 0 l < / d 1 p 1 : U U I D > < d 1 p 1 : _ c o n t e x t C o l l e c t i o n s > < d 2 : K e y V a l u e O f a n y T y p e C o m p o n e n t C o l l e c t i o n O f a n y T y p e g W H h t R N j > < d 2 : K e y   z : R e f = " i 3 2 " / > < d 2 : V a l u e   z : I d = " i 5 0 5 " > < d 1 p 1 : U U I D > j i K 0 Z W d y C m Y n < / d 1 p 1 : U U I D > < d 1 p 1 : _ e l e m e n t s > < d 2 : a n y T y p e   z : I d = " i 5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3 " / > < d 1 p 1 : U U I D > A Z V S E h G V h u g F < / d 1 p 1 : U U I D > < d 1 p 1 : C o n t a i n e r   z : R e f = " i 5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 a 1 F G E 3 S U X o z E ? S h e e t 1 ! R 1 5 6 C 1 : R 1 5 7 C 1 / 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6 " / > < d 1 p 1 : _ l a b e l s > < d 2 : K e y V a l u e O f s t r i n g a n y T y p e > < d 2 : K e y > L a b e l < / d 2 : K e y > < d 2 : V a l u e   z : I d = " i 5 0 7 "   i : t y p e = " d 1 p 1 : L a b e l " > < d 1 p 1 : P a r e n t   z : R e f = " i 5 0 3 " / > < d 1 p 1 : U U I D > s C t M u k r o w h c e 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8 "   i : t y p e = " d 1 p 1 : E l e m e n t s " > < d 1 p 1 : P a r e n t   z : R e f = " i 5 0 3 " / > < d 1 p 1 : U U I D > X O 5 K m a Q S L a 9 N < / d 1 p 1 : U U I D > < d 1 p 1 : _ c o n t e x t C o l l e c t i o n s > < d 2 : K e y V a l u e O f a n y T y p e C o m p o n e n t C o l l e c t i o n O f a n y T y p e g W H h t R N j > < d 2 : K e y   z : R e f = " i 3 2 " / > < d 2 : V a l u e   z : I d = " i 5 0 9 " > < d 1 p 1 : U U I D > e g 5 o M w u f C 6 t i < / d 1 p 1 : U U I D > < d 1 p 1 : _ e l e m e n t s > < d 2 : a n y T y p e   z : I d = " i 5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5 0 3 " / > < d 1 p 1 : U U I D > j 1 x v s 6 d 8 Y P z H < / d 1 p 1 : U U I D > < d 1 p 1 : _ p r o p e r t i e s   z : I d = " i 5 1 1 "   i : t y p e = " d 1 p 1 : M D M P r o p e r t i e s " > < d 1 p 1 : P a r e n t   z : R e f = " i 5 1 0 " / > < d 1 p 1 : U U I D > P c w I 1 0 l 3 R v Q 1 < / d 1 p 1 : U U I D > < d 1 p 1 : _ c o n t e x t C o l l e c t i o n s > < d 2 : K e y V a l u e O f a n y T y p e C o m p o n e n t C o l l e c t i o n O f a n y T y p e g W H h t R N j > < d 2 : K e y   z : R e f = " i 3 2 " / > < d 2 : V a l u e   z : I d = " i 5 1 2 " > < d 1 p 1 : U U I D > W O O I z d s E S D d P < / d 1 p 1 : U U I D > < d 1 p 1 : _ e l e m e n t s > < d 2 : a n y T y p e   z : I d = " i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0 " / > < d 1 p 1 : U U I D > R i m 3 x e E 7 C E h 7 < / d 1 p 1 : U U I D > < d 1 p 1 : C o n t a i n e r   z : R e f = " i 5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 a 1 F G E 3 S U X o z E ? S h e e t 1 ! R 1 5 8 C 1 : R 1 5 9 C 1 / 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1 4 "   i : t y p e = " d 1 p 1 : L a b e l " > < d 1 p 1 : P a r e n t   z : R e f = " i 5 1 0 " / > < d 1 p 1 : U U I D > p 5 6 0 E d F U s y g 1 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5 0 3 " / > < d 1 p 1 : U U I D > F l d Y 8 y w O Q s Q F < / d 1 p 1 : U U I D > < d 1 p 1 : _ p r o p e r t i e s   z : I d = " i 5 1 6 "   i : t y p e = " d 1 p 1 : M D M P r o p e r t i e s " > < d 1 p 1 : P a r e n t   z : R e f = " i 5 1 5 " / > < d 1 p 1 : U U I D > e U 4 N B f W Q J f 2 0 < / d 1 p 1 : U U I D > < d 1 p 1 : _ c o n t e x t C o l l e c t i o n s > < d 2 : K e y V a l u e O f a n y T y p e C o m p o n e n t C o l l e c t i o n O f a n y T y p e g W H h t R N j > < d 2 : K e y   z : R e f = " i 3 2 " / > < d 2 : V a l u e   z : I d = " i 5 1 7 " > < d 1 p 1 : U U I D > P 8 h D B c x P 8 h y V < / d 1 p 1 : U U I D > < d 1 p 1 : _ e l e m e n t s > < d 2 : a n y T y p e   z : I d = " i 5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5 " / > < d 1 p 1 : U U I D > L s G y r T z W r R i e < / d 1 p 1 : U U I D > < d 1 p 1 : C o n t a i n e r   z : R e f = " i 5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 a 1 F G E 3 S U X o z E ? S h e e t 1 ! R 1 6 0 C 1 : R 1 6 1 C 1 / 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1 9 "   i : t y p e = " d 1 p 1 : L a b e l " > < d 1 p 1 : P a r e n t   z : R e f = " i 5 1 5 " / > < d 1 p 1 : U U I D > B x 5 g Z S o F q 2 8 B 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5 0 3 " / > < d 1 p 1 : U U I D > J N P y A j B W P X q 1 < / d 1 p 1 : U U I D > < d 1 p 1 : _ p r o p e r t i e s   z : I d = " i 5 2 1 "   i : t y p e = " d 1 p 1 : M D M P r o p e r t i e s " > < d 1 p 1 : P a r e n t   z : R e f = " i 5 2 0 " / > < d 1 p 1 : U U I D > d e D y s N G 1 q x m z < / d 1 p 1 : U U I D > < d 1 p 1 : _ c o n t e x t C o l l e c t i o n s > < d 2 : K e y V a l u e O f a n y T y p e C o m p o n e n t C o l l e c t i o n O f a n y T y p e g W H h t R N j > < d 2 : K e y   z : R e f = " i 3 2 " / > < d 2 : V a l u e   z : I d = " i 5 2 2 " > < d 1 p 1 : U U I D > x A 5 k S R 8 D h j A T < / d 1 p 1 : U U I D > < d 1 p 1 : _ e l e m e n t s > < d 2 : a n y T y p e   z : I d = " i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0 " / > < d 1 p 1 : U U I D > U i k 0 q g I A a D f h < / d 1 p 1 : U U I D > < d 1 p 1 : C o n t a i n e r   z : R e f = " i 5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 a 1 F G E 3 S U X o z E ? S h e e t 1 ! R 1 6 2 C 1 : R 1 6 3 C 1 / 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2 4 "   i : t y p e = " d 1 p 1 : L a b e l " > < d 1 p 1 : P a r e n t   z : R e f = " i 5 2 0 " / > < d 1 p 1 : U U I D > z k r h M 6 2 p G E k 5 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5 0 3 " / > < d 1 p 1 : U U I D > W n w H 1 X S A W 6 0 t < / d 1 p 1 : U U I D > < d 1 p 1 : _ p r o p e r t i e s   z : I d = " i 5 2 6 "   i : t y p e = " d 1 p 1 : M D M P r o p e r t i e s " > < d 1 p 1 : P a r e n t   z : R e f = " i 5 2 5 " / > < d 1 p 1 : U U I D > V 9 i w b 6 p b G S 0 q < / d 1 p 1 : U U I D > < d 1 p 1 : _ c o n t e x t C o l l e c t i o n s > < d 2 : K e y V a l u e O f a n y T y p e C o m p o n e n t C o l l e c t i o n O f a n y T y p e g W H h t R N j > < d 2 : K e y   z : R e f = " i 3 2 " / > < d 2 : V a l u e   z : I d = " i 5 2 7 " > < d 1 p 1 : U U I D > T O E Z T f 6 9 e u Z J < / d 1 p 1 : U U I D > < d 1 p 1 : _ e l e m e n t s > < d 2 : a n y T y p e   z : I d = " i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5 " / > < d 1 p 1 : U U I D > h Q K K o l Z 3 g Y K S < / d 1 p 1 : U U I D > < d 1 p 1 : C o n t a i n e r   z : R e f = " i 5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 a 1 F G E 3 S U X o z E ? S h e e t 1 ! R 1 6 4 C 1 : R 1 6 5 C 1 / 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2 9 "   i : t y p e = " d 1 p 1 : L a b e l " > < d 1 p 1 : P a r e n t   z : R e f = " i 5 2 5 " / > < d 1 p 1 : U U I D > Z S 7 w i G x C u 8 g r 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5 0 3 " / > < d 1 p 1 : U U I D > k 1 r Q X d j r l A P b < / d 1 p 1 : U U I D > < d 1 p 1 : _ p r o p e r t i e s   z : I d = " i 5 3 1 "   i : t y p e = " d 1 p 1 : M D M P r o p e r t i e s " > < d 1 p 1 : P a r e n t   z : R e f = " i 5 3 0 " / > < d 1 p 1 : U U I D > l N m k 4 j N G s 3 d c < / d 1 p 1 : U U I D > < d 1 p 1 : _ c o n t e x t C o l l e c t i o n s > < d 2 : K e y V a l u e O f a n y T y p e C o m p o n e n t C o l l e c t i o n O f a n y T y p e g W H h t R N j > < d 2 : K e y   z : R e f = " i 3 2 " / > < d 2 : V a l u e   z : I d = " i 5 3 2 " > < d 1 p 1 : U U I D > X t s 4 G f C p k Z H L < / d 1 p 1 : U U I D > < d 1 p 1 : _ e l e m e n t s > < d 2 : a n y T y p e   z : I d = " i 5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0 " / > < d 1 p 1 : U U I D > o e x g 3 6 J 8 E w r G < / d 1 p 1 : U U I D > < d 1 p 1 : C o n t a i n e r   z : R e f = " i 5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 a 1 F G E 3 S U X o z E ? S h e e t 1 ! R 1 6 6 C 1 : R 1 6 7 C 1 / 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3 4 "   i : t y p e = " d 1 p 1 : L a b e l " > < d 1 p 1 : P a r e n t   z : R e f = " i 5 3 0 " / > < d 1 p 1 : U U I D > a 5 h P C Z 3 e D g y C 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5 0 3 " / > < d 1 p 1 : U U I D > U n R x 7 H R 7 Y C Y b < / d 1 p 1 : U U I D > < d 1 p 1 : _ p r o p e r t i e s   z : I d = " i 5 3 6 "   i : t y p e = " d 1 p 1 : M D M P r o p e r t i e s " > < d 1 p 1 : P a r e n t   z : R e f = " i 5 3 5 " / > < d 1 p 1 : U U I D > t X F 4 h T b u y t t 4 < / d 1 p 1 : U U I D > < d 1 p 1 : _ c o n t e x t C o l l e c t i o n s > < d 2 : K e y V a l u e O f a n y T y p e C o m p o n e n t C o l l e c t i o n O f a n y T y p e g W H h t R N j > < d 2 : K e y   z : R e f = " i 3 2 " / > < d 2 : V a l u e   z : I d = " i 5 3 7 " > < d 1 p 1 : U U I D > u e y B V f s U F b y a < / d 1 p 1 : U U I D > < d 1 p 1 : _ e l e m e n t s > < d 2 : a n y T y p e   z : I d = " i 5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5 " / > < d 1 p 1 : U U I D > o s M w u e Y q C l C u < / d 1 p 1 : U U I D > < d 1 p 1 : C o n t a i n e r   z : R e f = " i 5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 a 1 F G E 3 S U X o z E ? S h e e t 1 ! R 1 6 8 C 1 : R 1 6 9 C 1 / 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3 9 "   i : t y p e = " d 1 p 1 : L a b e l " > < d 1 p 1 : P a r e n t   z : R e f = " i 5 3 5 " / > < d 1 p 1 : U U I D > j O 5 z a I C d h F V u 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4 9 1 " / > < d 1 p 1 : U U I D > h Q e s A i o I 8 c W M < / d 1 p 1 : U U I D > < d 1 p 1 : _ p r o p e r t i e s   z : I d = " i 5 4 1 "   i : t y p e = " d 1 p 1 : M D M P r o p e r t i e s " > < d 1 p 1 : P a r e n t   z : R e f = " i 5 4 0 " / > < d 1 p 1 : U U I D > V H I R 8 X X E v 1 m Z < / d 1 p 1 : U U I D > < d 1 p 1 : _ c o n t e x t C o l l e c t i o n s > < d 2 : K e y V a l u e O f a n y T y p e C o m p o n e n t C o l l e c t i o n O f a n y T y p e g W H h t R N j > < d 2 : K e y   z : R e f = " i 3 2 " / > < d 2 : V a l u e   z : I d = " i 5 4 2 " > < d 1 p 1 : U U I D > H I n j E W A b k q I 0 < / d 1 p 1 : U U I D > < d 1 p 1 : _ e l e m e n t s > < d 2 : a n y T y p e   z : I d = " i 5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0 " / > < d 1 p 1 : U U I D > F p A T V D 2 S c E m O < / d 1 p 1 : U U I D > < d 1 p 1 : C o n t a i n e r   z : R e f = " i 5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 a 1 F G E 3 S U X o z E ? S h e e t 1 ! R 1 7 0 C 1 : R 1 7 1 C 1 / 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6 " / > < d 1 p 1 : _ l a b e l s > < d 2 : K e y V a l u e O f s t r i n g a n y T y p e > < d 2 : K e y > L a b e l < / d 2 : K e y > < d 2 : V a l u e   z : I d = " i 5 4 4 "   i : t y p e = " d 1 p 1 : L a b e l " > < d 1 p 1 : P a r e n t   z : R e f = " i 5 4 0 " / > < d 1 p 1 : U U I D > b 3 W k 1 t V O 1 u D K 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4 9 1 " / > < d 1 p 1 : U U I D > B p C g x 7 S N U t S T < / d 1 p 1 : U U I D > < d 1 p 1 : _ p r o p e r t i e s   z : I d = " i 5 4 6 "   i : t y p e = " d 1 p 1 : M D M P r o p e r t i e s " > < d 1 p 1 : P a r e n t   z : R e f = " i 5 4 5 " / > < d 1 p 1 : U U I D > T b V t D u p 3 F x n m < / d 1 p 1 : U U I D > < d 1 p 1 : _ c o n t e x t C o l l e c t i o n s > < d 2 : K e y V a l u e O f a n y T y p e C o m p o n e n t C o l l e c t i o n O f a n y T y p e g W H h t R N j > < d 2 : K e y   z : R e f = " i 3 2 " / > < d 2 : V a l u e   z : I d = " i 5 4 7 " > < d 1 p 1 : U U I D > s z m q k l J u 9 S K U < / d 1 p 1 : U U I D > < d 1 p 1 : _ e l e m e n t s > < d 2 : a n y T y p e   z : I d = " i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5 " / > < d 1 p 1 : U U I D > T E t s A U 7 E h Z L n < / d 1 p 1 : U U I D > < d 1 p 1 : C o n t a i n e r   z : R e f = " i 5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 a 1 F G E 3 S U X o z E ? S h e e t 1 ! R 1 7 2 C 1 : R 1 7 3 C 1 / 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6 " / > < d 1 p 1 : _ l a b e l s > < d 2 : K e y V a l u e O f s t r i n g a n y T y p e > < d 2 : K e y > L a b e l < / d 2 : K e y > < d 2 : V a l u e   z : I d = " i 5 4 9 "   i : t y p e = " d 1 p 1 : L a b e l " > < d 1 p 1 : P a r e n t   z : R e f = " i 5 4 5 " / > < d 1 p 1 : U U I D > H x h d U K P y m D 1 g 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0 "   i : t y p e = " d 1 p 1 : E l e m e n t s " > < d 1 p 1 : P a r e n t   z : R e f = " i 5 4 5 " / > < d 1 p 1 : U U I D > j u e t F s 1 q o q P i < / d 1 p 1 : U U I D > < d 1 p 1 : _ c o n t e x t C o l l e c t i o n s > < d 2 : K e y V a l u e O f a n y T y p e C o m p o n e n t C o l l e c t i o n O f a n y T y p e g W H h t R N j > < d 2 : K e y   z : R e f = " i 3 2 " / > < d 2 : V a l u e   z : I d = " i 5 5 1 " > < d 1 p 1 : U U I D > p j F 1 8 4 Q f y g 0 D < / d 1 p 1 : U U I D > < d 1 p 1 : _ e l e m e n t s > < d 2 : a n y T y p e   z : I d = " i 5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5 4 5 " / > < d 1 p 1 : U U I D > Y j H n 1 m p D H Y o X < / d 1 p 1 : U U I D > < d 1 p 1 : _ p r o p e r t i e s   z : I d = " i 5 5 3 "   i : t y p e = " d 1 p 1 : M D M P r o p e r t i e s " > < d 1 p 1 : P a r e n t   z : R e f = " i 5 5 2 " / > < d 1 p 1 : U U I D > B S X 1 B P v U B Z d g < / d 1 p 1 : U U I D > < d 1 p 1 : _ c o n t e x t C o l l e c t i o n s > < d 2 : K e y V a l u e O f a n y T y p e C o m p o n e n t C o l l e c t i o n O f a n y T y p e g W H h t R N j > < d 2 : K e y   z : R e f = " i 3 2 " / > < d 2 : V a l u e   z : I d = " i 5 5 4 " > < d 1 p 1 : U U I D > X L s 2 4 2 O E R B V 9 < / d 1 p 1 : U U I D > < d 1 p 1 : _ e l e m e n t s > < d 2 : a n y T y p e   z : I d = " i 5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2 " / > < d 1 p 1 : U U I D > A 6 1 w 0 i E b n 8 p S < / d 1 p 1 : U U I D > < d 1 p 1 : C o n t a i n e r   z : R e f = " i 5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 a 1 F G E 3 S U X o z E ? S h e e t 1 ! R 1 7 4 C 1 : R 1 7 5 C 1 / 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5 6 "   i : t y p e = " d 1 p 1 : L a b e l " > < d 1 p 1 : P a r e n t   z : R e f = " i 5 5 2 " / > < d 1 p 1 : U U I D > C m 6 A Y y Z Z 5 s W q 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5 4 5 " / > < d 1 p 1 : U U I D > E h O u m N L f n l B z < / d 1 p 1 : U U I D > < d 1 p 1 : _ p r o p e r t i e s   z : I d = " i 5 5 8 "   i : t y p e = " d 1 p 1 : M D M P r o p e r t i e s " > < d 1 p 1 : P a r e n t   z : R e f = " i 5 5 7 " / > < d 1 p 1 : U U I D > L T t v i 1 S 8 l N P 0 < / d 1 p 1 : U U I D > < d 1 p 1 : _ c o n t e x t C o l l e c t i o n s > < d 2 : K e y V a l u e O f a n y T y p e C o m p o n e n t C o l l e c t i o n O f a n y T y p e g W H h t R N j > < d 2 : K e y   z : R e f = " i 3 2 " / > < d 2 : V a l u e   z : I d = " i 5 5 9 " > < d 1 p 1 : U U I D > f G K p K H W 9 7 Y 0 E < / d 1 p 1 : U U I D > < d 1 p 1 : _ e l e m e n t s > < d 2 : a n y T y p e   z : I d = " i 5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7 " / > < d 1 p 1 : U U I D > S 8 e e U B 1 e h a o l < / d 1 p 1 : U U I D > < d 1 p 1 : C o n t a i n e r   z : R e f = " i 5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 a 1 F G E 3 S U X o z E ? S h e e t 1 ! R 1 7 6 C 1 : R 1 7 7 C 1 / 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6 1 "   i : t y p e = " d 1 p 1 : L a b e l " > < d 1 p 1 : P a r e n t   z : R e f = " i 5 5 7 " / > < d 1 p 1 : U U I D > a A A u T e H c l I G d 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5 4 5 " / > < d 1 p 1 : U U I D > I B w 4 S V W C 1 j m s < / d 1 p 1 : U U I D > < d 1 p 1 : _ p r o p e r t i e s   z : I d = " i 5 6 3 "   i : t y p e = " d 1 p 1 : M D M P r o p e r t i e s " > < d 1 p 1 : P a r e n t   z : R e f = " i 5 6 2 " / > < d 1 p 1 : U U I D > H e g a u X Y y s D J u < / d 1 p 1 : U U I D > < d 1 p 1 : _ c o n t e x t C o l l e c t i o n s > < d 2 : K e y V a l u e O f a n y T y p e C o m p o n e n t C o l l e c t i o n O f a n y T y p e g W H h t R N j > < d 2 : K e y   z : R e f = " i 3 2 " / > < d 2 : V a l u e   z : I d = " i 5 6 4 " > < d 1 p 1 : U U I D > T a Q g m p U 0 d p Y j < / d 1 p 1 : U U I D > < d 1 p 1 : _ e l e m e n t s > < d 2 : a n y T y p e   z : I d = " i 5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2 " / > < d 1 p 1 : U U I D > S y o k U w T L c j g r < / d 1 p 1 : U U I D > < d 1 p 1 : C o n t a i n e r   z : R e f = " i 5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 a 1 F G E 3 S U X o z E ? S h e e t 1 ! R 1 7 8 C 1 : R 1 7 9 C 1 / 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6 6 "   i : t y p e = " d 1 p 1 : L a b e l " > < d 1 p 1 : P a r e n t   z : R e f = " i 5 6 2 " / > < d 1 p 1 : U U I D > n r m V q m B 6 Y S v M 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5 4 5 " / > < d 1 p 1 : U U I D > c B c e A N M Z J J 4 m < / d 1 p 1 : U U I D > < d 1 p 1 : _ p r o p e r t i e s   z : I d = " i 5 6 8 "   i : t y p e = " d 1 p 1 : M D M P r o p e r t i e s " > < d 1 p 1 : P a r e n t   z : R e f = " i 5 6 7 " / > < d 1 p 1 : U U I D > f 5 Q k 9 C W S 0 u G 3 < / d 1 p 1 : U U I D > < d 1 p 1 : _ c o n t e x t C o l l e c t i o n s > < d 2 : K e y V a l u e O f a n y T y p e C o m p o n e n t C o l l e c t i o n O f a n y T y p e g W H h t R N j > < d 2 : K e y   z : R e f = " i 3 2 " / > < d 2 : V a l u e   z : I d = " i 5 6 9 " > < d 1 p 1 : U U I D > n X 2 2 F z I e G 6 D 5 < / d 1 p 1 : U U I D > < d 1 p 1 : _ e l e m e n t s > < d 2 : a n y T y p e   z : I d = " i 5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7 " / > < d 1 p 1 : U U I D > l z d 5 v 8 S z 4 k 4 r < / d 1 p 1 : U U I D > < d 1 p 1 : C o n t a i n e r   z : R e f = " i 5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 a 1 F G E 3 S U X o z E ? S h e e t 1 ! R 1 8 0 C 1 : R 1 8 1 C 1 / 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7 1 "   i : t y p e = " d 1 p 1 : L a b e l " > < d 1 p 1 : P a r e n t   z : R e f = " i 5 6 7 " / > < d 1 p 1 : U U I D > o k 8 l j f X m w A t J 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5 4 5 " / > < d 1 p 1 : U U I D > Z Z b w Y i 9 I p J 9 O < / d 1 p 1 : U U I D > < d 1 p 1 : _ p r o p e r t i e s   z : I d = " i 5 7 3 "   i : t y p e = " d 1 p 1 : M D M P r o p e r t i e s " > < d 1 p 1 : P a r e n t   z : R e f = " i 5 7 2 " / > < d 1 p 1 : U U I D > V v 1 a S F u n s v z 6 < / d 1 p 1 : U U I D > < d 1 p 1 : _ c o n t e x t C o l l e c t i o n s > < d 2 : K e y V a l u e O f a n y T y p e C o m p o n e n t C o l l e c t i o n O f a n y T y p e g W H h t R N j > < d 2 : K e y   z : R e f = " i 3 2 " / > < d 2 : V a l u e   z : I d = " i 5 7 4 " > < d 1 p 1 : U U I D > v c G o b B k p 2 U 2 K < / d 1 p 1 : U U I D > < d 1 p 1 : _ e l e m e n t s > < d 2 : a n y T y p e   z : I d = " i 5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2 " / > < d 1 p 1 : U U I D > d b i 1 c S 9 K d L c V < / d 1 p 1 : U U I D > < d 1 p 1 : C o n t a i n e r   z : R e f = " i 5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 a 1 F G E 3 S U X o z E ? S h e e t 1 ! R 1 8 2 C 1 : R 1 8 3 C 1 / 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7 6 "   i : t y p e = " d 1 p 1 : L a b e l " > < d 1 p 1 : P a r e n t   z : R e f = " i 5 7 2 " / > < d 1 p 1 : U U I D > Z d T Y g J P n k u j B 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5 4 5 " / > < d 1 p 1 : U U I D > s J r j U m 5 T j g G E < / d 1 p 1 : U U I D > < d 1 p 1 : _ p r o p e r t i e s   z : I d = " i 5 7 8 "   i : t y p e = " d 1 p 1 : M D M P r o p e r t i e s " > < d 1 p 1 : P a r e n t   z : R e f = " i 5 7 7 " / > < d 1 p 1 : U U I D > y s M A M b O 8 9 g A T < / d 1 p 1 : U U I D > < d 1 p 1 : _ c o n t e x t C o l l e c t i o n s > < d 2 : K e y V a l u e O f a n y T y p e C o m p o n e n t C o l l e c t i o n O f a n y T y p e g W H h t R N j > < d 2 : K e y   z : R e f = " i 3 2 " / > < d 2 : V a l u e   z : I d = " i 5 7 9 " > < d 1 p 1 : U U I D > t p X 3 9 Q z F 3 q 1 2 < / d 1 p 1 : U U I D > < d 1 p 1 : _ e l e m e n t s > < d 2 : a n y T y p e   z : I d = " i 5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7 " / > < d 1 p 1 : U U I D > c 1 K a v o e u 9 v q u < / d 1 p 1 : U U I D > < d 1 p 1 : C o n t a i n e r   z : R e f = " i 5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 a 1 F G E 3 S U X o z E ? S h e e t 1 ! R 1 8 4 C 1 : R 1 8 5 C 1 / 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8 1 "   i : t y p e = " d 1 p 1 : L a b e l " > < d 1 p 1 : P a r e n t   z : R e f = " i 5 7 7 " / > < d 1 p 1 : U U I D > D 8 J c H 2 w 9 W O f N 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5 4 5 " / > < d 1 p 1 : U U I D > B V A E k l p g a P p B < / d 1 p 1 : U U I D > < d 1 p 1 : _ p r o p e r t i e s   z : I d = " i 5 8 3 "   i : t y p e = " d 1 p 1 : M D M P r o p e r t i e s " > < d 1 p 1 : P a r e n t   z : R e f = " i 5 8 2 " / > < d 1 p 1 : U U I D > q k c b F 1 K D a P 9 y < / d 1 p 1 : U U I D > < d 1 p 1 : _ c o n t e x t C o l l e c t i o n s > < d 2 : K e y V a l u e O f a n y T y p e C o m p o n e n t C o l l e c t i o n O f a n y T y p e g W H h t R N j > < d 2 : K e y   z : R e f = " i 3 2 " / > < d 2 : V a l u e   z : I d = " i 5 8 4 " > < d 1 p 1 : U U I D > v G L M W W c S 1 V c T < / d 1 p 1 : U U I D > < d 1 p 1 : _ e l e m e n t s > < d 2 : a n y T y p e   z : I d = " i 5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2 " / > < d 1 p 1 : U U I D > O z O W B R T H 9 o E a < / d 1 p 1 : U U I D > < d 1 p 1 : C o n t a i n e r   z : R e f = " i 5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 a 1 F G E 3 S U X o z E ? S h e e t 1 ! R 1 8 6 C 1 : R 1 8 7 C 1 / 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8 6 "   i : t y p e = " d 1 p 1 : L a b e l " > < d 1 p 1 : P a r e n t   z : R e f = " i 5 8 2 " / > < d 1 p 1 : U U I D > L R V K 9 U c y T I b Q 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5 4 5 " / > < d 1 p 1 : U U I D > Z c z K 4 R v y e X s 1 < / d 1 p 1 : U U I D > < d 1 p 1 : _ p r o p e r t i e s   z : I d = " i 5 8 8 "   i : t y p e = " d 1 p 1 : M D M P r o p e r t i e s " > < d 1 p 1 : P a r e n t   z : R e f = " i 5 8 7 " / > < d 1 p 1 : U U I D > q Y 9 A f x b T 3 W f o < / d 1 p 1 : U U I D > < d 1 p 1 : _ c o n t e x t C o l l e c t i o n s > < d 2 : K e y V a l u e O f a n y T y p e C o m p o n e n t C o l l e c t i o n O f a n y T y p e g W H h t R N j > < d 2 : K e y   z : R e f = " i 3 2 " / > < d 2 : V a l u e   z : I d = " i 5 8 9 " > < d 1 p 1 : U U I D > Y R X o T X 1 e H I J R < / d 1 p 1 : U U I D > < d 1 p 1 : _ e l e m e n t s > < d 2 : a n y T y p e   z : I d = " i 5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7 " / > < d 1 p 1 : U U I D > i z B J 5 2 z R B v Y 8 < / d 1 p 1 : U U I D > < d 1 p 1 : C o n t a i n e r   z : R e f = " i 5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 a 1 F G E 3 S U X o z E ? S h e e t 1 ! R 1 8 8 C 1 : R 1 8 9 C 1 / 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9 1 "   i : t y p e = " d 1 p 1 : L a b e l " > < d 1 p 1 : P a r e n t   z : R e f = " i 5 8 7 " / > < d 1 p 1 : U U I D > w 4 v h n P H 1 j e b 0 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5 4 5 " / > < d 1 p 1 : U U I D > S x n U 4 x d u V 4 S u < / d 1 p 1 : U U I D > < d 1 p 1 : _ p r o p e r t i e s   z : I d = " i 5 9 3 "   i : t y p e = " d 1 p 1 : M D M P r o p e r t i e s " > < d 1 p 1 : P a r e n t   z : R e f = " i 5 9 2 " / > < d 1 p 1 : U U I D > T c y D 4 J a 4 U k 1 v < / d 1 p 1 : U U I D > < d 1 p 1 : _ c o n t e x t C o l l e c t i o n s > < d 2 : K e y V a l u e O f a n y T y p e C o m p o n e n t C o l l e c t i o n O f a n y T y p e g W H h t R N j > < d 2 : K e y   z : R e f = " i 3 2 " / > < d 2 : V a l u e   z : I d = " i 5 9 4 " > < d 1 p 1 : U U I D > u q y m v l S q O s V q < / d 1 p 1 : U U I D > < d 1 p 1 : _ e l e m e n t s > < d 2 : a n y T y p e   z : I d = " i 5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2 " / > < d 1 p 1 : U U I D > n R X C i N n s 1 Y R 2 < / d 1 p 1 : U U I D > < d 1 p 1 : C o n t a i n e r   z : R e f = " i 5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 a 1 F G E 3 S U X o z E ? S h e e t 1 ! R 1 9 0 C 1 : R 1 9 1 C 1 / 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9 6 "   i : t y p e = " d 1 p 1 : L a b e l " > < d 1 p 1 : P a r e n t   z : R e f = " i 5 9 2 " / > < d 1 p 1 : U U I D > V A U g I R w B m A f A 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5 4 5 " / > < d 1 p 1 : U U I D > M q y F 6 U q f C X F N < / d 1 p 1 : U U I D > < d 1 p 1 : _ p r o p e r t i e s   z : I d = " i 5 9 8 "   i : t y p e = " d 1 p 1 : M D M P r o p e r t i e s " > < d 1 p 1 : P a r e n t   z : R e f = " i 5 9 7 " / > < d 1 p 1 : U U I D > d z k 8 t O 7 F 6 R Q Q < / d 1 p 1 : U U I D > < d 1 p 1 : _ c o n t e x t C o l l e c t i o n s > < d 2 : K e y V a l u e O f a n y T y p e C o m p o n e n t C o l l e c t i o n O f a n y T y p e g W H h t R N j > < d 2 : K e y   z : R e f = " i 3 2 " / > < d 2 : V a l u e   z : I d = " i 5 9 9 " > < d 1 p 1 : U U I D > D M h b d t v p G H S n < / d 1 p 1 : U U I D > < d 1 p 1 : _ e l e m e n t s > < d 2 : a n y T y p e   z : I d = " i 6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7 " / > < d 1 p 1 : U U I D > o X X G 6 K 2 f Z 6 C 6 < / d 1 p 1 : U U I D > < d 1 p 1 : C o n t a i n e r   z : R e f = " i 5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 a 1 F G E 3 S U X o z E ? S h e e t 1 ! R 1 9 2 C 1 : R 1 9 3 C 1 / 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6 0 1 "   i : t y p e = " d 1 p 1 : L a b e l " > < d 1 p 1 : P a r e n t   z : R e f = " i 5 9 7 " / > < d 1 p 1 : U U I D > X P b Z u R 7 D 4 H u O 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0 2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4 4 0 " / > < d 1 p 1 : U U I D > J r b r 9 3 K O p w 6 3 < / d 1 p 1 : U U I D > < d 1 p 1 : _ p r o p e r t i e s   z : I d = " i 6 0 3 "   i : t y p e = " d 1 p 1 : M D M P r o p e r t i e s " > < d 1 p 1 : P a r e n t   z : R e f = " i 6 0 2 " / > < d 1 p 1 : U U I D > B T 7 9 v P u e B H 8 V < / d 1 p 1 : U U I D > < d 1 p 1 : _ c o n t e x t C o l l e c t i o n s > < d 2 : K e y V a l u e O f a n y T y p e C o m p o n e n t C o l l e c t i o n O f a n y T y p e g W H h t R N j > < d 2 : K e y   z : R e f = " i 3 2 " / > < d 2 : V a l u e   z : I d = " i 6 0 4 " > < d 1 p 1 : U U I D > j L P K o m v d g 6 N V < / d 1 p 1 : U U I D > < d 1 p 1 : _ e l e m e n t s > < d 2 : a n y T y p e   z : I d = " i 6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2 " / > < d 1 p 1 : U U I D > s 1 I w Z v 2 H K l a J < / d 1 p 1 : U U I D > < d 1 p 1 : C o n t a i n e r   z : R e f = " i 6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6 0 6 "   i : t y p e = " d 1 p 1 : L a b e l " > < d 1 p 1 : P a r e n t   z : R e f = " i 6 0 2 " / > < d 1 p 1 : U U I D > O 7 O S 1 F S r T h E 5 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0 7 "   i : t y p e = " d 1 p 1 : E l e m e n t s " > < d 1 p 1 : P a r e n t   z : R e f = " i 6 0 2 " / > < d 1 p 1 : U U I D > Z n 2 j C 7 H C T v r a < / d 1 p 1 : U U I D > < d 1 p 1 : _ c o n t e x t C o l l e c t i o n s > < d 2 : K e y V a l u e O f a n y T y p e C o m p o n e n t C o l l e c t i o n O f a n y T y p e g W H h t R N j > < d 2 : K e y   z : R e f = " i 3 2 " / > < d 2 : V a l u e   z : I d = " i 6 0 8 " > < d 1 p 1 : U U I D > t o V C G 9 o D D H M X < / d 1 p 1 : U U I D > < d 1 p 1 : _ e l e m e n t s > < d 2 : a n y T y p e   z : I d = " i 6 0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6 0 2 " / > < d 1 p 1 : U U I D > B l M s o 3 l k H 8 C v < / d 1 p 1 : U U I D > < d 1 p 1 : _ p r o p e r t i e s   z : I d = " i 6 1 0 "   i : t y p e = " d 1 p 1 : M D M P r o p e r t i e s " > < d 1 p 1 : P a r e n t   z : R e f = " i 6 0 9 " / > < d 1 p 1 : U U I D > n w 3 1 X y l p Z C a w < / d 1 p 1 : U U I D > < d 1 p 1 : _ c o n t e x t C o l l e c t i o n s > < d 2 : K e y V a l u e O f a n y T y p e C o m p o n e n t C o l l e c t i o n O f a n y T y p e g W H h t R N j > < d 2 : K e y   z : R e f = " i 3 2 " / > < d 2 : V a l u e   z : I d = " i 6 1 1 " > < d 1 p 1 : U U I D > w r 2 x L k a E G m I 3 < / d 1 p 1 : U U I D > < d 1 p 1 : _ e l e m e n t s > < d 2 : a n y T y p e   z : I d = " i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9 " / > < d 1 p 1 : U U I D > F 8 E R P 1 K G w F Z 1 < / d 1 p 1 : U U I D > < d 1 p 1 : C o n t a i n e r   z : R e f = " i 6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 a 1 F G E 3 S U X o z E ? S h e e t 1 ! R 1 9 5 C 1 : R 1 9 6 C 1 / 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7 " / > < d 1 p 1 : _ l a b e l s > < d 2 : K e y V a l u e O f s t r i n g a n y T y p e > < d 2 : K e y > L a b e l < / d 2 : K e y > < d 2 : V a l u e   z : I d = " i 6 1 3 "   i : t y p e = " d 1 p 1 : L a b e l " > < d 1 p 1 : P a r e n t   z : R e f = " i 6 0 9 " / > < d 1 p 1 : U U I D > u l D Z 6 e z 3 l k Y Z 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1 4 "   i : t y p e = " d 1 p 1 : E l e m e n t s " > < d 1 p 1 : P a r e n t   z : R e f = " i 6 0 9 " / > < d 1 p 1 : U U I D > g F 5 T G o W K w 2 Q Q < / d 1 p 1 : U U I D > < d 1 p 1 : _ c o n t e x t C o l l e c t i o n s > < d 2 : K e y V a l u e O f a n y T y p e C o m p o n e n t C o l l e c t i o n O f a n y T y p e g W H h t R N j > < d 2 : K e y   z : R e f = " i 3 2 " / > < d 2 : V a l u e   z : I d = " i 6 1 5 " > < d 1 p 1 : U U I D > E K O I G P z G 5 y E i < / d 1 p 1 : U U I D > < d 1 p 1 : _ e l e m e n t s > < d 2 : a n y T y p e   z : I d = " i 6 1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6 0 9 " / > < d 1 p 1 : U U I D > y R e e n 1 9 x c o l O < / d 1 p 1 : U U I D > < d 1 p 1 : _ p r o p e r t i e s   z : I d = " i 6 1 7 "   i : t y p e = " d 1 p 1 : M D M P r o p e r t i e s " > < d 1 p 1 : P a r e n t   z : R e f = " i 6 1 6 " / > < d 1 p 1 : U U I D > l 3 F t W i 5 z b X 0 t < / d 1 p 1 : U U I D > < d 1 p 1 : _ c o n t e x t C o l l e c t i o n s > < d 2 : K e y V a l u e O f a n y T y p e C o m p o n e n t C o l l e c t i o n O f a n y T y p e g W H h t R N j > < d 2 : K e y   z : R e f = " i 3 2 " / > < d 2 : V a l u e   z : I d = " i 6 1 8 " > < d 1 p 1 : U U I D > u F 5 l K V C I n A v Z < / d 1 p 1 : U U I D > < d 1 p 1 : _ e l e m e n t s > < d 2 : a n y T y p e   z : I d = " i 6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6 " / > < d 1 p 1 : U U I D > l U Z i 1 T 9 1 R 9 E R < / d 1 p 1 : U U I D > < d 1 p 1 : C o n t a i n e r   z : R e f = " i 6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 a 1 F G E 3 S U X o z E ? S h e e t 1 ! R 1 9 7 C 1 : R 1 9 8 C 1 / 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4 " / > < d 1 p 1 : _ l a b e l s > < d 2 : K e y V a l u e O f s t r i n g a n y T y p e > < d 2 : K e y > L a b e l < / d 2 : K e y > < d 2 : V a l u e   z : I d = " i 6 2 0 "   i : t y p e = " d 1 p 1 : L a b e l " > < d 1 p 1 : P a r e n t   z : R e f = " i 6 1 6 " / > < d 1 p 1 : U U I D > A V R t l m 7 c j 9 Q f 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6 0 9 " / > < d 1 p 1 : U U I D > L u 8 J A C 2 c D h E a < / d 1 p 1 : U U I D > < d 1 p 1 : _ p r o p e r t i e s   z : I d = " i 6 2 2 "   i : t y p e = " d 1 p 1 : M D M P r o p e r t i e s " > < d 1 p 1 : P a r e n t   z : R e f = " i 6 2 1 " / > < d 1 p 1 : U U I D > Z s t j r T c u J W Y K < / d 1 p 1 : U U I D > < d 1 p 1 : _ c o n t e x t C o l l e c t i o n s > < d 2 : K e y V a l u e O f a n y T y p e C o m p o n e n t C o l l e c t i o n O f a n y T y p e g W H h t R N j > < d 2 : K e y   z : R e f = " i 3 2 " / > < d 2 : V a l u e   z : I d = " i 6 2 3 " > < d 1 p 1 : U U I D > v j 5 a C R P s J r 9 C < / d 1 p 1 : U U I D > < d 1 p 1 : _ e l e m e n t s > < d 2 : a n y T y p e   z : I d = " i 6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1 " / > < d 1 p 1 : U U I D > H Y 6 H Y 8 b 3 A p G d < / d 1 p 1 : U U I D > < d 1 p 1 : C o n t a i n e r   z : R e f = " i 6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 a 1 F G E 3 S U X o z E ? S h e e t 1 ! R 1 9 9 C 1 : R 2 0 0 C 1 / 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4 " / > < d 1 p 1 : _ l a b e l s > < d 2 : K e y V a l u e O f s t r i n g a n y T y p e > < d 2 : K e y > L a b e l < / d 2 : K e y > < d 2 : V a l u e   z : I d = " i 6 2 5 "   i : t y p e = " d 1 p 1 : L a b e l " > < d 1 p 1 : P a r e n t   z : R e f = " i 6 2 1 " / > < d 1 p 1 : U U I D > K M F e o 8 l e R 1 1 I 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6 0 9 " / > < d 1 p 1 : U U I D > t q J E R 3 U 1 q M o 6 < / d 1 p 1 : U U I D > < d 1 p 1 : _ p r o p e r t i e s   z : I d = " i 6 2 7 "   i : t y p e = " d 1 p 1 : M D M P r o p e r t i e s " > < d 1 p 1 : P a r e n t   z : R e f = " i 6 2 6 " / > < d 1 p 1 : U U I D > g e c U i A Q W 5 P n T < / d 1 p 1 : U U I D > < d 1 p 1 : _ c o n t e x t C o l l e c t i o n s > < d 2 : K e y V a l u e O f a n y T y p e C o m p o n e n t C o l l e c t i o n O f a n y T y p e g W H h t R N j > < d 2 : K e y   z : R e f = " i 3 2 " / > < d 2 : V a l u e   z : I d = " i 6 2 8 " > < d 1 p 1 : U U I D > U j y A v X H y s r a T < / d 1 p 1 : U U I D > < d 1 p 1 : _ e l e m e n t s > < d 2 : a n y T y p e   z : I d = " i 6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6 " / > < d 1 p 1 : U U I D > T U W K 5 f J Q d c y i < / d 1 p 1 : U U I D > < d 1 p 1 : C o n t a i n e r   z : R e f = " i 6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 a 1 F G E 3 S U X o z E ? S h e e t 1 ! R 2 0 1 C 1 : R 2 0 2 C 1 / 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4 " / > < d 1 p 1 : _ l a b e l s > < d 2 : K e y V a l u e O f s t r i n g a n y T y p e > < d 2 : K e y > L a b e l < / d 2 : K e y > < d 2 : V a l u e   z : I d = " i 6 3 0 "   i : t y p e = " d 1 p 1 : L a b e l " > < d 1 p 1 : P a r e n t   z : R e f = " i 6 2 6 " / > < d 1 p 1 : U U I D > f S I C O c n 9 i I 3 2 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6 0 9 " / > < d 1 p 1 : U U I D > E T T n Y m 8 b l C p D < / d 1 p 1 : U U I D > < d 1 p 1 : _ p r o p e r t i e s   z : I d = " i 6 3 2 "   i : t y p e = " d 1 p 1 : M D M P r o p e r t i e s " > < d 1 p 1 : P a r e n t   z : R e f = " i 6 3 1 " / > < d 1 p 1 : U U I D > q 5 J J b n G 3 v o u z < / d 1 p 1 : U U I D > < d 1 p 1 : _ c o n t e x t C o l l e c t i o n s > < d 2 : K e y V a l u e O f a n y T y p e C o m p o n e n t C o l l e c t i o n O f a n y T y p e g W H h t R N j > < d 2 : K e y   z : R e f = " i 3 2 " / > < d 2 : V a l u e   z : I d = " i 6 3 3 " > < d 1 p 1 : U U I D > J a J o h S v 6 E J 6 N < / d 1 p 1 : U U I D > < d 1 p 1 : _ e l e m e n t s > < d 2 : a n y T y p e   z : I d = " i 6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1 " / > < d 1 p 1 : U U I D > i G b b F X 0 5 w Q M z < / d 1 p 1 : U U I D > < d 1 p 1 : C o n t a i n e r   z : R e f = " i 6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 a 1 F G E 3 S U X o z E ? S h e e t 1 ! R 2 0 3 C 1 : R 2 0 4 C 1 / 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4 " / > < d 1 p 1 : _ l a b e l s > < d 2 : K e y V a l u e O f s t r i n g a n y T y p e > < d 2 : K e y > L a b e l < / d 2 : K e y > < d 2 : V a l u e   z : I d = " i 6 3 5 "   i : t y p e = " d 1 p 1 : L a b e l " > < d 1 p 1 : P a r e n t   z : R e f = " i 6 3 1 " / > < d 1 p 1 : U U I D > N 1 Q j V x S j o F 2 H 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3 6 "   i : t y p e = " d 1 p 1 : E l e m e n t " > < d 1 p 1 : N a m e > R & a m p ; 2 3 3 ; g i o n < / d 1 p 1 : N a m e > < d 1 p 1 : O b j e c t T y p e > E l e m e n t < / d 1 p 1 : O b j e c t T y p e > < d 1 p 1 : P a r e n t   z : R e f = " i 4 4 0 " / > < d 1 p 1 : U U I D > T h T j Y m S G n c H 8 < / d 1 p 1 : U U I D > < d 1 p 1 : _ p r o p e r t i e s   z : I d = " i 6 3 7 "   i : t y p e = " d 1 p 1 : M D M P r o p e r t i e s " > < d 1 p 1 : P a r e n t   z : R e f = " i 6 3 6 " / > < d 1 p 1 : U U I D > L 8 X F k g j u l h 8 g < / d 1 p 1 : U U I D > < d 1 p 1 : _ c o n t e x t C o l l e c t i o n s > < d 2 : K e y V a l u e O f a n y T y p e C o m p o n e n t C o l l e c t i o n O f a n y T y p e g W H h t R N j > < d 2 : K e y   z : R e f = " i 3 2 " / > < d 2 : V a l u e   z : I d = " i 6 3 8 " > < d 1 p 1 : U U I D > R g u K r 1 e p 8 5 e V < / d 1 p 1 : U U I D > < d 1 p 1 : _ e l e m e n t s > < d 2 : a n y T y p e   z : I d = " i 6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6 " / > < d 1 p 1 : U U I D > J p z X y y C 4 N U a i < / d 1 p 1 : U U I D > < d 1 p 1 : C o n t a i n e r   z : R e f = " i 6 3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 a 1 F G E 3 S U X o z E ? S h e e t 1 ! R 2 0 5 C 1 / 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6 4 0 "   i : t y p e = " d 1 p 1 : L a b e l " > < d 1 p 1 : P a r e n t   z : R e f = " i 6 3 6 " / > < d 1 p 1 : U U I D > o 9 3 t i A 0 z w S 9 D 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4 1 "   i : t y p e = " d 1 p 1 : E l e m e n t s " > < d 1 p 1 : P a r e n t   z : R e f = " i 6 3 6 " / > < d 1 p 1 : U U I D > l L 6 x r H N a j 5 U R < / d 1 p 1 : U U I D > < d 1 p 1 : _ c o n t e x t C o l l e c t i o n s > < d 2 : K e y V a l u e O f a n y T y p e C o m p o n e n t C o l l e c t i o n O f a n y T y p e g W H h t R N j > < d 2 : K e y   z : R e f = " i 3 2 " / > < d 2 : V a l u e   z : I d = " i 6 4 2 " > < d 1 p 1 : U U I D > H x E Q X h G v r g 0 M < / d 1 p 1 : U U I D > < d 1 p 1 : _ e l e m e n t s > < d 2 : a n y T y p e   z : I d = " i 6 4 3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6 3 6 " / > < d 1 p 1 : U U I D > i g a g O r a p 6 W u f < / d 1 p 1 : U U I D > < d 1 p 1 : _ p r o p e r t i e s   z : I d = " i 6 4 4 "   i : t y p e = " d 1 p 1 : M D M P r o p e r t i e s " > < d 1 p 1 : P a r e n t   z : R e f = " i 6 4 3 " / > < d 1 p 1 : U U I D > w q W j l N n H H 4 G k < / d 1 p 1 : U U I D > < d 1 p 1 : _ c o n t e x t C o l l e c t i o n s > < d 2 : K e y V a l u e O f a n y T y p e C o m p o n e n t C o l l e c t i o n O f a n y T y p e g W H h t R N j > < d 2 : K e y   z : R e f = " i 3 2 " / > < d 2 : V a l u e   z : I d = " i 6 4 5 " > < d 1 p 1 : U U I D > h q O 4 x h 1 S f C 3 5 < / d 1 p 1 : U U I D > < d 1 p 1 : _ e l e m e n t s > < d 2 : a n y T y p e   z : I d = " i 6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3 " / > < d 1 p 1 : U U I D > j L 6 x e D S B F L O B < / d 1 p 1 : U U I D > < d 1 p 1 : C o n t a i n e r   z : R e f = " i 6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 a 1 F G E 3 S U X o z E ? S h e e t 1 ! R 2 0 6 C 1 : R 2 0 7 C 1 / 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" / > < d 1 p 1 : _ l a b e l s > < d 2 : K e y V a l u e O f s t r i n g a n y T y p e > < d 2 : K e y > L a b e l < / d 2 : K e y > < d 2 : V a l u e   z : I d = " i 6 4 7 "   i : t y p e = " d 1 p 1 : L a b e l " > < d 1 p 1 : P a r e n t   z : R e f = " i 6 4 3 " / > < d 1 p 1 : U U I D > e U k E 2 V H x C j w X 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4 8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6 3 6 " / > < d 1 p 1 : U U I D > n G 8 q d Y A w 1 g e R < / d 1 p 1 : U U I D > < d 1 p 1 : _ p r o p e r t i e s   z : I d = " i 6 4 9 "   i : t y p e = " d 1 p 1 : M D M P r o p e r t i e s " > < d 1 p 1 : P a r e n t   z : R e f = " i 6 4 8 " / > < d 1 p 1 : U U I D > Z 4 E w T W N R j P u H < / d 1 p 1 : U U I D > < d 1 p 1 : _ c o n t e x t C o l l e c t i o n s > < d 2 : K e y V a l u e O f a n y T y p e C o m p o n e n t C o l l e c t i o n O f a n y T y p e g W H h t R N j > < d 2 : K e y   z : R e f = " i 3 2 " / > < d 2 : V a l u e   z : I d = " i 6 5 0 " > < d 1 p 1 : U U I D > e I I q e I D 3 x b 2 a < / d 1 p 1 : U U I D > < d 1 p 1 : _ e l e m e n t s > < d 2 : a n y T y p e   z : I d = " i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8 " / > < d 1 p 1 : U U I D > O 0 n D n E f c b N Z 2 < / d 1 p 1 : U U I D > < d 1 p 1 : C o n t a i n e r   z : R e f = " i 6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 a 1 F G E 3 S U X o z E ? S h e e t 1 ! R 2 0 8 C 1 : R 2 0 9 C 1 / 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" / > < d 1 p 1 : _ l a b e l s > < d 2 : K e y V a l u e O f s t r i n g a n y T y p e > < d 2 : K e y > L a b e l < / d 2 : K e y > < d 2 : V a l u e   z : I d = " i 6 5 2 "   i : t y p e = " d 1 p 1 : L a b e l " > < d 1 p 1 : P a r e n t   z : R e f = " i 6 4 8 " / > < d 1 p 1 : U U I D > f 3 x v r S K D 1 T c e 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5 3 "   i : t y p e = " d 1 p 1 : E l e m e n t s " > < d 1 p 1 : P a r e n t   z : R e f = " i 6 4 8 " / > < d 1 p 1 : U U I D > W 7 j 1 w 1 2 d L r R s < / d 1 p 1 : U U I D > < d 1 p 1 : _ c o n t e x t C o l l e c t i o n s > < d 2 : K e y V a l u e O f a n y T y p e C o m p o n e n t C o l l e c t i o n O f a n y T y p e g W H h t R N j > < d 2 : K e y   z : R e f = " i 3 2 " / > < d 2 : V a l u e   z : I d = " i 6 5 4 " > < d 1 p 1 : U U I D > Z v B j N 8 c B q h P g < / d 1 p 1 : U U I D > < d 1 p 1 : _ e l e m e n t s > < d 2 : a n y T y p e   z : I d = " i 6 5 5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6 4 8 " / > < d 1 p 1 : U U I D > q J A B p A F 6 H I v 1 < / d 1 p 1 : U U I D > < d 1 p 1 : _ p r o p e r t i e s   z : I d = " i 6 5 6 "   i : t y p e = " d 1 p 1 : M D M P r o p e r t i e s " > < d 1 p 1 : P a r e n t   z : R e f = " i 6 5 5 " / > < d 1 p 1 : U U I D > Y E 9 I z n W c b z N W < / d 1 p 1 : U U I D > < d 1 p 1 : _ c o n t e x t C o l l e c t i o n s > < d 2 : K e y V a l u e O f a n y T y p e C o m p o n e n t C o l l e c t i o n O f a n y T y p e g W H h t R N j > < d 2 : K e y   z : R e f = " i 3 2 " / > < d 2 : V a l u e   z : I d = " i 6 5 7 " > < d 1 p 1 : U U I D > v n h 6 I V P D C o f d < / d 1 p 1 : U U I D > < d 1 p 1 : _ e l e m e n t s > < d 2 : a n y T y p e   z : I d = " i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5 " / > < d 1 p 1 : U U I D > l K p e u S r X t R N Z < / d 1 p 1 : U U I D > < d 1 p 1 : C o n t a i n e r   z : R e f = " i 6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 a 1 F G E 3 S U X o z E ? S h e e t 1 ! R 2 1 0 C 1 : R 2 1 1 C 1 / 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5 9 "   i : t y p e = " d 1 p 1 : L a b e l " > < d 1 p 1 : P a r e n t   z : R e f = " i 6 5 5 " / > < d 1 p 1 : U U I D > O I Z 0 N g W W 9 J 2 n 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0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6 4 8 " / > < d 1 p 1 : U U I D > s z c U 5 H A u x 9 M W < / d 1 p 1 : U U I D > < d 1 p 1 : _ p r o p e r t i e s   z : I d = " i 6 6 1 "   i : t y p e = " d 1 p 1 : M D M P r o p e r t i e s " > < d 1 p 1 : P a r e n t   z : R e f = " i 6 6 0 " / > < d 1 p 1 : U U I D > H 4 E K E a 8 c n R I 9 < / d 1 p 1 : U U I D > < d 1 p 1 : _ c o n t e x t C o l l e c t i o n s > < d 2 : K e y V a l u e O f a n y T y p e C o m p o n e n t C o l l e c t i o n O f a n y T y p e g W H h t R N j > < d 2 : K e y   z : R e f = " i 3 2 " / > < d 2 : V a l u e   z : I d = " i 6 6 2 " > < d 1 p 1 : U U I D > c i U F 8 W z z k h Z o < / d 1 p 1 : U U I D > < d 1 p 1 : _ e l e m e n t s > < d 2 : a n y T y p e   z : I d = " i 6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0 " / > < d 1 p 1 : U U I D > y 2 s J H 1 n o a I y N < / d 1 p 1 : U U I D > < d 1 p 1 : C o n t a i n e r   z : R e f = " i 6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 a 1 F G E 3 S U X o z E ? S h e e t 1 ! R 2 1 2 C 1 : R 2 1 3 C 1 / 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6 4 "   i : t y p e = " d 1 p 1 : L a b e l " > < d 1 p 1 : P a r e n t   z : R e f = " i 6 6 0 " / > < d 1 p 1 : U U I D > p s J h Q M u S 6 D E U 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5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6 4 8 " / > < d 1 p 1 : U U I D > q f Q T 5 c 8 R d B W K < / d 1 p 1 : U U I D > < d 1 p 1 : _ p r o p e r t i e s   z : I d = " i 6 6 6 "   i : t y p e = " d 1 p 1 : M D M P r o p e r t i e s " > < d 1 p 1 : P a r e n t   z : R e f = " i 6 6 5 " / > < d 1 p 1 : U U I D > O E 9 n q C 0 c C p 6 M < / d 1 p 1 : U U I D > < d 1 p 1 : _ c o n t e x t C o l l e c t i o n s > < d 2 : K e y V a l u e O f a n y T y p e C o m p o n e n t C o l l e c t i o n O f a n y T y p e g W H h t R N j > < d 2 : K e y   z : R e f = " i 3 2 " / > < d 2 : V a l u e   z : I d = " i 6 6 7 " > < d 1 p 1 : U U I D > y l Y X c Y z n g b L M < / d 1 p 1 : U U I D > < d 1 p 1 : _ e l e m e n t s > < d 2 : a n y T y p e   z : I d = " i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5 " / > < d 1 p 1 : U U I D > l 0 U x p e k Z v H z 3 < / d 1 p 1 : U U I D > < d 1 p 1 : C o n t a i n e r   z : R e f = " i 6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 a 1 F G E 3 S U X o z E ? S h e e t 1 ! R 2 1 4 C 1 : R 2 1 5 C 1 / 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6 9 "   i : t y p e = " d 1 p 1 : L a b e l " > < d 1 p 1 : P a r e n t   z : R e f = " i 6 6 5 " / > < d 1 p 1 : U U I D > m s v 9 n E 7 w W 9 V P 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0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6 4 8 " / > < d 1 p 1 : U U I D > J 7 U a I 5 x i b 2 x P < / d 1 p 1 : U U I D > < d 1 p 1 : _ p r o p e r t i e s   z : I d = " i 6 7 1 "   i : t y p e = " d 1 p 1 : M D M P r o p e r t i e s " > < d 1 p 1 : P a r e n t   z : R e f = " i 6 7 0 " / > < d 1 p 1 : U U I D > S M J h r 7 m T 5 g L h < / d 1 p 1 : U U I D > < d 1 p 1 : _ c o n t e x t C o l l e c t i o n s > < d 2 : K e y V a l u e O f a n y T y p e C o m p o n e n t C o l l e c t i o n O f a n y T y p e g W H h t R N j > < d 2 : K e y   z : R e f = " i 3 2 " / > < d 2 : V a l u e   z : I d = " i 6 7 2 " > < d 1 p 1 : U U I D > X P L B T K s 1 3 x 4 0 < / d 1 p 1 : U U I D > < d 1 p 1 : _ e l e m e n t s > < d 2 : a n y T y p e   z : I d = " i 6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0 " / > < d 1 p 1 : U U I D > l D y i E i b 2 x f A P < / d 1 p 1 : U U I D > < d 1 p 1 : C o n t a i n e r   z : R e f = " i 6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 a 1 F G E 3 S U X o z E ? S h e e t 1 ! R 2 1 6 C 1 : R 2 1 7 C 1 / 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7 4 "   i : t y p e = " d 1 p 1 : L a b e l " > < d 1 p 1 : P a r e n t   z : R e f = " i 6 7 0 " / > < d 1 p 1 : U U I D > l E w w z n w 1 4 g r G 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5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6 4 8 " / > < d 1 p 1 : U U I D > g h P 3 g v Z Z 5 E o N < / d 1 p 1 : U U I D > < d 1 p 1 : _ p r o p e r t i e s   z : I d = " i 6 7 6 "   i : t y p e = " d 1 p 1 : M D M P r o p e r t i e s " > < d 1 p 1 : P a r e n t   z : R e f = " i 6 7 5 " / > < d 1 p 1 : U U I D > M R 6 j z 2 R M p y V Z < / d 1 p 1 : U U I D > < d 1 p 1 : _ c o n t e x t C o l l e c t i o n s > < d 2 : K e y V a l u e O f a n y T y p e C o m p o n e n t C o l l e c t i o n O f a n y T y p e g W H h t R N j > < d 2 : K e y   z : R e f = " i 3 2 " / > < d 2 : V a l u e   z : I d = " i 6 7 7 " > < d 1 p 1 : U U I D > P i F k Z 8 A k S U 0 o < / d 1 p 1 : U U I D > < d 1 p 1 : _ e l e m e n t s > < d 2 : a n y T y p e   z : I d = " i 6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5 " / > < d 1 p 1 : U U I D > I D P Y E U u 6 O 6 y B < / d 1 p 1 : U U I D > < d 1 p 1 : C o n t a i n e r   z : R e f = " i 6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 a 1 F G E 3 S U X o z E ? S h e e t 1 ! R 2 1 8 C 1 : R 2 1 9 C 1 / 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7 9 "   i : t y p e = " d 1 p 1 : L a b e l " > < d 1 p 1 : P a r e n t   z : R e f = " i 6 7 5 " / > < d 1 p 1 : U U I D > C I B k f 1 7 p a j W g 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0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6 4 8 " / > < d 1 p 1 : U U I D > V m C q m R z D 0 x N y < / d 1 p 1 : U U I D > < d 1 p 1 : _ p r o p e r t i e s   z : I d = " i 6 8 1 "   i : t y p e = " d 1 p 1 : M D M P r o p e r t i e s " > < d 1 p 1 : P a r e n t   z : R e f = " i 6 8 0 " / > < d 1 p 1 : U U I D > M J B B f s K 4 s Y Q g < / d 1 p 1 : U U I D > < d 1 p 1 : _ c o n t e x t C o l l e c t i o n s > < d 2 : K e y V a l u e O f a n y T y p e C o m p o n e n t C o l l e c t i o n O f a n y T y p e g W H h t R N j > < d 2 : K e y   z : R e f = " i 3 2 " / > < d 2 : V a l u e   z : I d = " i 6 8 2 " > < d 1 p 1 : U U I D > X 1 c z f b 6 4 c S Z w < / d 1 p 1 : U U I D > < d 1 p 1 : _ e l e m e n t s > < d 2 : a n y T y p e   z : I d = " i 6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0 " / > < d 1 p 1 : U U I D > g 3 H V E Y K W v D W Q < / d 1 p 1 : U U I D > < d 1 p 1 : C o n t a i n e r   z : R e f = " i 6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 a 1 F G E 3 S U X o z E ? S h e e t 1 ! R 2 2 0 C 1 : R 2 2 1 C 1 / 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8 4 "   i : t y p e = " d 1 p 1 : L a b e l " > < d 1 p 1 : P a r e n t   z : R e f = " i 6 8 0 " / > < d 1 p 1 : U U I D > G q n 6 l y 7 Q 5 O k T 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5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6 4 8 " / > < d 1 p 1 : U U I D > Y L 5 B k Y E 8 f V c S < / d 1 p 1 : U U I D > < d 1 p 1 : _ p r o p e r t i e s   z : I d = " i 6 8 6 "   i : t y p e = " d 1 p 1 : M D M P r o p e r t i e s " > < d 1 p 1 : P a r e n t   z : R e f = " i 6 8 5 " / > < d 1 p 1 : U U I D > x 9 F l J 4 5 v x t 5 O < / d 1 p 1 : U U I D > < d 1 p 1 : _ c o n t e x t C o l l e c t i o n s > < d 2 : K e y V a l u e O f a n y T y p e C o m p o n e n t C o l l e c t i o n O f a n y T y p e g W H h t R N j > < d 2 : K e y   z : R e f = " i 3 2 " / > < d 2 : V a l u e   z : I d = " i 6 8 7 " > < d 1 p 1 : U U I D > t 5 c y 9 1 k 5 u P Y m < / d 1 p 1 : U U I D > < d 1 p 1 : _ e l e m e n t s > < d 2 : a n y T y p e   z : I d = " i 6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5 " / > < d 1 p 1 : U U I D > d z 1 U O 3 v Y f L 2 g < / d 1 p 1 : U U I D > < d 1 p 1 : C o n t a i n e r   z : R e f = " i 6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 a 1 F G E 3 S U X o z E ? S h e e t 1 ! R 2 2 2 C 1 : R 2 2 3 C 1 / 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8 9 "   i : t y p e = " d 1 p 1 : L a b e l " > < d 1 p 1 : P a r e n t   z : R e f = " i 6 8 5 " / > < d 1 p 1 : U U I D > G A i 7 L 0 3 w O V k M 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0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6 4 8 " / > < d 1 p 1 : U U I D > R L g 1 x 1 6 d h 3 P i < / d 1 p 1 : U U I D > < d 1 p 1 : _ p r o p e r t i e s   z : I d = " i 6 9 1 "   i : t y p e = " d 1 p 1 : M D M P r o p e r t i e s " > < d 1 p 1 : P a r e n t   z : R e f = " i 6 9 0 " / > < d 1 p 1 : U U I D > S W v h X o 9 3 7 3 d I < / d 1 p 1 : U U I D > < d 1 p 1 : _ c o n t e x t C o l l e c t i o n s > < d 2 : K e y V a l u e O f a n y T y p e C o m p o n e n t C o l l e c t i o n O f a n y T y p e g W H h t R N j > < d 2 : K e y   z : R e f = " i 3 2 " / > < d 2 : V a l u e   z : I d = " i 6 9 2 " > < d 1 p 1 : U U I D > x W X 2 e a h s l d B V < / d 1 p 1 : U U I D > < d 1 p 1 : _ e l e m e n t s > < d 2 : a n y T y p e   z : I d = " i 6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0 " / > < d 1 p 1 : U U I D > E m h 3 7 i t r E 5 c n < / d 1 p 1 : U U I D > < d 1 p 1 : C o n t a i n e r   z : R e f = " i 6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 a 1 F G E 3 S U X o z E ? S h e e t 1 ! R 2 2 4 C 1 : R 2 2 5 C 1 / 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9 4 "   i : t y p e = " d 1 p 1 : L a b e l " > < d 1 p 1 : P a r e n t   z : R e f = " i 6 9 0 " / > < d 1 p 1 : U U I D > S 5 N 3 p e 3 O w 9 6 w 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5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6 4 8 " / > < d 1 p 1 : U U I D > R R L w y y u U g x S S < / d 1 p 1 : U U I D > < d 1 p 1 : _ p r o p e r t i e s   z : I d = " i 6 9 6 "   i : t y p e = " d 1 p 1 : M D M P r o p e r t i e s " > < d 1 p 1 : P a r e n t   z : R e f = " i 6 9 5 " / > < d 1 p 1 : U U I D > G C j G Q e p q W s X 2 < / d 1 p 1 : U U I D > < d 1 p 1 : _ c o n t e x t C o l l e c t i o n s > < d 2 : K e y V a l u e O f a n y T y p e C o m p o n e n t C o l l e c t i o n O f a n y T y p e g W H h t R N j > < d 2 : K e y   z : R e f = " i 3 2 " / > < d 2 : V a l u e   z : I d = " i 6 9 7 " > < d 1 p 1 : U U I D > b 1 3 F p J 4 1 V a c w < / d 1 p 1 : U U I D > < d 1 p 1 : _ e l e m e n t s > < d 2 : a n y T y p e   z : I d = " i 6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5 " / > < d 1 p 1 : U U I D > F F 5 Z L w E B 4 u u c < / d 1 p 1 : U U I D > < d 1 p 1 : C o n t a i n e r   z : R e f = " i 6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 a 1 F G E 3 S U X o z E ? S h e e t 1 ! R 2 2 6 C 1 : R 2 2 7 C 1 / 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9 9 "   i : t y p e = " d 1 p 1 : L a b e l " > < d 1 p 1 : P a r e n t   z : R e f = " i 6 9 5 " / > < d 1 p 1 : U U I D > k D o o b 9 x j n 4 l R 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0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6 4 8 " / > < d 1 p 1 : U U I D > G P K 6 1 H q I 9 g g I < / d 1 p 1 : U U I D > < d 1 p 1 : _ p r o p e r t i e s   z : I d = " i 7 0 1 "   i : t y p e = " d 1 p 1 : M D M P r o p e r t i e s " > < d 1 p 1 : P a r e n t   z : R e f = " i 7 0 0 " / > < d 1 p 1 : U U I D > s a c H z V 8 X P p X E < / d 1 p 1 : U U I D > < d 1 p 1 : _ c o n t e x t C o l l e c t i o n s > < d 2 : K e y V a l u e O f a n y T y p e C o m p o n e n t C o l l e c t i o n O f a n y T y p e g W H h t R N j > < d 2 : K e y   z : R e f = " i 3 2 " / > < d 2 : V a l u e   z : I d = " i 7 0 2 " > < d 1 p 1 : U U I D > h o C 5 B k S t k y 9 K < / d 1 p 1 : U U I D > < d 1 p 1 : _ e l e m e n t s > < d 2 : a n y T y p e   z : I d = " i 7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0 " / > < d 1 p 1 : U U I D > c P f k o W 7 x J c O O < / d 1 p 1 : U U I D > < d 1 p 1 : C o n t a i n e r   z : R e f = " i 7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 a 1 F G E 3 S U X o z E ? S h e e t 1 ! R 2 2 8 C 1 : R 2 2 9 C 1 / 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7 0 4 "   i : t y p e = " d 1 p 1 : L a b e l " > < d 1 p 1 : P a r e n t   z : R e f = " i 7 0 0 " / > < d 1 p 1 : U U I D > O A q a G F 0 L i f 6 p 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5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6 4 8 " / > < d 1 p 1 : U U I D > p s u 1 J E G k S J w a < / d 1 p 1 : U U I D > < d 1 p 1 : _ p r o p e r t i e s   z : I d = " i 7 0 6 "   i : t y p e = " d 1 p 1 : M D M P r o p e r t i e s " > < d 1 p 1 : P a r e n t   z : R e f = " i 7 0 5 " / > < d 1 p 1 : U U I D > j y E 9 b F h b t 1 w h < / d 1 p 1 : U U I D > < d 1 p 1 : _ c o n t e x t C o l l e c t i o n s > < d 2 : K e y V a l u e O f a n y T y p e C o m p o n e n t C o l l e c t i o n O f a n y T y p e g W H h t R N j > < d 2 : K e y   z : R e f = " i 3 2 " / > < d 2 : V a l u e   z : I d = " i 7 0 7 " > < d 1 p 1 : U U I D > l I 9 U b B 2 E a S j j < / d 1 p 1 : U U I D > < d 1 p 1 : _ e l e m e n t s > < d 2 : a n y T y p e   z : I d = " i 7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5 " / > < d 1 p 1 : U U I D > r Z u 1 s k 5 L a z O N < / d 1 p 1 : U U I D > < d 1 p 1 : C o n t a i n e r   z : R e f = " i 7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 a 1 F G E 3 S U X o z E ? S h e e t 1 ! R 2 3 0 C 1 : R 2 3 1 C 1 / 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7 0 9 "   i : t y p e = " d 1 p 1 : L a b e l " > < d 1 p 1 : P a r e n t   z : R e f = " i 7 0 5 " / > < d 1 p 1 : U U I D > z K M 9 u Q l H O P s h 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1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4 4 0 " / > < d 1 p 1 : U U I D > T j r X a G s e 1 5 y z < / d 1 p 1 : U U I D > < d 1 p 1 : _ p r o p e r t i e s   z : I d = " i 7 1 1 "   i : t y p e = " d 1 p 1 : M D M P r o p e r t i e s " > < d 1 p 1 : P a r e n t   z : R e f = " i 7 1 0 " / > < d 1 p 1 : U U I D > a T R f Q i b r d 8 1 f < / d 1 p 1 : U U I D > < d 1 p 1 : _ c o n t e x t C o l l e c t i o n s > < d 2 : K e y V a l u e O f a n y T y p e C o m p o n e n t C o l l e c t i o n O f a n y T y p e g W H h t R N j > < d 2 : K e y   z : R e f = " i 3 2 " / > < d 2 : V a l u e   z : I d = " i 7 1 2 " > < d 1 p 1 : U U I D > S n V H l K z Y P f J B < / d 1 p 1 : U U I D > < d 1 p 1 : _ e l e m e n t s > < d 2 : a n y T y p e   z : I d = " i 7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0 " / > < d 1 p 1 : U U I D > S o u J 5 k G 4 3 w 0 I < / d 1 p 1 : U U I D > < d 1 p 1 : C o n t a i n e r   z : R e f = " i 7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 a 1 F G E 3 S U X o z E ? S h e e t 1 ! R 2 3 2 C 1 / 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7 1 4 "   i : t y p e = " d 1 p 1 : L a b e l " > < d 1 p 1 : P a r e n t   z : R e f = " i 7 1 0 " / > < d 1 p 1 : U U I D > E F P a B z z D X X V t 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5 "   i : t y p e = " d 1 p 1 : E l e m e n t s " > < d 1 p 1 : P a r e n t   z : R e f = " i 7 1 0 " / > < d 1 p 1 : U U I D > y F G r s r k 0 n 3 s I < / d 1 p 1 : U U I D > < d 1 p 1 : _ c o n t e x t C o l l e c t i o n s > < d 2 : K e y V a l u e O f a n y T y p e C o m p o n e n t C o l l e c t i o n O f a n y T y p e g W H h t R N j > < d 2 : K e y   z : R e f = " i 3 2 " / > < d 2 : V a l u e   z : I d = " i 7 1 6 " > < d 1 p 1 : U U I D > U F c J W u R W R X Z V < / d 1 p 1 : U U I D > < d 1 p 1 : _ e l e m e n t s > < d 2 : a n y T y p e   z : I d = " i 7 1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7 1 0 " / > < d 1 p 1 : U U I D > z B x M W 8 M v T t b k < / d 1 p 1 : U U I D > < d 1 p 1 : _ p r o p e r t i e s   z : I d = " i 7 1 8 "   i : t y p e = " d 1 p 1 : M D M P r o p e r t i e s " > < d 1 p 1 : P a r e n t   z : R e f = " i 7 1 7 " / > < d 1 p 1 : U U I D > m W y 2 2 2 G 1 j O h E < / d 1 p 1 : U U I D > < d 1 p 1 : _ c o n t e x t C o l l e c t i o n s > < d 2 : K e y V a l u e O f a n y T y p e C o m p o n e n t C o l l e c t i o n O f a n y T y p e g W H h t R N j > < d 2 : K e y   z : R e f = " i 3 2 " / > < d 2 : V a l u e   z : I d = " i 7 1 9 " > < d 1 p 1 : U U I D > M y l Q A 1 8 A J P J n < / d 1 p 1 : U U I D > < d 1 p 1 : _ e l e m e n t s > < d 2 : a n y T y p e   z : I d = " i 7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7 " / > < d 1 p 1 : U U I D > q S w 3 2 5 l k y M X O < / d 1 p 1 : U U I D > < d 1 p 1 : C o n t a i n e r   z : R e f = " i 7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 a 1 F G E 3 S U X o z E ? S h e e t 1 ! R 2 3 3 C 1 : R 2 3 4 C 1 / 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" / > < d 1 p 1 : _ l a b e l s > < d 2 : K e y V a l u e O f s t r i n g a n y T y p e > < d 2 : K e y > L a b e l < / d 2 : K e y > < d 2 : V a l u e   z : I d = " i 7 2 1 "   i : t y p e = " d 1 p 1 : L a b e l " > < d 1 p 1 : P a r e n t   z : R e f = " i 7 1 7 " / > < d 1 p 1 : U U I D > B n s Z K l a q p 2 T 2 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7 1 0 " / > < d 1 p 1 : U U I D > o 1 K D b y l m u L 7 5 < / d 1 p 1 : U U I D > < d 1 p 1 : _ p r o p e r t i e s   z : I d = " i 7 2 3 "   i : t y p e = " d 1 p 1 : M D M P r o p e r t i e s " > < d 1 p 1 : P a r e n t   z : R e f = " i 7 2 2 " / > < d 1 p 1 : U U I D > S 6 h X Z R d H G q 4 H < / d 1 p 1 : U U I D > < d 1 p 1 : _ c o n t e x t C o l l e c t i o n s > < d 2 : K e y V a l u e O f a n y T y p e C o m p o n e n t C o l l e c t i o n O f a n y T y p e g W H h t R N j > < d 2 : K e y   z : R e f = " i 3 2 " / > < d 2 : V a l u e   z : I d = " i 7 2 4 " > < d 1 p 1 : U U I D > z 1 4 D x z 9 f N K D j < / d 1 p 1 : U U I D > < d 1 p 1 : _ e l e m e n t s > < d 2 : a n y T y p e   z : I d = " i 7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2 " / > < d 1 p 1 : U U I D > E M A n n 6 Q C b W 3 D < / d 1 p 1 : U U I D > < d 1 p 1 : C o n t a i n e r   z : R e f = " i 7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 a 1 F G E 3 S U X o z E ? S h e e t 1 ! R 2 3 5 C 1 : R 2 3 6 C 1 / 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" / > < d 1 p 1 : _ l a b e l s > < d 2 : K e y V a l u e O f s t r i n g a n y T y p e > < d 2 : K e y > L a b e l < / d 2 : K e y > < d 2 : V a l u e   z : I d = " i 7 2 6 "   i : t y p e = " d 1 p 1 : L a b e l " > < d 1 p 1 : P a r e n t   z : R e f = " i 7 2 2 " / > < d 1 p 1 : U U I D > J y R 1 T y P 1 p x 3 2 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7 1 0 " / > < d 1 p 1 : U U I D > Y d y 5 8 X z z c l h 1 < / d 1 p 1 : U U I D > < d 1 p 1 : _ p r o p e r t i e s   z : I d = " i 7 2 8 "   i : t y p e = " d 1 p 1 : M D M P r o p e r t i e s " > < d 1 p 1 : P a r e n t   z : R e f = " i 7 2 7 " / > < d 1 p 1 : U U I D > Q m m 1 x B g I X p 3 A < / d 1 p 1 : U U I D > < d 1 p 1 : _ c o n t e x t C o l l e c t i o n s > < d 2 : K e y V a l u e O f a n y T y p e C o m p o n e n t C o l l e c t i o n O f a n y T y p e g W H h t R N j > < d 2 : K e y   z : R e f = " i 3 2 " / > < d 2 : V a l u e   z : I d = " i 7 2 9 " > < d 1 p 1 : U U I D > B i y 9 N 1 A M 3 7 R M < / d 1 p 1 : U U I D > < d 1 p 1 : _ e l e m e n t s > < d 2 : a n y T y p e   z : I d = " i 7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7 " / > < d 1 p 1 : U U I D > N 1 f K a 1 r o 6 1 v L < / d 1 p 1 : U U I D > < d 1 p 1 : C o n t a i n e r   z : R e f = " i 7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 a 1 F G E 3 S U X o z E ? S h e e t 1 ! R 2 3 7 C 1 : R 2 3 8 C 1 / 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" / > < d 1 p 1 : _ l a b e l s > < d 2 : K e y V a l u e O f s t r i n g a n y T y p e > < d 2 : K e y > L a b e l < / d 2 : K e y > < d 2 : V a l u e   z : I d = " i 7 3 1 "   i : t y p e = " d 1 p 1 : L a b e l " > < d 1 p 1 : P a r e n t   z : R e f = " i 7 2 7 " / > < d 1 p 1 : U U I D > p A Y v x S U k Q Y f 2 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3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4 0 " / > < d 1 p 1 : U U I D > I H m E 9 A p H s u e 7 < / d 1 p 1 : U U I D > < d 1 p 1 : _ p r o p e r t i e s   z : I d = " i 7 3 3 "   i : t y p e = " d 1 p 1 : M D M P r o p e r t i e s " > < d 1 p 1 : P a r e n t   z : R e f = " i 7 3 2 " / > < d 1 p 1 : U U I D > K G t M o 5 M b T A m F < / d 1 p 1 : U U I D > < d 1 p 1 : _ c o n t e x t C o l l e c t i o n s > < d 2 : K e y V a l u e O f a n y T y p e C o m p o n e n t C o l l e c t i o n O f a n y T y p e g W H h t R N j > < d 2 : K e y   z : R e f = " i 3 2 " / > < d 2 : V a l u e   z : I d = " i 7 3 4 " > < d 1 p 1 : U U I D > H R z i V s K V V a n 6 < / d 1 p 1 : U U I D > < d 1 p 1 : _ e l e m e n t s > < d 2 : a n y T y p e   z : I d = " i 7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2 " / > < d 1 p 1 : U U I D > b W t f 8 Q D K y m x H < / d 1 p 1 : U U I D > < d 1 p 1 : C o n t a i n e r   z : R e f = " i 7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7 3 6 "   i : t y p e = " d 1 p 1 : L a b e l " > < d 1 p 1 : P a r e n t   z : R e f = " i 7 3 2 " / > < d 1 p 1 : U U I D > w 0 v o 4 i x D h b 8 O 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3 7 "   i : t y p e = " d 1 p 1 : E l e m e n t s " > < d 1 p 1 : P a r e n t   z : R e f = " i 7 3 2 " / > < d 1 p 1 : U U I D > K D G 4 B K y E g v F k < / d 1 p 1 : U U I D > < d 1 p 1 : _ c o n t e x t C o l l e c t i o n s > < d 2 : K e y V a l u e O f a n y T y p e C o m p o n e n t C o l l e c t i o n O f a n y T y p e g W H h t R N j > < d 2 : K e y   z : R e f = " i 3 2 " / > < d 2 : V a l u e   z : I d = " i 7 3 8 " > < d 1 p 1 : U U I D > I a 1 d J r E A y Y 2 6 < / d 1 p 1 : U U I D > < d 1 p 1 : _ e l e m e n t s > < d 2 : a n y T y p e   z : I d = " i 7 3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7 3 2 " / > < d 1 p 1 : U U I D > u u G h 6 Z b A d h 7 2 < / d 1 p 1 : U U I D > < d 1 p 1 : _ p r o p e r t i e s   z : I d = " i 7 4 0 "   i : t y p e = " d 1 p 1 : M D M P r o p e r t i e s " > < d 1 p 1 : P a r e n t   z : R e f = " i 7 3 9 " / > < d 1 p 1 : U U I D > I z i 8 w 0 1 Q O Z A J < / d 1 p 1 : U U I D > < d 1 p 1 : _ c o n t e x t C o l l e c t i o n s > < d 2 : K e y V a l u e O f a n y T y p e C o m p o n e n t C o l l e c t i o n O f a n y T y p e g W H h t R N j > < d 2 : K e y   z : R e f = " i 3 2 " / > < d 2 : V a l u e   z : I d = " i 7 4 1 " > < d 1 p 1 : U U I D > D I S P r Z 0 x e w p R < / d 1 p 1 : U U I D > < d 1 p 1 : _ e l e m e n t s > < d 2 : a n y T y p e   z : I d = " i 7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9 " / > < d 1 p 1 : U U I D > K r d C 6 b S h e s Y h < / d 1 p 1 : U U I D > < d 1 p 1 : C o n t a i n e r   z : R e f = " i 7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 a 1 F G E 3 S U X o z E ? S h e e t 1 ! R 2 4 0 C 1 : R 2 4 1 C 1 / 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7 " / > < d 1 p 1 : _ l a b e l s > < d 2 : K e y V a l u e O f s t r i n g a n y T y p e > < d 2 : K e y > L a b e l < / d 2 : K e y > < d 2 : V a l u e   z : I d = " i 7 4 3 "   i : t y p e = " d 1 p 1 : L a b e l " > < d 1 p 1 : P a r e n t   z : R e f = " i 7 3 9 " / > < d 1 p 1 : U U I D > X Q H H 9 8 w n c B Z k 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7 3 2 " / > < d 1 p 1 : U U I D > p 1 p h r G 1 B 9 f P m < / d 1 p 1 : U U I D > < d 1 p 1 : _ p r o p e r t i e s   z : I d = " i 7 4 5 "   i : t y p e = " d 1 p 1 : M D M P r o p e r t i e s " > < d 1 p 1 : P a r e n t   z : R e f = " i 7 4 4 " / > < d 1 p 1 : U U I D > I M k f h X s H W k b 0 < / d 1 p 1 : U U I D > < d 1 p 1 : _ c o n t e x t C o l l e c t i o n s > < d 2 : K e y V a l u e O f a n y T y p e C o m p o n e n t C o l l e c t i o n O f a n y T y p e g W H h t R N j > < d 2 : K e y   z : R e f = " i 3 2 " / > < d 2 : V a l u e   z : I d = " i 7 4 6 " > < d 1 p 1 : U U I D > y z e Y w 9 n Y J Q w E < / d 1 p 1 : U U I D > < d 1 p 1 : _ e l e m e n t s > < d 2 : a n y T y p e   z : I d = " i 7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4 " / > < d 1 p 1 : U U I D > S 0 T x H d p W v w F e < / d 1 p 1 : U U I D > < d 1 p 1 : C o n t a i n e r   z : R e f = " i 7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 a 1 F G E 3 S U X o z E ? S h e e t 1 ! R 2 4 2 C 1 : R 2 4 3 C 1 / 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7 " / > < d 1 p 1 : _ l a b e l s > < d 2 : K e y V a l u e O f s t r i n g a n y T y p e > < d 2 : K e y > L a b e l < / d 2 : K e y > < d 2 : V a l u e   z : I d = " i 7 4 8 "   i : t y p e = " d 1 p 1 : L a b e l " > < d 1 p 1 : P a r e n t   z : R e f = " i 7 4 4 " / > < d 1 p 1 : U U I D > W P 2 2 5 t K 6 A g m X 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4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4 0 " / > < d 1 p 1 : U U I D > h Y 2 D H K u D E i Z G < / d 1 p 1 : U U I D > < d 1 p 1 : _ p r o p e r t i e s   z : I d = " i 7 5 0 "   i : t y p e = " d 1 p 1 : M D M P r o p e r t i e s " > < d 1 p 1 : P a r e n t   z : R e f = " i 7 4 9 " / > < d 1 p 1 : U U I D > q V Q H E h 5 n P n E H < / d 1 p 1 : U U I D > < d 1 p 1 : _ c o n t e x t C o l l e c t i o n s > < d 2 : K e y V a l u e O f a n y T y p e C o m p o n e n t C o l l e c t i o n O f a n y T y p e g W H h t R N j > < d 2 : K e y   z : R e f = " i 3 2 " / > < d 2 : V a l u e   z : I d = " i 7 5 1 " > < d 1 p 1 : U U I D > y 3 v e F 9 X 3 b f I r < / d 1 p 1 : U U I D > < d 1 p 1 : _ e l e m e n t s > < d 2 : a n y T y p e   z : I d = " i 7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9 " / > < d 1 p 1 : U U I D > C 4 A 1 4 F F N u 9 k b < / d 1 p 1 : U U I D > < d 1 p 1 : C o n t a i n e r   z : R e f = " i 7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7 5 3 "   i : t y p e = " d 1 p 1 : L a b e l " > < d 1 p 1 : P a r e n t   z : R e f = " i 7 4 9 " / > < d 1 p 1 : U U I D > N F I v l 7 v 1 1 w g J 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5 4 "   i : t y p e = " d 1 p 1 : E l e m e n t s " > < d 1 p 1 : P a r e n t   z : R e f = " i 7 4 9 " / > < d 1 p 1 : U U I D > b C T H j 0 F n 7 Y c t < / d 1 p 1 : U U I D > < d 1 p 1 : _ c o n t e x t C o l l e c t i o n s > < d 2 : K e y V a l u e O f a n y T y p e C o m p o n e n t C o l l e c t i o n O f a n y T y p e g W H h t R N j > < d 2 : K e y   z : R e f = " i 3 2 " / > < d 2 : V a l u e   z : I d = " i 7 5 5 " > < d 1 p 1 : U U I D > p S k B 0 c v I a W g F < / d 1 p 1 : U U I D > < d 1 p 1 : _ e l e m e n t s > < d 2 : a n y T y p e   z : I d = " i 7 5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7 4 9 " / > < d 1 p 1 : U U I D > s n e O d w J 7 U M n R < / d 1 p 1 : U U I D > < d 1 p 1 : _ p r o p e r t i e s   z : I d = " i 7 5 7 "   i : t y p e = " d 1 p 1 : M D M P r o p e r t i e s " > < d 1 p 1 : P a r e n t   z : R e f = " i 7 5 6 " / > < d 1 p 1 : U U I D > m g T m V I z u w L 0 N < / d 1 p 1 : U U I D > < d 1 p 1 : _ c o n t e x t C o l l e c t i o n s > < d 2 : K e y V a l u e O f a n y T y p e C o m p o n e n t C o l l e c t i o n O f a n y T y p e g W H h t R N j > < d 2 : K e y   z : R e f = " i 3 2 " / > < d 2 : V a l u e   z : I d = " i 7 5 8 " > < d 1 p 1 : U U I D > l K R v Y M D U M j E K < / d 1 p 1 : U U I D > < d 1 p 1 : _ e l e m e n t s > < d 2 : a n y T y p e   z : I d = " i 7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6 " / > < d 1 p 1 : U U I D > b D t K i 2 Y 8 U U v k < / d 1 p 1 : U U I D > < d 1 p 1 : C o n t a i n e r   z : R e f = " i 7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 a 1 F G E 3 S U X o z E ? S h e e t 1 ! R 2 4 5 C 1 : R 2 4 6 C 1 / 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" / > < d 1 p 1 : _ l a b e l s > < d 2 : K e y V a l u e O f s t r i n g a n y T y p e > < d 2 : K e y > L a b e l < / d 2 : K e y > < d 2 : V a l u e   z : I d = " i 7 6 0 "   i : t y p e = " d 1 p 1 : L a b e l " > < d 1 p 1 : P a r e n t   z : R e f = " i 7 5 6 " / > < d 1 p 1 : U U I D > Y h Z E n i z l q S L 4 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1 "   i : t y p e = " d 1 p 1 : E l e m e n t s " > < d 1 p 1 : P a r e n t   z : R e f = " i 7 5 6 " / > < d 1 p 1 : U U I D > N D x f n U S 3 k D 4 8 < / d 1 p 1 : U U I D > < d 1 p 1 : _ c o n t e x t C o l l e c t i o n s > < d 2 : K e y V a l u e O f a n y T y p e C o m p o n e n t C o l l e c t i o n O f a n y T y p e g W H h t R N j > < d 2 : K e y   z : R e f = " i 3 2 " / > < d 2 : V a l u e   z : I d = " i 7 6 2 " > < d 1 p 1 : U U I D > u H Y V q u i r T N 7 Z < / d 1 p 1 : U U I D > < d 1 p 1 : _ e l e m e n t s > < d 2 : a n y T y p e   z : I d = " i 7 6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7 5 6 " / > < d 1 p 1 : U U I D > y o U A 4 t s x A k L O < / d 1 p 1 : U U I D > < d 1 p 1 : _ p r o p e r t i e s   z : I d = " i 7 6 4 "   i : t y p e = " d 1 p 1 : M D M P r o p e r t i e s " > < d 1 p 1 : P a r e n t   z : R e f = " i 7 6 3 " / > < d 1 p 1 : U U I D > j v i S q Z 5 2 F x K u < / d 1 p 1 : U U I D > < d 1 p 1 : _ c o n t e x t C o l l e c t i o n s > < d 2 : K e y V a l u e O f a n y T y p e C o m p o n e n t C o l l e c t i o n O f a n y T y p e g W H h t R N j > < d 2 : K e y   z : R e f = " i 3 2 " / > < d 2 : V a l u e   z : I d = " i 7 6 5 " > < d 1 p 1 : U U I D > q U z h 5 P O K b J F S < / d 1 p 1 : U U I D > < d 1 p 1 : _ e l e m e n t s > < d 2 : a n y T y p e   z : I d = " i 7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3 " / > < d 1 p 1 : U U I D > V p L 3 x 1 3 Z a s F n < / d 1 p 1 : U U I D > < d 1 p 1 : C o n t a i n e r   z : R e f = " i 7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 a 1 F G E 3 S U X o z E ? S h e e t 1 ! R 2 4 7 C 1 : R 2 4 8 C 1 / 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1 " / > < d 1 p 1 : _ l a b e l s > < d 2 : K e y V a l u e O f s t r i n g a n y T y p e > < d 2 : K e y > L a b e l < / d 2 : K e y > < d 2 : V a l u e   z : I d = " i 7 6 7 "   i : t y p e = " d 1 p 1 : L a b e l " > < d 1 p 1 : P a r e n t   z : R e f = " i 7 6 3 " / > < d 1 p 1 : U U I D > L y r 6 k Z 3 U 5 K q E 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7 5 6 " / > < d 1 p 1 : U U I D > e j V m m 8 g G C y E 7 < / d 1 p 1 : U U I D > < d 1 p 1 : _ p r o p e r t i e s   z : I d = " i 7 6 9 "   i : t y p e = " d 1 p 1 : M D M P r o p e r t i e s " > < d 1 p 1 : P a r e n t   z : R e f = " i 7 6 8 " / > < d 1 p 1 : U U I D > h w o y o M F u 3 9 W N < / d 1 p 1 : U U I D > < d 1 p 1 : _ c o n t e x t C o l l e c t i o n s > < d 2 : K e y V a l u e O f a n y T y p e C o m p o n e n t C o l l e c t i o n O f a n y T y p e g W H h t R N j > < d 2 : K e y   z : R e f = " i 3 2 " / > < d 2 : V a l u e   z : I d = " i 7 7 0 " > < d 1 p 1 : U U I D > C 2 D E F k I h q Q 1 A < / d 1 p 1 : U U I D > < d 1 p 1 : _ e l e m e n t s > < d 2 : a n y T y p e   z : I d = " i 7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8 " / > < d 1 p 1 : U U I D > L C E O 3 v T H P M 3 J < / d 1 p 1 : U U I D > < d 1 p 1 : C o n t a i n e r   z : R e f = " i 7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 a 1 F G E 3 S U X o z E ? S h e e t 1 ! R 2 4 9 C 1 : R 2 5 0 C 1 / 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1 " / > < d 1 p 1 : _ l a b e l s > < d 2 : K e y V a l u e O f s t r i n g a n y T y p e > < d 2 : K e y > L a b e l < / d 2 : K e y > < d 2 : V a l u e   z : I d = " i 7 7 2 "   i : t y p e = " d 1 p 1 : L a b e l " > < d 1 p 1 : P a r e n t   z : R e f = " i 7 6 8 " / > < d 1 p 1 : U U I D > t D o k e 9 5 a t u c r 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7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7 4 9 " / > < d 1 p 1 : U U I D > G G Z A f A i a z y k 7 < / d 1 p 1 : U U I D > < d 1 p 1 : _ p r o p e r t i e s   z : I d = " i 7 7 4 "   i : t y p e = " d 1 p 1 : M D M P r o p e r t i e s " > < d 1 p 1 : P a r e n t   z : R e f = " i 7 7 3 " / > < d 1 p 1 : U U I D > f b h P E W Y b T 7 1 5 < / d 1 p 1 : U U I D > < d 1 p 1 : _ c o n t e x t C o l l e c t i o n s > < d 2 : K e y V a l u e O f a n y T y p e C o m p o n e n t C o l l e c t i o n O f a n y T y p e g W H h t R N j > < d 2 : K e y   z : R e f = " i 3 2 " / > < d 2 : V a l u e   z : I d = " i 7 7 5 " > < d 1 p 1 : U U I D > p z T 1 k i 7 X 3 n k m < / d 1 p 1 : U U I D > < d 1 p 1 : _ e l e m e n t s > < d 2 : a n y T y p e   z : I d = " i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3 " / > < d 1 p 1 : U U I D > G 1 0 I q O 8 2 8 4 d o < / d 1 p 1 : U U I D > < d 1 p 1 : C o n t a i n e r   z : R e f = " i 7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 a 1 F G E 3 S U X o z E ? S h e e t 1 ! R 2 5 1 C 1 : R 2 5 2 C 1 / 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" / > < d 1 p 1 : _ l a b e l s > < d 2 : K e y V a l u e O f s t r i n g a n y T y p e > < d 2 : K e y > L a b e l < / d 2 : K e y > < d 2 : V a l u e   z : I d = " i 7 7 7 "   i : t y p e = " d 1 p 1 : L a b e l " > < d 1 p 1 : P a r e n t   z : R e f = " i 7 7 3 " / > < d 1 p 1 : U U I D > t k Q Q m 0 I F d q A b 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8 "   i : t y p e = " d 1 p 1 : E l e m e n t s " > < d 1 p 1 : P a r e n t   z : R e f = " i 7 7 3 " / > < d 1 p 1 : U U I D > P E L g P V z S M t W 1 < / d 1 p 1 : U U I D > < d 1 p 1 : _ c o n t e x t C o l l e c t i o n s > < d 2 : K e y V a l u e O f a n y T y p e C o m p o n e n t C o l l e c t i o n O f a n y T y p e g W H h t R N j > < d 2 : K e y   z : R e f = " i 3 2 " / > < d 2 : V a l u e   z : I d = " i 7 7 9 " > < d 1 p 1 : U U I D > t K M a C H D x M h t b < / d 1 p 1 : U U I D > < d 1 p 1 : _ e l e m e n t s > < d 2 : a n y T y p e   z : I d = " i 7 8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7 7 3 " / > < d 1 p 1 : U U I D > r B K d 9 S v 2 q O 3 n < / d 1 p 1 : U U I D > < d 1 p 1 : _ p r o p e r t i e s   z : I d = " i 7 8 1 "   i : t y p e = " d 1 p 1 : M D M P r o p e r t i e s " > < d 1 p 1 : P a r e n t   z : R e f = " i 7 8 0 " / > < d 1 p 1 : U U I D > D 1 d U 1 c s Q L I b E < / d 1 p 1 : U U I D > < d 1 p 1 : _ c o n t e x t C o l l e c t i o n s > < d 2 : K e y V a l u e O f a n y T y p e C o m p o n e n t C o l l e c t i o n O f a n y T y p e g W H h t R N j > < d 2 : K e y   z : R e f = " i 3 2 " / > < d 2 : V a l u e   z : I d = " i 7 8 2 " > < d 1 p 1 : U U I D > W d h r P g Q 7 1 4 H N < / d 1 p 1 : U U I D > < d 1 p 1 : _ e l e m e n t s > < d 2 : a n y T y p e   z : I d = " i 7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0 " / > < d 1 p 1 : U U I D > a Q v E 9 9 7 1 W p x r < / d 1 p 1 : U U I D > < d 1 p 1 : C o n t a i n e r   z : R e f = " i 7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 a 1 F G E 3 S U X o z E ? S h e e t 1 ! R 2 5 3 C 1 : R 2 5 4 C 1 / 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8 " / > < d 1 p 1 : _ l a b e l s > < d 2 : K e y V a l u e O f s t r i n g a n y T y p e > < d 2 : K e y > L a b e l < / d 2 : K e y > < d 2 : V a l u e   z : I d = " i 7 8 4 "   i : t y p e = " d 1 p 1 : L a b e l " > < d 1 p 1 : P a r e n t   z : R e f = " i 7 8 0 " / > < d 1 p 1 : U U I D > i p F L 5 J w o R j Y m 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7 7 3 " / > < d 1 p 1 : U U I D > V P j X J G W G Y F V m < / d 1 p 1 : U U I D > < d 1 p 1 : _ p r o p e r t i e s   z : I d = " i 7 8 6 "   i : t y p e = " d 1 p 1 : M D M P r o p e r t i e s " > < d 1 p 1 : P a r e n t   z : R e f = " i 7 8 5 " / > < d 1 p 1 : U U I D > E n f b 5 U a 8 Z w r M < / d 1 p 1 : U U I D > < d 1 p 1 : _ c o n t e x t C o l l e c t i o n s > < d 2 : K e y V a l u e O f a n y T y p e C o m p o n e n t C o l l e c t i o n O f a n y T y p e g W H h t R N j > < d 2 : K e y   z : R e f = " i 3 2 " / > < d 2 : V a l u e   z : I d = " i 7 8 7 " > < d 1 p 1 : U U I D > k R m c o f y J v P z m < / d 1 p 1 : U U I D > < d 1 p 1 : _ e l e m e n t s > < d 2 : a n y T y p e   z : I d = " i 7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5 " / > < d 1 p 1 : U U I D > j n Q M L i t w r 1 m m < / d 1 p 1 : U U I D > < d 1 p 1 : C o n t a i n e r   z : R e f = " i 7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 a 1 F G E 3 S U X o z E ? S h e e t 1 ! R 2 5 5 C 1 : R 2 5 6 C 1 / 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8 " / > < d 1 p 1 : _ l a b e l s > < d 2 : K e y V a l u e O f s t r i n g a n y T y p e > < d 2 : K e y > L a b e l < / d 2 : K e y > < d 2 : V a l u e   z : I d = " i 7 8 9 "   i : t y p e = " d 1 p 1 : L a b e l " > < d 1 p 1 : P a r e n t   z : R e f = " i 7 8 5 " / > < d 1 p 1 : U U I D > A T L v d T M k U e H P 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9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4 4 0 " / > < d 1 p 1 : U U I D > x q F t y L m R F A n 6 < / d 1 p 1 : U U I D > < d 1 p 1 : _ p r o p e r t i e s   z : I d = " i 7 9 1 "   i : t y p e = " d 1 p 1 : M D M P r o p e r t i e s " > < d 1 p 1 : P a r e n t   z : R e f = " i 7 9 0 " / > < d 1 p 1 : U U I D > A z C h e I y v j i X s < / d 1 p 1 : U U I D > < d 1 p 1 : _ c o n t e x t C o l l e c t i o n s > < d 2 : K e y V a l u e O f a n y T y p e C o m p o n e n t C o l l e c t i o n O f a n y T y p e g W H h t R N j > < d 2 : K e y   z : R e f = " i 3 2 " / > < d 2 : V a l u e   z : I d = " i 7 9 2 " > < d 1 p 1 : U U I D > T f P 1 2 o 6 0 z 1 v T < / d 1 p 1 : U U I D > < d 1 p 1 : _ e l e m e n t s > < d 2 : a n y T y p e   z : I d = " i 7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0 " / > < d 1 p 1 : U U I D > C O y 2 C 4 g 1 q A b z < / d 1 p 1 : U U I D > < d 1 p 1 : C o n t a i n e r   z : R e f = " i 7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 a 1 F G E 3 S U X o z E ? S h e e t 1 ! R 2 5 7 C 1 / 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7 9 4 "   i : t y p e = " d 1 p 1 : L a b e l " > < d 1 p 1 : P a r e n t   z : R e f = " i 7 9 0 " / > < d 1 p 1 : U U I D > v F w z B Z V A r P U B 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9 5 "   i : t y p e = " d 1 p 1 : E l e m e n t s " > < d 1 p 1 : P a r e n t   z : R e f = " i 7 9 0 " / > < d 1 p 1 : U U I D > S A t s 5 k O P F b 7 S < / d 1 p 1 : U U I D > < d 1 p 1 : _ c o n t e x t C o l l e c t i o n s > < d 2 : K e y V a l u e O f a n y T y p e C o m p o n e n t C o l l e c t i o n O f a n y T y p e g W H h t R N j > < d 2 : K e y   z : R e f = " i 3 2 " / > < d 2 : V a l u e   z : I d = " i 7 9 6 " > < d 1 p 1 : U U I D > I z T i 1 r P L l 2 W y < / d 1 p 1 : U U I D > < d 1 p 1 : _ e l e m e n t s > < d 2 : a n y T y p e   z : I d = " i 7 9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7 9 0 " / > < d 1 p 1 : U U I D > X 4 V g x X 1 9 e 1 d L < / d 1 p 1 : U U I D > < d 1 p 1 : _ p r o p e r t i e s   z : I d = " i 7 9 8 "   i : t y p e = " d 1 p 1 : M D M P r o p e r t i e s " > < d 1 p 1 : P a r e n t   z : R e f = " i 7 9 7 " / > < d 1 p 1 : U U I D > Y Q p m c D D I P j 0 q < / d 1 p 1 : U U I D > < d 1 p 1 : _ c o n t e x t C o l l e c t i o n s > < d 2 : K e y V a l u e O f a n y T y p e C o m p o n e n t C o l l e c t i o n O f a n y T y p e g W H h t R N j > < d 2 : K e y   z : R e f = " i 3 2 " / > < d 2 : V a l u e   z : I d = " i 7 9 9 " > < d 1 p 1 : U U I D > Q 1 3 C 4 w x I E t e Q < / d 1 p 1 : U U I D > < d 1 p 1 : _ e l e m e n t s > < d 2 : a n y T y p e   z : I d = " i 8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7 " / > < d 1 p 1 : U U I D > R 6 s o C g C W D a X m < / d 1 p 1 : U U I D > < d 1 p 1 : C o n t a i n e r   z : R e f = " i 7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 a 1 F G E 3 S U X o z E ? S h e e t 1 ! R 2 5 8 C 1 : R 2 5 9 C 1 / 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5 " / > < d 1 p 1 : _ l a b e l s > < d 2 : K e y V a l u e O f s t r i n g a n y T y p e > < d 2 : K e y > L a b e l < / d 2 : K e y > < d 2 : V a l u e   z : I d = " i 8 0 1 "   i : t y p e = " d 1 p 1 : L a b e l " > < d 1 p 1 : P a r e n t   z : R e f = " i 7 9 7 " / > < d 1 p 1 : U U I D > D z O T Y U i U W H i G 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2 "   i : t y p e = " d 1 p 1 : E l e m e n t s " > < d 1 p 1 : P a r e n t   z : R e f = " i 7 9 7 " / > < d 1 p 1 : U U I D > N q W Z L x r D u 7 W H < / d 1 p 1 : U U I D > < d 1 p 1 : _ c o n t e x t C o l l e c t i o n s > < d 2 : K e y V a l u e O f a n y T y p e C o m p o n e n t C o l l e c t i o n O f a n y T y p e g W H h t R N j > < d 2 : K e y   z : R e f = " i 3 2 " / > < d 2 : V a l u e   z : I d = " i 8 0 3 " > < d 1 p 1 : U U I D > N n u h T O H w X O P G < / d 1 p 1 : U U I D > < d 1 p 1 : _ e l e m e n t s > < d 2 : a n y T y p e   z : I d = " i 8 0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7 9 7 " / > < d 1 p 1 : U U I D > A b y r K Z c C a T i m < / d 1 p 1 : U U I D > < d 1 p 1 : _ p r o p e r t i e s   z : I d = " i 8 0 5 "   i : t y p e = " d 1 p 1 : M D M P r o p e r t i e s " > < d 1 p 1 : P a r e n t   z : R e f = " i 8 0 4 " / > < d 1 p 1 : U U I D > y U X v 0 m D e Z H i J < / d 1 p 1 : U U I D > < d 1 p 1 : _ c o n t e x t C o l l e c t i o n s > < d 2 : K e y V a l u e O f a n y T y p e C o m p o n e n t C o l l e c t i o n O f a n y T y p e g W H h t R N j > < d 2 : K e y   z : R e f = " i 3 2 " / > < d 2 : V a l u e   z : I d = " i 8 0 6 " > < d 1 p 1 : U U I D > A d 6 3 N T v u w Z R g < / d 1 p 1 : U U I D > < d 1 p 1 : _ e l e m e n t s > < d 2 : a n y T y p e   z : I d = " i 8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4 " / > < d 1 p 1 : U U I D > S Z G u h d m 3 g S E k < / d 1 p 1 : U U I D > < d 1 p 1 : C o n t a i n e r   z : R e f = " i 8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 a 1 F G E 3 S U X o z E ? S h e e t 1 ! R 2 6 0 C 1 : R 2 6 1 C 1 / 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2 " / > < d 1 p 1 : _ l a b e l s > < d 2 : K e y V a l u e O f s t r i n g a n y T y p e > < d 2 : K e y > L a b e l < / d 2 : K e y > < d 2 : V a l u e   z : I d = " i 8 0 8 "   i : t y p e = " d 1 p 1 : L a b e l " > < d 1 p 1 : P a r e n t   z : R e f = " i 8 0 4 " / > < d 1 p 1 : U U I D > b 2 K 6 p f r 7 F I r E 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7 9 7 " / > < d 1 p 1 : U U I D > a w n L e F 8 v S P p A < / d 1 p 1 : U U I D > < d 1 p 1 : _ p r o p e r t i e s   z : I d = " i 8 1 0 "   i : t y p e = " d 1 p 1 : M D M P r o p e r t i e s " > < d 1 p 1 : P a r e n t   z : R e f = " i 8 0 9 " / > < d 1 p 1 : U U I D > U C S d q 9 2 N Y j n j < / d 1 p 1 : U U I D > < d 1 p 1 : _ c o n t e x t C o l l e c t i o n s > < d 2 : K e y V a l u e O f a n y T y p e C o m p o n e n t C o l l e c t i o n O f a n y T y p e g W H h t R N j > < d 2 : K e y   z : R e f = " i 3 2 " / > < d 2 : V a l u e   z : I d = " i 8 1 1 " > < d 1 p 1 : U U I D > d I I u q n 0 k D 2 Z b < / d 1 p 1 : U U I D > < d 1 p 1 : _ e l e m e n t s > < d 2 : a n y T y p e   z : I d = " i 8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9 " / > < d 1 p 1 : U U I D > a U 7 5 f p o t Z W g L < / d 1 p 1 : U U I D > < d 1 p 1 : C o n t a i n e r   z : R e f = " i 8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 a 1 F G E 3 S U X o z E ? S h e e t 1 ! R 2 6 2 C 1 : R 2 6 3 C 1 / 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2 " / > < d 1 p 1 : _ l a b e l s > < d 2 : K e y V a l u e O f s t r i n g a n y T y p e > < d 2 : K e y > L a b e l < / d 2 : K e y > < d 2 : V a l u e   z : I d = " i 8 1 3 "   i : t y p e = " d 1 p 1 : L a b e l " > < d 1 p 1 : P a r e n t   z : R e f = " i 8 0 9 " / > < d 1 p 1 : U U I D > y i V e J h p R M J R s 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1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7 9 0 " / > < d 1 p 1 : U U I D > Q 2 Y X F 7 H v 6 V I q < / d 1 p 1 : U U I D > < d 1 p 1 : _ p r o p e r t i e s   z : I d = " i 8 1 5 "   i : t y p e = " d 1 p 1 : M D M P r o p e r t i e s " > < d 1 p 1 : P a r e n t   z : R e f = " i 8 1 4 " / > < d 1 p 1 : U U I D > B S E x h D H x x h K Y < / d 1 p 1 : U U I D > < d 1 p 1 : _ c o n t e x t C o l l e c t i o n s > < d 2 : K e y V a l u e O f a n y T y p e C o m p o n e n t C o l l e c t i o n O f a n y T y p e g W H h t R N j > < d 2 : K e y   z : R e f = " i 3 2 " / > < d 2 : V a l u e   z : I d = " i 8 1 6 " > < d 1 p 1 : U U I D > R 2 N 1 c e h h n 2 6 W < / d 1 p 1 : U U I D > < d 1 p 1 : _ e l e m e n t s > < d 2 : a n y T y p e   z : I d = " i 8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4 " / > < d 1 p 1 : U U I D > B 5 s u 4 3 K N m 7 t X < / d 1 p 1 : U U I D > < d 1 p 1 : C o n t a i n e r   z : R e f = " i 8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 a 1 F G E 3 S U X o z E ? S h e e t 1 ! R 2 6 4 C 1 : R 2 6 5 C 1 / 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5 " / > < d 1 p 1 : _ l a b e l s > < d 2 : K e y V a l u e O f s t r i n g a n y T y p e > < d 2 : K e y > L a b e l < / d 2 : K e y > < d 2 : V a l u e   z : I d = " i 8 1 8 "   i : t y p e = " d 1 p 1 : L a b e l " > < d 1 p 1 : P a r e n t   z : R e f = " i 8 1 4 " / > < d 1 p 1 : U U I D > p G z f j O I o a p 1 z 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9 "   i : t y p e = " d 1 p 1 : E l e m e n t s " > < d 1 p 1 : P a r e n t   z : R e f = " i 8 1 4 " / > < d 1 p 1 : U U I D > T j k a G i F 1 g x U r < / d 1 p 1 : U U I D > < d 1 p 1 : _ c o n t e x t C o l l e c t i o n s > < d 2 : K e y V a l u e O f a n y T y p e C o m p o n e n t C o l l e c t i o n O f a n y T y p e g W H h t R N j > < d 2 : K e y   z : R e f = " i 3 2 " / > < d 2 : V a l u e   z : I d = " i 8 2 0 " > < d 1 p 1 : U U I D > R h f d m S t L B X 9 h < / d 1 p 1 : U U I D > < d 1 p 1 : _ e l e m e n t s > < d 2 : a n y T y p e   z : I d = " i 8 2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8 1 4 " / > < d 1 p 1 : U U I D > U r o Z Q P J z B f U q < / d 1 p 1 : U U I D > < d 1 p 1 : _ p r o p e r t i e s   z : I d = " i 8 2 2 "   i : t y p e = " d 1 p 1 : M D M P r o p e r t i e s " > < d 1 p 1 : P a r e n t   z : R e f = " i 8 2 1 " / > < d 1 p 1 : U U I D > d D C 9 u n p 8 K j l o < / d 1 p 1 : U U I D > < d 1 p 1 : _ c o n t e x t C o l l e c t i o n s > < d 2 : K e y V a l u e O f a n y T y p e C o m p o n e n t C o l l e c t i o n O f a n y T y p e g W H h t R N j > < d 2 : K e y   z : R e f = " i 3 2 " / > < d 2 : V a l u e   z : I d = " i 8 2 3 " > < d 1 p 1 : U U I D > W w R 4 z 9 j K V s v m < / d 1 p 1 : U U I D > < d 1 p 1 : _ e l e m e n t s > < d 2 : a n y T y p e   z : I d = " i 8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1 " / > < d 1 p 1 : U U I D > R Y 2 1 X 6 x X J 0 U Z < / d 1 p 1 : U U I D > < d 1 p 1 : C o n t a i n e r   z : R e f = " i 8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 a 1 F G E 3 S U X o z E ? S h e e t 1 ! R 2 6 6 C 1 : R 2 6 7 C 1 / 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9 " / > < d 1 p 1 : _ l a b e l s > < d 2 : K e y V a l u e O f s t r i n g a n y T y p e > < d 2 : K e y > L a b e l < / d 2 : K e y > < d 2 : V a l u e   z : I d = " i 8 2 5 "   i : t y p e = " d 1 p 1 : L a b e l " > < d 1 p 1 : P a r e n t   z : R e f = " i 8 2 1 " / > < d 1 p 1 : U U I D > e u X K f D x 1 N z i k 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8 1 4 " / > < d 1 p 1 : U U I D > t 7 M 0 v R 1 n m E V o < / d 1 p 1 : U U I D > < d 1 p 1 : _ p r o p e r t i e s   z : I d = " i 8 2 7 "   i : t y p e = " d 1 p 1 : M D M P r o p e r t i e s " > < d 1 p 1 : P a r e n t   z : R e f = " i 8 2 6 " / > < d 1 p 1 : U U I D > X i x A N 8 M d V E T J < / d 1 p 1 : U U I D > < d 1 p 1 : _ c o n t e x t C o l l e c t i o n s > < d 2 : K e y V a l u e O f a n y T y p e C o m p o n e n t C o l l e c t i o n O f a n y T y p e g W H h t R N j > < d 2 : K e y   z : R e f = " i 3 2 " / > < d 2 : V a l u e   z : I d = " i 8 2 8 " > < d 1 p 1 : U U I D > g P Y n Y j C 1 T b o W < / d 1 p 1 : U U I D > < d 1 p 1 : _ e l e m e n t s > < d 2 : a n y T y p e   z : I d = " i 8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6 " / > < d 1 p 1 : U U I D > m w m N x N e l b 1 d R < / d 1 p 1 : U U I D > < d 1 p 1 : C o n t a i n e r   z : R e f = " i 8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 a 1 F G E 3 S U X o z E ? S h e e t 1 ! R 2 6 8 C 1 : R 2 6 9 C 1 / 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9 " / > < d 1 p 1 : _ l a b e l s > < d 2 : K e y V a l u e O f s t r i n g a n y T y p e > < d 2 : K e y > L a b e l < / d 2 : K e y > < d 2 : V a l u e   z : I d = " i 8 3 0 "   i : t y p e = " d 1 p 1 : L a b e l " > < d 1 p 1 : P a r e n t   z : R e f = " i 8 2 6 " / > < d 1 p 1 : U U I D > w 0 q 0 c e Q h Y u L k 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8 3 1 "   i : t y p e = " d 1 p 1 : V a r i a b l e " > < d 1 p 1 : N a m e > F 3 < / d 1 p 1 : N a m e > < d 1 p 1 : O b j e c t T y p e > V a r i a b l e < / d 1 p 1 : O b j e c t T y p e > < d 1 p 1 : P a r e n t   z : R e f = " i 4 1 " / > < d 1 p 1 : U U I D > R 1 M a J G U 0 N v B n < / d 1 p 1 : U U I D > < d 1 p 1 : C o n t a i n e r   z : R e f = " i 4 7 " / > < d 1 p 1 : _ l a b e l s > < d 2 : K e y V a l u e O f s t r i n g a n y T y p e > < d 2 : K e y > L a b e l < / d 2 : K e y > < d 2 : V a l u e   z : I d = " i 8 3 2 "   i : t y p e = " d 1 p 1 : L a b e l " > < d 1 p 1 : P a r e n t   z : R e f = " i 8 3 1 " / > < d 1 p 1 : U U I D > a 2 A T L c u 1 T x s S 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 F 3 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3 3 "   i : t y p e = " d 1 p 1 : E l e m e n t s " > < d 1 p 1 : P a r e n t   z : R e f = " i 8 3 1 " / > < d 1 p 1 : U U I D > I A k d 0 4 j j 1 p 5 3 < / d 1 p 1 : U U I D > < d 1 p 1 : _ c o n t e x t C o l l e c t i o n s > < d 2 : K e y V a l u e O f a n y T y p e C o m p o n e n t C o l l e c t i o n O f a n y T y p e g W H h t R N j > < d 2 : K e y   z : R e f = " i 3 2 " / > < d 2 : V a l u e   z : I d = " i 8 3 4 " > < d 1 p 1 : U U I D > D M 4 f d g b 4 t T w L < / d 1 p 1 : U U I D > < d 1 p 1 : _ e l e m e n t s > < d 2 : a n y T y p e   z : I d = " i 8 3 5 "   i : t y p e = " d 1 p 1 : E l e m e n t " > < d 1 p 1 : N a m e > B a s e < / d 1 p 1 : N a m e > < d 1 p 1 : O b j e c t T y p e > E l e m e n t < / d 1 p 1 : O b j e c t T y p e > < d 1 p 1 : P a r e n t   z : R e f = " i 8 3 1 " / > < d 1 p 1 : U U I D > L m S k 2 9 8 t J f 2 j < / d 1 p 1 : U U I D > < d 1 p 1 : _ p r o p e r t i e s   z : I d = " i 8 3 6 "   i : t y p e = " d 1 p 1 : M D M P r o p e r t i e s " > < d 1 p 1 : P a r e n t   z : R e f = " i 8 3 5 " / > < d 1 p 1 : U U I D > g c y D U D 4 U n W x M < / d 1 p 1 : U U I D > < d 1 p 1 : _ c o n t e x t C o l l e c t i o n s > < d 2 : K e y V a l u e O f a n y T y p e C o m p o n e n t C o l l e c t i o n O f a n y T y p e g W H h t R N j > < d 2 : K e y   z : R e f = " i 3 2 " / > < d 2 : V a l u e   z : I d = " i 8 3 7 " > < d 1 p 1 : U U I D > w 1 z l v N a e h f F X < / d 1 p 1 : U U I D > < d 1 p 1 : _ e l e m e n t s > < d 2 : a n y T y p e   z : I d = " i 8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5 " / > < d 1 p 1 : U U I D > j 3 2 r Y Y L 8 N R t j < / d 1 p 1 : U U I D > < d 1 p 1 : C o n t a i n e r   z : R e f = " i 8 3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 z Q y w X h w v H s j I ? S h e e t 1 ! R 2 7 3 C 1 / 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8 3 9 "   i : t y p e = " d 1 p 1 : L a b e l " > < d 1 p 1 : P a r e n t   z : R e f = " i 8 3 5 " / > < d 1 p 1 : U U I D > I J 8 U y 9 I j U V i 0 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8 4 0 "   i : t y p e = " d 1 p 1 : E l e m e n t " > < d 1 p 1 : N a m e > T o t a l < / d 1 p 1 : N a m e > < d 1 p 1 : O b j e c t T y p e > E l e m e n t < / d 1 p 1 : O b j e c t T y p e > < d 1 p 1 : P a r e n t   z : R e f = " i 8 3 1 " / > < d 1 p 1 : U U I D > M 9 Y Q W 1 P z s O L k < / d 1 p 1 : U U I D > < d 1 p 1 : _ p r o p e r t i e s   z : I d = " i 8 4 1 "   i : t y p e = " d 1 p 1 : M D M P r o p e r t i e s " > < d 1 p 1 : P a r e n t   z : R e f = " i 8 4 0 " / > < d 1 p 1 : U U I D > F D 3 h K 1 8 I W b X a < / d 1 p 1 : U U I D > < d 1 p 1 : _ c o n t e x t C o l l e c t i o n s > < d 2 : K e y V a l u e O f a n y T y p e C o m p o n e n t C o l l e c t i o n O f a n y T y p e g W H h t R N j > < d 2 : K e y   z : R e f = " i 3 2 " / > < d 2 : V a l u e   z : I d = " i 8 4 2 " > < d 1 p 1 : U U I D > J O 6 O K y 9 o H P v x < / d 1 p 1 : U U I D > < d 1 p 1 : _ e l e m e n t s > < d 2 : a n y T y p e   z : I d = " i 8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0 " / > < d 1 p 1 : U U I D > t l I h n Q X z E j l U < / d 1 p 1 : U U I D > < d 1 p 1 : C o n t a i n e r   z : R e f = " i 8 4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 z Q y w X h w v H s j I ? S h e e t 1 ! R 2 7 4 C 1 / 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8 4 4 "   i : t y p e = " d 1 p 1 : L a b e l " > < d 1 p 1 : P a r e n t   z : R e f = " i 8 4 0 " / > < d 1 p 1 : U U I D > x J 0 P j R 2 4 8 Z 0 O 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8 3 1 " / > < d 1 p 1 : U U I D > j U d p 1 Z T j r C x u < / d 1 p 1 : U U I D > < d 1 p 1 : _ p r o p e r t i e s   z : I d = " i 8 4 6 "   i : t y p e = " d 1 p 1 : M D M P r o p e r t i e s " > < d 1 p 1 : P a r e n t   z : R e f = " i 8 4 5 " / > < d 1 p 1 : U U I D > a o y U T l M Z k 5 n I < / d 1 p 1 : U U I D > < d 1 p 1 : _ c o n t e x t C o l l e c t i o n s > < d 2 : K e y V a l u e O f a n y T y p e C o m p o n e n t C o l l e c t i o n O f a n y T y p e g W H h t R N j > < d 2 : K e y   z : R e f = " i 3 2 " / > < d 2 : V a l u e   z : I d = " i 8 4 7 " > < d 1 p 1 : U U I D > D o p L 1 L L 1 T G p j < / d 1 p 1 : U U I D > < d 1 p 1 : _ e l e m e n t s > < d 2 : a n y T y p e   z : I d = " i 8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5 " / > < d 1 p 1 : U U I D > n b g G D j W n n m u h < / d 1 p 1 : U U I D > < d 1 p 1 : C o n t a i n e r   z : R e f = " i 8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 z Q y w X h w v H s j I ? S h e e t 1 ! R 2 7 5 C 1 / 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8 4 9 "   i : t y p e = " d 1 p 1 : L a b e l " > < d 1 p 1 : P a r e n t   z : R e f = " i 8 4 5 " / > < d 1 p 1 : U U I D > s F L V V l t 5 W G g P 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0 "   i : t y p e = " d 1 p 1 : E l e m e n t s " > < d 1 p 1 : P a r e n t   z : R e f = " i 8 4 5 " / > < d 1 p 1 : U U I D > r N k Q z X Y E y 1 Q 5 < / d 1 p 1 : U U I D > < d 1 p 1 : _ c o n t e x t C o l l e c t i o n s > < d 2 : K e y V a l u e O f a n y T y p e C o m p o n e n t C o l l e c t i o n O f a n y T y p e g W H h t R N j > < d 2 : K e y   z : R e f = " i 3 2 " / > < d 2 : V a l u e   z : I d = " i 8 5 1 " > < d 1 p 1 : U U I D > l f a 1 k 8 y x e i 0 p < / d 1 p 1 : U U I D > < d 1 p 1 : _ e l e m e n t s > < d 2 : a n y T y p e   z : I d = " i 8 5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8 4 5 " / > < d 1 p 1 : U U I D > q D u T o t 6 2 C m g a < / d 1 p 1 : U U I D > < d 1 p 1 : _ p r o p e r t i e s   z : I d = " i 8 5 3 "   i : t y p e = " d 1 p 1 : M D M P r o p e r t i e s " > < d 1 p 1 : P a r e n t   z : R e f = " i 8 5 2 " / > < d 1 p 1 : U U I D > z p V h C W N 6 8 9 d 8 < / d 1 p 1 : U U I D > < d 1 p 1 : _ c o n t e x t C o l l e c t i o n s > < d 2 : K e y V a l u e O f a n y T y p e C o m p o n e n t C o l l e c t i o n O f a n y T y p e g W H h t R N j > < d 2 : K e y   z : R e f = " i 3 2 " / > < d 2 : V a l u e   z : I d = " i 8 5 4 " > < d 1 p 1 : U U I D > e M 5 1 X u A Z 8 P k 2 < / d 1 p 1 : U U I D > < d 1 p 1 : _ e l e m e n t s > < d 2 : a n y T y p e   z : I d = " i 8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2 " / > < d 1 p 1 : U U I D > E F V A k A f b 4 I L O < / d 1 p 1 : U U I D > < d 1 p 1 : C o n t a i n e r   z : R e f = " i 8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 z Q y w X h w v H s j I ? S h e e t 1 ! R 2 7 6 C 1 : R 2 7 7 C 1 / 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5 6 "   i : t y p e = " d 1 p 1 : L a b e l " > < d 1 p 1 : P a r e n t   z : R e f = " i 8 5 2 " / > < d 1 p 1 : U U I D > s Z R o K p N H 8 A 3 G 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8 4 5 " / > < d 1 p 1 : U U I D > X 7 n j 8 G 7 f h a W G < / d 1 p 1 : U U I D > < d 1 p 1 : _ p r o p e r t i e s   z : I d = " i 8 5 8 "   i : t y p e = " d 1 p 1 : M D M P r o p e r t i e s " > < d 1 p 1 : P a r e n t   z : R e f = " i 8 5 7 " / > < d 1 p 1 : U U I D > s p y 7 3 t l v 7 h g 1 < / d 1 p 1 : U U I D > < d 1 p 1 : _ c o n t e x t C o l l e c t i o n s > < d 2 : K e y V a l u e O f a n y T y p e C o m p o n e n t C o l l e c t i o n O f a n y T y p e g W H h t R N j > < d 2 : K e y   z : R e f = " i 3 2 " / > < d 2 : V a l u e   z : I d = " i 8 5 9 " > < d 1 p 1 : U U I D > h e P 3 m U i v F d c 7 < / d 1 p 1 : U U I D > < d 1 p 1 : _ e l e m e n t s > < d 2 : a n y T y p e   z : I d = " i 8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7 " / > < d 1 p 1 : U U I D > A M X 7 f B D c B r B t < / d 1 p 1 : U U I D > < d 1 p 1 : C o n t a i n e r   z : R e f = " i 8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 z Q y w X h w v H s j I ? S h e e t 1 ! R 2 7 8 C 1 : R 2 7 9 C 1 / 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6 1 "   i : t y p e = " d 1 p 1 : L a b e l " > < d 1 p 1 : P a r e n t   z : R e f = " i 8 5 7 " / > < d 1 p 1 : U U I D > r 1 U J j B v a C L Z D 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8 4 5 " / > < d 1 p 1 : U U I D > t n 6 w 1 d I N 7 2 5 D < / d 1 p 1 : U U I D > < d 1 p 1 : _ p r o p e r t i e s   z : I d = " i 8 6 3 "   i : t y p e = " d 1 p 1 : M D M P r o p e r t i e s " > < d 1 p 1 : P a r e n t   z : R e f = " i 8 6 2 " / > < d 1 p 1 : U U I D > w D f Q o z 3 i k e X F < / d 1 p 1 : U U I D > < d 1 p 1 : _ c o n t e x t C o l l e c t i o n s > < d 2 : K e y V a l u e O f a n y T y p e C o m p o n e n t C o l l e c t i o n O f a n y T y p e g W H h t R N j > < d 2 : K e y   z : R e f = " i 3 2 " / > < d 2 : V a l u e   z : I d = " i 8 6 4 " > < d 1 p 1 : U U I D > n m 0 k l a J X M 1 6 s < / d 1 p 1 : U U I D > < d 1 p 1 : _ e l e m e n t s > < d 2 : a n y T y p e   z : I d = " i 8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2 " / > < d 1 p 1 : U U I D > S o Q 6 d D 0 6 c g 7 i < / d 1 p 1 : U U I D > < d 1 p 1 : C o n t a i n e r   z : R e f = " i 8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 z Q y w X h w v H s j I ? S h e e t 1 ! R 2 8 0 C 1 : R 2 8 1 C 1 / 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6 6 "   i : t y p e = " d 1 p 1 : L a b e l " > < d 1 p 1 : P a r e n t   z : R e f = " i 8 6 2 " / > < d 1 p 1 : U U I D > Y k G L P K K 8 6 Q m o 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8 4 5 " / > < d 1 p 1 : U U I D > i o V n t j U O 3 p 1 0 < / d 1 p 1 : U U I D > < d 1 p 1 : _ p r o p e r t i e s   z : I d = " i 8 6 8 "   i : t y p e = " d 1 p 1 : M D M P r o p e r t i e s " > < d 1 p 1 : P a r e n t   z : R e f = " i 8 6 7 " / > < d 1 p 1 : U U I D > q R G Q k 3 X g z R M 3 < / d 1 p 1 : U U I D > < d 1 p 1 : _ c o n t e x t C o l l e c t i o n s > < d 2 : K e y V a l u e O f a n y T y p e C o m p o n e n t C o l l e c t i o n O f a n y T y p e g W H h t R N j > < d 2 : K e y   z : R e f = " i 3 2 " / > < d 2 : V a l u e   z : I d = " i 8 6 9 " > < d 1 p 1 : U U I D > J e 2 l i o g F G y 4 A < / d 1 p 1 : U U I D > < d 1 p 1 : _ e l e m e n t s > < d 2 : a n y T y p e   z : I d = " i 8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7 " / > < d 1 p 1 : U U I D > d 7 E g p a n P o S v T < / d 1 p 1 : U U I D > < d 1 p 1 : C o n t a i n e r   z : R e f = " i 8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 z Q y w X h w v H s j I ? S h e e t 1 ! R 2 8 2 C 1 : R 2 8 3 C 1 / 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7 1 "   i : t y p e = " d 1 p 1 : L a b e l " > < d 1 p 1 : P a r e n t   z : R e f = " i 8 6 7 " / > < d 1 p 1 : U U I D > L F u 6 L 6 l y s R k C 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8 4 5 " / > < d 1 p 1 : U U I D > X w z e t j 4 w 9 1 U b < / d 1 p 1 : U U I D > < d 1 p 1 : _ p r o p e r t i e s   z : I d = " i 8 7 3 "   i : t y p e = " d 1 p 1 : M D M P r o p e r t i e s " > < d 1 p 1 : P a r e n t   z : R e f = " i 8 7 2 " / > < d 1 p 1 : U U I D > Q 1 y T d b 1 E b X v 9 < / d 1 p 1 : U U I D > < d 1 p 1 : _ c o n t e x t C o l l e c t i o n s > < d 2 : K e y V a l u e O f a n y T y p e C o m p o n e n t C o l l e c t i o n O f a n y T y p e g W H h t R N j > < d 2 : K e y   z : R e f = " i 3 2 " / > < d 2 : V a l u e   z : I d = " i 8 7 4 " > < d 1 p 1 : U U I D > K P Z z A 1 b B X G s m < / d 1 p 1 : U U I D > < d 1 p 1 : _ e l e m e n t s > < d 2 : a n y T y p e   z : I d = " i 8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2 " / > < d 1 p 1 : U U I D > q 2 2 Y o 6 P 3 t i R p < / d 1 p 1 : U U I D > < d 1 p 1 : C o n t a i n e r   z : R e f = " i 8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 z Q y w X h w v H s j I ? S h e e t 1 ! R 2 8 4 C 1 : R 2 8 5 C 1 / 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7 6 "   i : t y p e = " d 1 p 1 : L a b e l " > < d 1 p 1 : P a r e n t   z : R e f = " i 8 7 2 " / > < d 1 p 1 : U U I D > x 2 3 1 T f 1 Y v S 8 a 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8 4 5 " / > < d 1 p 1 : U U I D > K c e b 2 N F j m u u H < / d 1 p 1 : U U I D > < d 1 p 1 : _ p r o p e r t i e s   z : I d = " i 8 7 8 "   i : t y p e = " d 1 p 1 : M D M P r o p e r t i e s " > < d 1 p 1 : P a r e n t   z : R e f = " i 8 7 7 " / > < d 1 p 1 : U U I D > r N m q 5 1 j L N F T a < / d 1 p 1 : U U I D > < d 1 p 1 : _ c o n t e x t C o l l e c t i o n s > < d 2 : K e y V a l u e O f a n y T y p e C o m p o n e n t C o l l e c t i o n O f a n y T y p e g W H h t R N j > < d 2 : K e y   z : R e f = " i 3 2 " / > < d 2 : V a l u e   z : I d = " i 8 7 9 " > < d 1 p 1 : U U I D > B z P w 1 u 6 N L L e m < / d 1 p 1 : U U I D > < d 1 p 1 : _ e l e m e n t s > < d 2 : a n y T y p e   z : I d = " i 8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7 " / > < d 1 p 1 : U U I D > d e a f H 1 Q p 7 u 7 y < / d 1 p 1 : U U I D > < d 1 p 1 : C o n t a i n e r   z : R e f = " i 8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 z Q y w X h w v H s j I ? S h e e t 1 ! R 2 8 6 C 1 : R 2 8 7 C 1 / 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8 1 "   i : t y p e = " d 1 p 1 : L a b e l " > < d 1 p 1 : P a r e n t   z : R e f = " i 8 7 7 " / > < d 1 p 1 : U U I D > S W K e c j F N H w J M 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8 3 1 " / > < d 1 p 1 : U U I D > A r U d i i w J R B D S < / d 1 p 1 : U U I D > < d 1 p 1 : _ p r o p e r t i e s   z : I d = " i 8 8 3 "   i : t y p e = " d 1 p 1 : M D M P r o p e r t i e s " > < d 1 p 1 : P a r e n t   z : R e f = " i 8 8 2 " / > < d 1 p 1 : U U I D > N v F h h g Z t i c X 0 < / d 1 p 1 : U U I D > < d 1 p 1 : _ c o n t e x t C o l l e c t i o n s > < d 2 : K e y V a l u e O f a n y T y p e C o m p o n e n t C o l l e c t i o n O f a n y T y p e g W H h t R N j > < d 2 : K e y   z : R e f = " i 3 2 " / > < d 2 : V a l u e   z : I d = " i 8 8 4 " > < d 1 p 1 : U U I D > k d C 9 l E e p t A H b < / d 1 p 1 : U U I D > < d 1 p 1 : _ e l e m e n t s > < d 2 : a n y T y p e   z : I d = " i 8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2 " / > < d 1 p 1 : U U I D > V E E W 0 p c S 1 c f G < / d 1 p 1 : U U I D > < d 1 p 1 : C o n t a i n e r   z : R e f = " i 8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 z Q y w X h w v H s j I ? S h e e t 1 ! R 2 8 8 C 1 / 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8 8 6 "   i : t y p e = " d 1 p 1 : L a b e l " > < d 1 p 1 : P a r e n t   z : R e f = " i 8 8 2 " / > < d 1 p 1 : U U I D > X 1 3 F q b j U T 1 T z 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7 "   i : t y p e = " d 1 p 1 : E l e m e n t s " > < d 1 p 1 : P a r e n t   z : R e f = " i 8 8 2 " / > < d 1 p 1 : U U I D > G Q 8 F 7 8 V m a 2 b V < / d 1 p 1 : U U I D > < d 1 p 1 : _ c o n t e x t C o l l e c t i o n s > < d 2 : K e y V a l u e O f a n y T y p e C o m p o n e n t C o l l e c t i o n O f a n y T y p e g W H h t R N j > < d 2 : K e y   z : R e f = " i 3 2 " / > < d 2 : V a l u e   z : I d = " i 8 8 8 " > < d 1 p 1 : U U I D > B P w z Q 4 p X 1 o W R < / d 1 p 1 : U U I D > < d 1 p 1 : _ e l e m e n t s > < d 2 : a n y T y p e   z : I d = " i 8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8 8 2 " / > < d 1 p 1 : U U I D > d r L S q b 1 T M L Z l < / d 1 p 1 : U U I D > < d 1 p 1 : _ p r o p e r t i e s   z : I d = " i 8 9 0 "   i : t y p e = " d 1 p 1 : M D M P r o p e r t i e s " > < d 1 p 1 : P a r e n t   z : R e f = " i 8 8 9 " / > < d 1 p 1 : U U I D > h a q p x v D G H l x p < / d 1 p 1 : U U I D > < d 1 p 1 : _ c o n t e x t C o l l e c t i o n s > < d 2 : K e y V a l u e O f a n y T y p e C o m p o n e n t C o l l e c t i o n O f a n y T y p e g W H h t R N j > < d 2 : K e y   z : R e f = " i 3 2 " / > < d 2 : V a l u e   z : I d = " i 8 9 1 " > < d 1 p 1 : U U I D > p R D 1 P T E Q o p G d < / d 1 p 1 : U U I D > < d 1 p 1 : _ e l e m e n t s > < d 2 : a n y T y p e   z : I d = " i 8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9 " / > < d 1 p 1 : U U I D > X C 3 3 9 E 8 Q 8 6 V K < / d 1 p 1 : U U I D > < d 1 p 1 : C o n t a i n e r   z : R e f = " i 8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 z Q y w X h w v H s j I ? S h e e t 1 ! R 2 8 9 C 1 : R 2 9 0 C 1 / 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7 " / > < d 1 p 1 : _ l a b e l s > < d 2 : K e y V a l u e O f s t r i n g a n y T y p e > < d 2 : K e y > L a b e l < / d 2 : K e y > < d 2 : V a l u e   z : I d = " i 8 9 3 "   i : t y p e = " d 1 p 1 : L a b e l " > < d 1 p 1 : P a r e n t   z : R e f = " i 8 8 9 " / > < d 1 p 1 : U U I D > N Q o 2 A A m 1 1 L a 2 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8 8 2 " / > < d 1 p 1 : U U I D > R k S Y Q G U a o d G J < / d 1 p 1 : U U I D > < d 1 p 1 : _ p r o p e r t i e s   z : I d = " i 8 9 5 "   i : t y p e = " d 1 p 1 : M D M P r o p e r t i e s " > < d 1 p 1 : P a r e n t   z : R e f = " i 8 9 4 " / > < d 1 p 1 : U U I D > U 0 1 7 6 A T 0 S a j i < / d 1 p 1 : U U I D > < d 1 p 1 : _ c o n t e x t C o l l e c t i o n s > < d 2 : K e y V a l u e O f a n y T y p e C o m p o n e n t C o l l e c t i o n O f a n y T y p e g W H h t R N j > < d 2 : K e y   z : R e f = " i 3 2 " / > < d 2 : V a l u e   z : I d = " i 8 9 6 " > < d 1 p 1 : U U I D > e k C i X O c 9 T N N u < / d 1 p 1 : U U I D > < d 1 p 1 : _ e l e m e n t s > < d 2 : a n y T y p e   z : I d = " i 8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4 " / > < d 1 p 1 : U U I D > s K H C n g r 1 5 3 e a < / d 1 p 1 : U U I D > < d 1 p 1 : C o n t a i n e r   z : R e f = " i 8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 z Q y w X h w v H s j I ? S h e e t 1 ! R 2 9 1 C 1 : R 2 9 2 C 1 / 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7 " / > < d 1 p 1 : _ l a b e l s > < d 2 : K e y V a l u e O f s t r i n g a n y T y p e > < d 2 : K e y > L a b e l < / d 2 : K e y > < d 2 : V a l u e   z : I d = " i 8 9 8 "   i : t y p e = " d 1 p 1 : L a b e l " > < d 1 p 1 : P a r e n t   z : R e f = " i 8 9 4 " / > < d 1 p 1 : U U I D > n F i Y S G V x K e w n 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9 "   i : t y p e = " d 1 p 1 : E l e m e n t s " > < d 1 p 1 : P a r e n t   z : R e f = " i 8 9 4 " / > < d 1 p 1 : U U I D > s g P 6 i M 2 A G e K n < / d 1 p 1 : U U I D > < d 1 p 1 : _ c o n t e x t C o l l e c t i o n s > < d 2 : K e y V a l u e O f a n y T y p e C o m p o n e n t C o l l e c t i o n O f a n y T y p e g W H h t R N j > < d 2 : K e y   z : R e f = " i 3 2 " / > < d 2 : V a l u e   z : I d = " i 9 0 0 " > < d 1 p 1 : U U I D > u d I P F p 8 v u d h u < / d 1 p 1 : U U I D > < d 1 p 1 : _ e l e m e n t s > < d 2 : a n y T y p e   z : I d = " i 9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8 9 4 " / > < d 1 p 1 : U U I D > t Y 2 b m F D m N e X n < / d 1 p 1 : U U I D > < d 1 p 1 : _ p r o p e r t i e s   z : I d = " i 9 0 2 "   i : t y p e = " d 1 p 1 : M D M P r o p e r t i e s " > < d 1 p 1 : P a r e n t   z : R e f = " i 9 0 1 " / > < d 1 p 1 : U U I D > W H U o V R K C e V S a < / d 1 p 1 : U U I D > < d 1 p 1 : _ c o n t e x t C o l l e c t i o n s > < d 2 : K e y V a l u e O f a n y T y p e C o m p o n e n t C o l l e c t i o n O f a n y T y p e g W H h t R N j > < d 2 : K e y   z : R e f = " i 3 2 " / > < d 2 : V a l u e   z : I d = " i 9 0 3 " > < d 1 p 1 : U U I D > B b 3 u f W 1 M m I G x < / d 1 p 1 : U U I D > < d 1 p 1 : _ e l e m e n t s > < d 2 : a n y T y p e   z : I d = " i 9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1 " / > < d 1 p 1 : U U I D > u R M w u s m s F n G Q < / d 1 p 1 : U U I D > < d 1 p 1 : C o n t a i n e r   z : R e f = " i 9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 z Q y w X h w v H s j I ? S h e e t 1 ! R 2 9 3 C 1 : R 2 9 4 C 1 / 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0 5 "   i : t y p e = " d 1 p 1 : L a b e l " > < d 1 p 1 : P a r e n t   z : R e f = " i 9 0 1 " / > < d 1 p 1 : U U I D > M 4 L E a K a Z F f M Y 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8 9 4 " / > < d 1 p 1 : U U I D > I M g r z J A Q V x W 9 < / d 1 p 1 : U U I D > < d 1 p 1 : _ p r o p e r t i e s   z : I d = " i 9 0 7 "   i : t y p e = " d 1 p 1 : M D M P r o p e r t i e s " > < d 1 p 1 : P a r e n t   z : R e f = " i 9 0 6 " / > < d 1 p 1 : U U I D > v z o C C K Q g 2 r B L < / d 1 p 1 : U U I D > < d 1 p 1 : _ c o n t e x t C o l l e c t i o n s > < d 2 : K e y V a l u e O f a n y T y p e C o m p o n e n t C o l l e c t i o n O f a n y T y p e g W H h t R N j > < d 2 : K e y   z : R e f = " i 3 2 " / > < d 2 : V a l u e   z : I d = " i 9 0 8 " > < d 1 p 1 : U U I D > g 6 W k C S y T B i v E < / d 1 p 1 : U U I D > < d 1 p 1 : _ e l e m e n t s > < d 2 : a n y T y p e   z : I d = " i 9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6 " / > < d 1 p 1 : U U I D > D Z T w u l U Z U n z q < / d 1 p 1 : U U I D > < d 1 p 1 : C o n t a i n e r   z : R e f = " i 9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 z Q y w X h w v H s j I ? S h e e t 1 ! R 2 9 5 C 1 : R 2 9 6 C 1 / 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1 0 "   i : t y p e = " d 1 p 1 : L a b e l " > < d 1 p 1 : P a r e n t   z : R e f = " i 9 0 6 " / > < d 1 p 1 : U U I D > u M d Z y Q j b j M 4 z 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8 9 4 " / > < d 1 p 1 : U U I D > E n y A b 6 L j o M y P < / d 1 p 1 : U U I D > < d 1 p 1 : _ p r o p e r t i e s   z : I d = " i 9 1 2 "   i : t y p e = " d 1 p 1 : M D M P r o p e r t i e s " > < d 1 p 1 : P a r e n t   z : R e f = " i 9 1 1 " / > < d 1 p 1 : U U I D > l z J b 2 k 4 M P A I x < / d 1 p 1 : U U I D > < d 1 p 1 : _ c o n t e x t C o l l e c t i o n s > < d 2 : K e y V a l u e O f a n y T y p e C o m p o n e n t C o l l e c t i o n O f a n y T y p e g W H h t R N j > < d 2 : K e y   z : R e f = " i 3 2 " / > < d 2 : V a l u e   z : I d = " i 9 1 3 " > < d 1 p 1 : U U I D > S C p y 0 y O X E j 7 n < / d 1 p 1 : U U I D > < d 1 p 1 : _ e l e m e n t s > < d 2 : a n y T y p e   z : I d = " i 9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1 " / > < d 1 p 1 : U U I D > t f x Q W m 2 9 I q 2 N < / d 1 p 1 : U U I D > < d 1 p 1 : C o n t a i n e r   z : R e f = " i 9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 z Q y w X h w v H s j I ? S h e e t 1 ! R 2 9 7 C 1 : R 2 9 8 C 1 / 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1 5 "   i : t y p e = " d 1 p 1 : L a b e l " > < d 1 p 1 : P a r e n t   z : R e f = " i 9 1 1 " / > < d 1 p 1 : U U I D > s 9 I e W t q r Y N N X 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8 9 4 " / > < d 1 p 1 : U U I D > K 1 o w n R f T t Y Y w < / d 1 p 1 : U U I D > < d 1 p 1 : _ p r o p e r t i e s   z : I d = " i 9 1 7 "   i : t y p e = " d 1 p 1 : M D M P r o p e r t i e s " > < d 1 p 1 : P a r e n t   z : R e f = " i 9 1 6 " / > < d 1 p 1 : U U I D > G W b b n i z D Q h a r < / d 1 p 1 : U U I D > < d 1 p 1 : _ c o n t e x t C o l l e c t i o n s > < d 2 : K e y V a l u e O f a n y T y p e C o m p o n e n t C o l l e c t i o n O f a n y T y p e g W H h t R N j > < d 2 : K e y   z : R e f = " i 3 2 " / > < d 2 : V a l u e   z : I d = " i 9 1 8 " > < d 1 p 1 : U U I D > w h k g Z c m J 1 h k X < / d 1 p 1 : U U I D > < d 1 p 1 : _ e l e m e n t s > < d 2 : a n y T y p e   z : I d = " i 9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6 " / > < d 1 p 1 : U U I D > p p 0 o J I o q L b p d < / d 1 p 1 : U U I D > < d 1 p 1 : C o n t a i n e r   z : R e f = " i 9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 z Q y w X h w v H s j I ? S h e e t 1 ! R 2 9 9 C 1 : R 3 0 0 C 1 / 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2 0 "   i : t y p e = " d 1 p 1 : L a b e l " > < d 1 p 1 : P a r e n t   z : R e f = " i 9 1 6 " / > < d 1 p 1 : U U I D > Y 9 D Y n L 1 c m X 9 G 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8 9 4 " / > < d 1 p 1 : U U I D > J J Q Q n I b s C z H j < / d 1 p 1 : U U I D > < d 1 p 1 : _ p r o p e r t i e s   z : I d = " i 9 2 2 "   i : t y p e = " d 1 p 1 : M D M P r o p e r t i e s " > < d 1 p 1 : P a r e n t   z : R e f = " i 9 2 1 " / > < d 1 p 1 : U U I D > T y u g v 3 W V E F U 0 < / d 1 p 1 : U U I D > < d 1 p 1 : _ c o n t e x t C o l l e c t i o n s > < d 2 : K e y V a l u e O f a n y T y p e C o m p o n e n t C o l l e c t i o n O f a n y T y p e g W H h t R N j > < d 2 : K e y   z : R e f = " i 3 2 " / > < d 2 : V a l u e   z : I d = " i 9 2 3 " > < d 1 p 1 : U U I D > C W l r D t W m x D o 8 < / d 1 p 1 : U U I D > < d 1 p 1 : _ e l e m e n t s > < d 2 : a n y T y p e   z : I d = " i 9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1 " / > < d 1 p 1 : U U I D > l L 4 H 1 v g f 2 G J l < / d 1 p 1 : U U I D > < d 1 p 1 : C o n t a i n e r   z : R e f = " i 9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 z Q y w X h w v H s j I ? S h e e t 1 ! R 3 0 1 C 1 : R 3 0 2 C 1 / 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2 5 "   i : t y p e = " d 1 p 1 : L a b e l " > < d 1 p 1 : P a r e n t   z : R e f = " i 9 2 1 " / > < d 1 p 1 : U U I D > x v x U p C H o 1 f Z t 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8 9 4 " / > < d 1 p 1 : U U I D > x V F n E l l x F z M a < / d 1 p 1 : U U I D > < d 1 p 1 : _ p r o p e r t i e s   z : I d = " i 9 2 7 "   i : t y p e = " d 1 p 1 : M D M P r o p e r t i e s " > < d 1 p 1 : P a r e n t   z : R e f = " i 9 2 6 " / > < d 1 p 1 : U U I D > k G Y 7 K P T s U A l y < / d 1 p 1 : U U I D > < d 1 p 1 : _ c o n t e x t C o l l e c t i o n s > < d 2 : K e y V a l u e O f a n y T y p e C o m p o n e n t C o l l e c t i o n O f a n y T y p e g W H h t R N j > < d 2 : K e y   z : R e f = " i 3 2 " / > < d 2 : V a l u e   z : I d = " i 9 2 8 " > < d 1 p 1 : U U I D > c 7 m d F D r T K w y j < / d 1 p 1 : U U I D > < d 1 p 1 : _ e l e m e n t s > < d 2 : a n y T y p e   z : I d = " i 9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6 " / > < d 1 p 1 : U U I D > z P c U k 0 7 6 M A 9 7 < / d 1 p 1 : U U I D > < d 1 p 1 : C o n t a i n e r   z : R e f = " i 9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 z Q y w X h w v H s j I ? S h e e t 1 ! R 3 0 3 C 1 : R 3 0 4 C 1 / 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3 0 "   i : t y p e = " d 1 p 1 : L a b e l " > < d 1 p 1 : P a r e n t   z : R e f = " i 9 2 6 " / > < d 1 p 1 : U U I D > P k M e k o 1 J i W n 9 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8 8 2 " / > < d 1 p 1 : U U I D > y c B C B k P p x c b F < / d 1 p 1 : U U I D > < d 1 p 1 : _ p r o p e r t i e s   z : I d = " i 9 3 2 "   i : t y p e = " d 1 p 1 : M D M P r o p e r t i e s " > < d 1 p 1 : P a r e n t   z : R e f = " i 9 3 1 " / > < d 1 p 1 : U U I D > Q Z b i v 5 o s l H k 5 < / d 1 p 1 : U U I D > < d 1 p 1 : _ c o n t e x t C o l l e c t i o n s > < d 2 : K e y V a l u e O f a n y T y p e C o m p o n e n t C o l l e c t i o n O f a n y T y p e g W H h t R N j > < d 2 : K e y   z : R e f = " i 3 2 " / > < d 2 : V a l u e   z : I d = " i 9 3 3 " > < d 1 p 1 : U U I D > G D a y a 0 b 5 S 0 7 5 < / d 1 p 1 : U U I D > < d 1 p 1 : _ e l e m e n t s > < d 2 : a n y T y p e   z : I d = " i 9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1 " / > < d 1 p 1 : U U I D > o 8 I f C o l h 8 p J q < / d 1 p 1 : U U I D > < d 1 p 1 : C o n t a i n e r   z : R e f = " i 9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 z Q y w X h w v H s j I ? S h e e t 1 ! R 3 0 5 C 1 : R 3 0 6 C 1 / 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7 " / > < d 1 p 1 : _ l a b e l s > < d 2 : K e y V a l u e O f s t r i n g a n y T y p e > < d 2 : K e y > L a b e l < / d 2 : K e y > < d 2 : V a l u e   z : I d = " i 9 3 5 "   i : t y p e = " d 1 p 1 : L a b e l " > < d 1 p 1 : P a r e n t   z : R e f = " i 9 3 1 " / > < d 1 p 1 : U U I D > T h i N d K g 0 I G n b 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8 8 2 " / > < d 1 p 1 : U U I D > G L 3 4 t n I N F 9 Z B < / d 1 p 1 : U U I D > < d 1 p 1 : _ p r o p e r t i e s   z : I d = " i 9 3 7 "   i : t y p e = " d 1 p 1 : M D M P r o p e r t i e s " > < d 1 p 1 : P a r e n t   z : R e f = " i 9 3 6 " / > < d 1 p 1 : U U I D > g J i O H G 8 1 p g M g < / d 1 p 1 : U U I D > < d 1 p 1 : _ c o n t e x t C o l l e c t i o n s > < d 2 : K e y V a l u e O f a n y T y p e C o m p o n e n t C o l l e c t i o n O f a n y T y p e g W H h t R N j > < d 2 : K e y   z : R e f = " i 3 2 " / > < d 2 : V a l u e   z : I d = " i 9 3 8 " > < d 1 p 1 : U U I D > V K g W j D q e c g v w < / d 1 p 1 : U U I D > < d 1 p 1 : _ e l e m e n t s > < d 2 : a n y T y p e   z : I d = " i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6 " / > < d 1 p 1 : U U I D > p J q 6 g D 7 e 4 u L R < / d 1 p 1 : U U I D > < d 1 p 1 : C o n t a i n e r   z : R e f = " i 9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 z Q y w X h w v H s j I ? S h e e t 1 ! R 3 0 7 C 1 : R 3 0 8 C 1 / 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7 " / > < d 1 p 1 : _ l a b e l s > < d 2 : K e y V a l u e O f s t r i n g a n y T y p e > < d 2 : K e y > L a b e l < / d 2 : K e y > < d 2 : V a l u e   z : I d = " i 9 4 0 "   i : t y p e = " d 1 p 1 : L a b e l " > < d 1 p 1 : P a r e n t   z : R e f = " i 9 3 6 " / > < d 1 p 1 : U U I D > a K H u n R u Y H g 1 D 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1 "   i : t y p e = " d 1 p 1 : E l e m e n t s " > < d 1 p 1 : P a r e n t   z : R e f = " i 9 3 6 " / > < d 1 p 1 : U U I D > E Z g r P h 3 h X y t P < / d 1 p 1 : U U I D > < d 1 p 1 : _ c o n t e x t C o l l e c t i o n s > < d 2 : K e y V a l u e O f a n y T y p e C o m p o n e n t C o l l e c t i o n O f a n y T y p e g W H h t R N j > < d 2 : K e y   z : R e f = " i 3 2 " / > < d 2 : V a l u e   z : I d = " i 9 4 2 " > < d 1 p 1 : U U I D > w I c i X i y b 3 L 0 U < / d 1 p 1 : U U I D > < d 1 p 1 : _ e l e m e n t s > < d 2 : a n y T y p e   z : I d = " i 9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9 3 6 " / > < d 1 p 1 : U U I D > F b 8 i F 2 p h q 7 1 O < / d 1 p 1 : U U I D > < d 1 p 1 : _ p r o p e r t i e s   z : I d = " i 9 4 4 "   i : t y p e = " d 1 p 1 : M D M P r o p e r t i e s " > < d 1 p 1 : P a r e n t   z : R e f = " i 9 4 3 " / > < d 1 p 1 : U U I D > P N z M 2 F R Q x m E 1 < / d 1 p 1 : U U I D > < d 1 p 1 : _ c o n t e x t C o l l e c t i o n s > < d 2 : K e y V a l u e O f a n y T y p e C o m p o n e n t C o l l e c t i o n O f a n y T y p e g W H h t R N j > < d 2 : K e y   z : R e f = " i 3 2 " / > < d 2 : V a l u e   z : I d = " i 9 4 5 " > < d 1 p 1 : U U I D > G O 8 4 8 p N G Y w b 7 < / d 1 p 1 : U U I D > < d 1 p 1 : _ e l e m e n t s > < d 2 : a n y T y p e   z : I d = " i 9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3 " / > < d 1 p 1 : U U I D > W B X m j t m q 8 P E W < / d 1 p 1 : U U I D > < d 1 p 1 : C o n t a i n e r   z : R e f = " i 9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 z Q y w X h w v H s j I ? S h e e t 1 ! R 3 0 9 C 1 : R 3 1 0 C 1 / 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4 7 "   i : t y p e = " d 1 p 1 : L a b e l " > < d 1 p 1 : P a r e n t   z : R e f = " i 9 4 3 " / > < d 1 p 1 : U U I D > P M T Q 2 W X 8 P O E X 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9 3 6 " / > < d 1 p 1 : U U I D > E b f A k Q y p r 2 d u < / d 1 p 1 : U U I D > < d 1 p 1 : _ p r o p e r t i e s   z : I d = " i 9 4 9 "   i : t y p e = " d 1 p 1 : M D M P r o p e r t i e s " > < d 1 p 1 : P a r e n t   z : R e f = " i 9 4 8 " / > < d 1 p 1 : U U I D > M e n X P e 9 L F x z R < / d 1 p 1 : U U I D > < d 1 p 1 : _ c o n t e x t C o l l e c t i o n s > < d 2 : K e y V a l u e O f a n y T y p e C o m p o n e n t C o l l e c t i o n O f a n y T y p e g W H h t R N j > < d 2 : K e y   z : R e f = " i 3 2 " / > < d 2 : V a l u e   z : I d = " i 9 5 0 " > < d 1 p 1 : U U I D > D C f Q h F 1 g w 1 w 0 < / d 1 p 1 : U U I D > < d 1 p 1 : _ e l e m e n t s > < d 2 : a n y T y p e   z : I d = " i 9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8 " / > < d 1 p 1 : U U I D > l q s E 9 Z 4 1 K n r f < / d 1 p 1 : U U I D > < d 1 p 1 : C o n t a i n e r   z : R e f = " i 9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 z Q y w X h w v H s j I ? S h e e t 1 ! R 3 1 1 C 1 : R 3 1 2 C 1 / 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5 2 "   i : t y p e = " d 1 p 1 : L a b e l " > < d 1 p 1 : P a r e n t   z : R e f = " i 9 4 8 " / > < d 1 p 1 : U U I D > p V u D 8 8 f b t j i B 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9 3 6 " / > < d 1 p 1 : U U I D > r 8 W r U Y 9 z X u a P < / d 1 p 1 : U U I D > < d 1 p 1 : _ p r o p e r t i e s   z : I d = " i 9 5 4 "   i : t y p e = " d 1 p 1 : M D M P r o p e r t i e s " > < d 1 p 1 : P a r e n t   z : R e f = " i 9 5 3 " / > < d 1 p 1 : U U I D > B 1 2 3 x Q 1 o M F h g < / d 1 p 1 : U U I D > < d 1 p 1 : _ c o n t e x t C o l l e c t i o n s > < d 2 : K e y V a l u e O f a n y T y p e C o m p o n e n t C o l l e c t i o n O f a n y T y p e g W H h t R N j > < d 2 : K e y   z : R e f = " i 3 2 " / > < d 2 : V a l u e   z : I d = " i 9 5 5 " > < d 1 p 1 : U U I D > L W J 3 X j k Y s y p k < / d 1 p 1 : U U I D > < d 1 p 1 : _ e l e m e n t s > < d 2 : a n y T y p e   z : I d = " i 9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3 " / > < d 1 p 1 : U U I D > o 5 L r 1 6 H c W 9 O q < / d 1 p 1 : U U I D > < d 1 p 1 : C o n t a i n e r   z : R e f = " i 9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 z Q y w X h w v H s j I ? S h e e t 1 ! R 3 1 3 C 1 : R 3 1 4 C 1 / 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5 7 "   i : t y p e = " d 1 p 1 : L a b e l " > < d 1 p 1 : P a r e n t   z : R e f = " i 9 5 3 " / > < d 1 p 1 : U U I D > W K h 3 x 5 L D 4 f f V 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9 3 6 " / > < d 1 p 1 : U U I D > U l b H G n 5 1 X F 1 f < / d 1 p 1 : U U I D > < d 1 p 1 : _ p r o p e r t i e s   z : I d = " i 9 5 9 "   i : t y p e = " d 1 p 1 : M D M P r o p e r t i e s " > < d 1 p 1 : P a r e n t   z : R e f = " i 9 5 8 " / > < d 1 p 1 : U U I D > L 8 u g 7 I n n I M 1 o < / d 1 p 1 : U U I D > < d 1 p 1 : _ c o n t e x t C o l l e c t i o n s > < d 2 : K e y V a l u e O f a n y T y p e C o m p o n e n t C o l l e c t i o n O f a n y T y p e g W H h t R N j > < d 2 : K e y   z : R e f = " i 3 2 " / > < d 2 : V a l u e   z : I d = " i 9 6 0 " > < d 1 p 1 : U U I D > M B f m C T y N M R H 2 < / d 1 p 1 : U U I D > < d 1 p 1 : _ e l e m e n t s > < d 2 : a n y T y p e   z : I d = " i 9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8 " / > < d 1 p 1 : U U I D > D M v P 8 E J N H e p Y < / d 1 p 1 : U U I D > < d 1 p 1 : C o n t a i n e r   z : R e f = " i 9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 z Q y w X h w v H s j I ? S h e e t 1 ! R 3 1 5 C 1 : R 3 1 6 C 1 / 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6 2 "   i : t y p e = " d 1 p 1 : L a b e l " > < d 1 p 1 : P a r e n t   z : R e f = " i 9 5 8 " / > < d 1 p 1 : U U I D > J 3 3 J u c t V R C N M 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9 3 6 " / > < d 1 p 1 : U U I D > t a U f B l C 4 I l C i < / d 1 p 1 : U U I D > < d 1 p 1 : _ p r o p e r t i e s   z : I d = " i 9 6 4 "   i : t y p e = " d 1 p 1 : M D M P r o p e r t i e s " > < d 1 p 1 : P a r e n t   z : R e f = " i 9 6 3 " / > < d 1 p 1 : U U I D > q E a k K B b k E i b 2 < / d 1 p 1 : U U I D > < d 1 p 1 : _ c o n t e x t C o l l e c t i o n s > < d 2 : K e y V a l u e O f a n y T y p e C o m p o n e n t C o l l e c t i o n O f a n y T y p e g W H h t R N j > < d 2 : K e y   z : R e f = " i 3 2 " / > < d 2 : V a l u e   z : I d = " i 9 6 5 " > < d 1 p 1 : U U I D > X g a D M A d 6 2 1 b w < / d 1 p 1 : U U I D > < d 1 p 1 : _ e l e m e n t s > < d 2 : a n y T y p e   z : I d = " i 9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3 " / > < d 1 p 1 : U U I D > T Y p D C n g w W H x 8 < / d 1 p 1 : U U I D > < d 1 p 1 : C o n t a i n e r   z : R e f = " i 9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 z Q y w X h w v H s j I ? S h e e t 1 ! R 3 1 7 C 1 : R 3 1 8 C 1 / 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6 7 "   i : t y p e = " d 1 p 1 : L a b e l " > < d 1 p 1 : P a r e n t   z : R e f = " i 9 6 3 " / > < d 1 p 1 : U U I D > M 2 S v U F C k 2 W p 7 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9 3 6 " / > < d 1 p 1 : U U I D > S 3 n s 1 1 m 9 1 g 9 s < / d 1 p 1 : U U I D > < d 1 p 1 : _ p r o p e r t i e s   z : I d = " i 9 6 9 "   i : t y p e = " d 1 p 1 : M D M P r o p e r t i e s " > < d 1 p 1 : P a r e n t   z : R e f = " i 9 6 8 " / > < d 1 p 1 : U U I D > u N D L 1 i x h w 1 y c < / d 1 p 1 : U U I D > < d 1 p 1 : _ c o n t e x t C o l l e c t i o n s > < d 2 : K e y V a l u e O f a n y T y p e C o m p o n e n t C o l l e c t i o n O f a n y T y p e g W H h t R N j > < d 2 : K e y   z : R e f = " i 3 2 " / > < d 2 : V a l u e   z : I d = " i 9 7 0 " > < d 1 p 1 : U U I D > i G B G A t h 6 n o M x < / d 1 p 1 : U U I D > < d 1 p 1 : _ e l e m e n t s > < d 2 : a n y T y p e   z : I d = " i 9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8 " / > < d 1 p 1 : U U I D > S X i b B q g U t b J 8 < / d 1 p 1 : U U I D > < d 1 p 1 : C o n t a i n e r   z : R e f = " i 9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 z Q y w X h w v H s j I ? S h e e t 1 ! R 3 1 9 C 1 : R 3 2 0 C 1 / 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7 2 "   i : t y p e = " d 1 p 1 : L a b e l " > < d 1 p 1 : P a r e n t   z : R e f = " i 9 6 8 " / > < d 1 p 1 : U U I D > a 1 K d V S f t 2 l U I 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9 3 6 " / > < d 1 p 1 : U U I D > w C i 1 L I e k T v b d < / d 1 p 1 : U U I D > < d 1 p 1 : _ p r o p e r t i e s   z : I d = " i 9 7 4 "   i : t y p e = " d 1 p 1 : M D M P r o p e r t i e s " > < d 1 p 1 : P a r e n t   z : R e f = " i 9 7 3 " / > < d 1 p 1 : U U I D > x S G T F 4 A f k M Y 5 < / d 1 p 1 : U U I D > < d 1 p 1 : _ c o n t e x t C o l l e c t i o n s > < d 2 : K e y V a l u e O f a n y T y p e C o m p o n e n t C o l l e c t i o n O f a n y T y p e g W H h t R N j > < d 2 : K e y   z : R e f = " i 3 2 " / > < d 2 : V a l u e   z : I d = " i 9 7 5 " > < d 1 p 1 : U U I D > f Z v n l 1 W P B R z d < / d 1 p 1 : U U I D > < d 1 p 1 : _ e l e m e n t s > < d 2 : a n y T y p e   z : I d = " i 9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3 " / > < d 1 p 1 : U U I D > A W f F X e u O 6 C J t < / d 1 p 1 : U U I D > < d 1 p 1 : C o n t a i n e r   z : R e f = " i 9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 z Q y w X h w v H s j I ? S h e e t 1 ! R 3 2 1 C 1 : R 3 2 2 C 1 / 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7 7 "   i : t y p e = " d 1 p 1 : L a b e l " > < d 1 p 1 : P a r e n t   z : R e f = " i 9 7 3 " / > < d 1 p 1 : U U I D > X E 8 g t 5 i v Z r k N 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9 3 6 " / > < d 1 p 1 : U U I D > H p K B i G b o i W E d < / d 1 p 1 : U U I D > < d 1 p 1 : _ p r o p e r t i e s   z : I d = " i 9 7 9 "   i : t y p e = " d 1 p 1 : M D M P r o p e r t i e s " > < d 1 p 1 : P a r e n t   z : R e f = " i 9 7 8 " / > < d 1 p 1 : U U I D > g N 1 s o s M K 8 m 0 m < / d 1 p 1 : U U I D > < d 1 p 1 : _ c o n t e x t C o l l e c t i o n s > < d 2 : K e y V a l u e O f a n y T y p e C o m p o n e n t C o l l e c t i o n O f a n y T y p e g W H h t R N j > < d 2 : K e y   z : R e f = " i 3 2 " / > < d 2 : V a l u e   z : I d = " i 9 8 0 " > < d 1 p 1 : U U I D > v 1 t 1 F 4 7 r e n T u < / d 1 p 1 : U U I D > < d 1 p 1 : _ e l e m e n t s > < d 2 : a n y T y p e   z : I d = " i 9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8 " / > < d 1 p 1 : U U I D > V 4 H F d K 8 j Q C A Y < / d 1 p 1 : U U I D > < d 1 p 1 : C o n t a i n e r   z : R e f = " i 9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 z Q y w X h w v H s j I ? S h e e t 1 ! R 3 2 3 C 1 : R 3 2 4 C 1 / 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8 2 "   i : t y p e = " d 1 p 1 : L a b e l " > < d 1 p 1 : P a r e n t   z : R e f = " i 9 7 8 " / > < d 1 p 1 : U U I D > k 8 I 8 b 3 Q G A f k c 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9 3 6 " / > < d 1 p 1 : U U I D > g G A o T k n y R p J A < / d 1 p 1 : U U I D > < d 1 p 1 : _ p r o p e r t i e s   z : I d = " i 9 8 4 "   i : t y p e = " d 1 p 1 : M D M P r o p e r t i e s " > < d 1 p 1 : P a r e n t   z : R e f = " i 9 8 3 " / > < d 1 p 1 : U U I D > z o m T E o e Z g 3 L e < / d 1 p 1 : U U I D > < d 1 p 1 : _ c o n t e x t C o l l e c t i o n s > < d 2 : K e y V a l u e O f a n y T y p e C o m p o n e n t C o l l e c t i o n O f a n y T y p e g W H h t R N j > < d 2 : K e y   z : R e f = " i 3 2 " / > < d 2 : V a l u e   z : I d = " i 9 8 5 " > < d 1 p 1 : U U I D > n 2 I C F d O 9 4 H S t < / d 1 p 1 : U U I D > < d 1 p 1 : _ e l e m e n t s > < d 2 : a n y T y p e   z : I d = " i 9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3 " / > < d 1 p 1 : U U I D > e G s y n Q V 2 2 V 1 c < / d 1 p 1 : U U I D > < d 1 p 1 : C o n t a i n e r   z : R e f = " i 9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 z Q y w X h w v H s j I ? S h e e t 1 ! R 3 2 5 C 1 : R 3 2 6 C 1 / 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8 7 "   i : t y p e = " d 1 p 1 : L a b e l " > < d 1 p 1 : P a r e n t   z : R e f = " i 9 8 3 " / > < d 1 p 1 : U U I D > l I z i W Q W C z I X w 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9 3 6 " / > < d 1 p 1 : U U I D > z b h D K m N 7 X O B 3 < / d 1 p 1 : U U I D > < d 1 p 1 : _ p r o p e r t i e s   z : I d = " i 9 8 9 "   i : t y p e = " d 1 p 1 : M D M P r o p e r t i e s " > < d 1 p 1 : P a r e n t   z : R e f = " i 9 8 8 " / > < d 1 p 1 : U U I D > P o m 0 I 4 N g u n U l < / d 1 p 1 : U U I D > < d 1 p 1 : _ c o n t e x t C o l l e c t i o n s > < d 2 : K e y V a l u e O f a n y T y p e C o m p o n e n t C o l l e c t i o n O f a n y T y p e g W H h t R N j > < d 2 : K e y   z : R e f = " i 3 2 " / > < d 2 : V a l u e   z : I d = " i 9 9 0 " > < d 1 p 1 : U U I D > C 5 e y y B d 1 V 1 u 7 < / d 1 p 1 : U U I D > < d 1 p 1 : _ e l e m e n t s > < d 2 : a n y T y p e   z : I d = " i 9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8 " / > < d 1 p 1 : U U I D > x r w Q i T n a 8 q u b < / d 1 p 1 : U U I D > < d 1 p 1 : C o n t a i n e r   z : R e f = " i 9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 z Q y w X h w v H s j I ? S h e e t 1 ! R 3 2 7 C 1 : R 3 2 8 C 1 / 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9 2 "   i : t y p e = " d 1 p 1 : L a b e l " > < d 1 p 1 : P a r e n t   z : R e f = " i 9 8 8 " / > < d 1 p 1 : U U I D > m b N V z L Q f H 5 j a 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9 3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8 3 1 " / > < d 1 p 1 : U U I D > b W 2 C E y P s U G 6 X < / d 1 p 1 : U U I D > < d 1 p 1 : _ p r o p e r t i e s   z : I d = " i 9 9 4 "   i : t y p e = " d 1 p 1 : M D M P r o p e r t i e s " > < d 1 p 1 : P a r e n t   z : R e f = " i 9 9 3 " / > < d 1 p 1 : U U I D > s Z 2 A 3 x 9 7 x G w r < / d 1 p 1 : U U I D > < d 1 p 1 : _ c o n t e x t C o l l e c t i o n s > < d 2 : K e y V a l u e O f a n y T y p e C o m p o n e n t C o l l e c t i o n O f a n y T y p e g W H h t R N j > < d 2 : K e y   z : R e f = " i 3 2 " / > < d 2 : V a l u e   z : I d = " i 9 9 5 " > < d 1 p 1 : U U I D > n i E 1 2 A G a 4 o 1 c < / d 1 p 1 : U U I D > < d 1 p 1 : _ e l e m e n t s > < d 2 : a n y T y p e   z : I d = " i 9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3 " / > < d 1 p 1 : U U I D > H 7 7 a A 3 n W M D 6 Y < / d 1 p 1 : U U I D > < d 1 p 1 : C o n t a i n e r   z : R e f = " i 9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9 9 7 "   i : t y p e = " d 1 p 1 : L a b e l " > < d 1 p 1 : P a r e n t   z : R e f = " i 9 9 3 " / > < d 1 p 1 : U U I D > r 4 a P k 9 U o f 0 V k 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9 8 "   i : t y p e = " d 1 p 1 : E l e m e n t s " > < d 1 p 1 : P a r e n t   z : R e f = " i 9 9 3 " / > < d 1 p 1 : U U I D > d t u V B m U L O M b 7 < / d 1 p 1 : U U I D > < d 1 p 1 : _ c o n t e x t C o l l e c t i o n s > < d 2 : K e y V a l u e O f a n y T y p e C o m p o n e n t C o l l e c t i o n O f a n y T y p e g W H h t R N j > < d 2 : K e y   z : R e f = " i 3 2 " / > < d 2 : V a l u e   z : I d = " i 9 9 9 " > < d 1 p 1 : U U I D > c l O k E Y L d H I e W < / d 1 p 1 : U U I D > < d 1 p 1 : _ e l e m e n t s > < d 2 : a n y T y p e   z : I d = " i 1 0 0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9 9 3 " / > < d 1 p 1 : U U I D > D 3 r t w v J z z q 0 W < / d 1 p 1 : U U I D > < d 1 p 1 : _ p r o p e r t i e s   z : I d = " i 1 0 0 1 "   i : t y p e = " d 1 p 1 : M D M P r o p e r t i e s " > < d 1 p 1 : P a r e n t   z : R e f = " i 1 0 0 0 " / > < d 1 p 1 : U U I D > I d 9 i 1 x L 1 5 E f 9 < / d 1 p 1 : U U I D > < d 1 p 1 : _ c o n t e x t C o l l e c t i o n s > < d 2 : K e y V a l u e O f a n y T y p e C o m p o n e n t C o l l e c t i o n O f a n y T y p e g W H h t R N j > < d 2 : K e y   z : R e f = " i 3 2 " / > < d 2 : V a l u e   z : I d = " i 1 0 0 2 " > < d 1 p 1 : U U I D > M w j 8 k T h M h Z 2 6 < / d 1 p 1 : U U I D > < d 1 p 1 : _ e l e m e n t s > < d 2 : a n y T y p e   z : I d = " i 1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0 " / > < d 1 p 1 : U U I D > q j 6 1 e Z f s m q r Y < / d 1 p 1 : U U I D > < d 1 p 1 : C o n t a i n e r   z : R e f = " i 1 0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 z Q y w X h w v H s j I ? S h e e t 1 ! R 3 3 0 C 1 : R 3 3 1 C 1 / 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8 " / > < d 1 p 1 : _ l a b e l s > < d 2 : K e y V a l u e O f s t r i n g a n y T y p e > < d 2 : K e y > L a b e l < / d 2 : K e y > < d 2 : V a l u e   z : I d = " i 1 0 0 4 "   i : t y p e = " d 1 p 1 : L a b e l " > < d 1 p 1 : P a r e n t   z : R e f = " i 1 0 0 0 " / > < d 1 p 1 : U U I D > Q m 2 u q h w 1 w 1 c d 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0 5 "   i : t y p e = " d 1 p 1 : E l e m e n t s " > < d 1 p 1 : P a r e n t   z : R e f = " i 1 0 0 0 " / > < d 1 p 1 : U U I D > T v H 0 A 7 0 s b D L q < / d 1 p 1 : U U I D > < d 1 p 1 : _ c o n t e x t C o l l e c t i o n s > < d 2 : K e y V a l u e O f a n y T y p e C o m p o n e n t C o l l e c t i o n O f a n y T y p e g W H h t R N j > < d 2 : K e y   z : R e f = " i 3 2 " / > < d 2 : V a l u e   z : I d = " i 1 0 0 6 " > < d 1 p 1 : U U I D > o 7 u g 3 u 8 3 H R V B < / d 1 p 1 : U U I D > < d 1 p 1 : _ e l e m e n t s > < d 2 : a n y T y p e   z : I d = " i 1 0 0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0 0 0 " / > < d 1 p 1 : U U I D > h T y 1 0 H 5 D b 5 5 H < / d 1 p 1 : U U I D > < d 1 p 1 : _ p r o p e r t i e s   z : I d = " i 1 0 0 8 "   i : t y p e = " d 1 p 1 : M D M P r o p e r t i e s " > < d 1 p 1 : P a r e n t   z : R e f = " i 1 0 0 7 " / > < d 1 p 1 : U U I D > A i h I d B h E d 8 L P < / d 1 p 1 : U U I D > < d 1 p 1 : _ c o n t e x t C o l l e c t i o n s > < d 2 : K e y V a l u e O f a n y T y p e C o m p o n e n t C o l l e c t i o n O f a n y T y p e g W H h t R N j > < d 2 : K e y   z : R e f = " i 3 2 " / > < d 2 : V a l u e   z : I d = " i 1 0 0 9 " > < d 1 p 1 : U U I D > R o x 1 h u 2 v m D u U < / d 1 p 1 : U U I D > < d 1 p 1 : _ e l e m e n t s > < d 2 : a n y T y p e   z : I d = " i 1 0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7 " / > < d 1 p 1 : U U I D > r T X g j x X k E K 7 B < / d 1 p 1 : U U I D > < d 1 p 1 : C o n t a i n e r   z : R e f = " i 1 0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 z Q y w X h w v H s j I ? S h e e t 1 ! R 3 3 2 C 1 : R 3 3 3 C 1 / 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5 " / > < d 1 p 1 : _ l a b e l s > < d 2 : K e y V a l u e O f s t r i n g a n y T y p e > < d 2 : K e y > L a b e l < / d 2 : K e y > < d 2 : V a l u e   z : I d = " i 1 0 1 1 "   i : t y p e = " d 1 p 1 : L a b e l " > < d 1 p 1 : P a r e n t   z : R e f = " i 1 0 0 7 " / > < d 1 p 1 : U U I D > l 4 C o 7 Z C 1 C m x Z 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0 0 0 " / > < d 1 p 1 : U U I D > j H e N n 0 u 9 Q v n g < / d 1 p 1 : U U I D > < d 1 p 1 : _ p r o p e r t i e s   z : I d = " i 1 0 1 3 "   i : t y p e = " d 1 p 1 : M D M P r o p e r t i e s " > < d 1 p 1 : P a r e n t   z : R e f = " i 1 0 1 2 " / > < d 1 p 1 : U U I D > o Y u f 1 x d 1 X s i 0 < / d 1 p 1 : U U I D > < d 1 p 1 : _ c o n t e x t C o l l e c t i o n s > < d 2 : K e y V a l u e O f a n y T y p e C o m p o n e n t C o l l e c t i o n O f a n y T y p e g W H h t R N j > < d 2 : K e y   z : R e f = " i 3 2 " / > < d 2 : V a l u e   z : I d = " i 1 0 1 4 " > < d 1 p 1 : U U I D > g m L 1 y 6 x 7 z N S K < / d 1 p 1 : U U I D > < d 1 p 1 : _ e l e m e n t s > < d 2 : a n y T y p e   z : I d = " i 1 0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2 " / > < d 1 p 1 : U U I D > i A f q l m K K r v G I < / d 1 p 1 : U U I D > < d 1 p 1 : C o n t a i n e r   z : R e f = " i 1 0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 z Q y w X h w v H s j I ? S h e e t 1 ! R 3 3 4 C 1 : R 3 3 5 C 1 / 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5 " / > < d 1 p 1 : _ l a b e l s > < d 2 : K e y V a l u e O f s t r i n g a n y T y p e > < d 2 : K e y > L a b e l < / d 2 : K e y > < d 2 : V a l u e   z : I d = " i 1 0 1 6 "   i : t y p e = " d 1 p 1 : L a b e l " > < d 1 p 1 : P a r e n t   z : R e f = " i 1 0 1 2 " / > < d 1 p 1 : U U I D > q V a b G H G 7 S h V t 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0 0 0 " / > < d 1 p 1 : U U I D > W 3 e J w 3 A 8 8 9 W n < / d 1 p 1 : U U I D > < d 1 p 1 : _ p r o p e r t i e s   z : I d = " i 1 0 1 8 "   i : t y p e = " d 1 p 1 : M D M P r o p e r t i e s " > < d 1 p 1 : P a r e n t   z : R e f = " i 1 0 1 7 " / > < d 1 p 1 : U U I D > z X 1 z k 1 6 I v h 3 7 < / d 1 p 1 : U U I D > < d 1 p 1 : _ c o n t e x t C o l l e c t i o n s > < d 2 : K e y V a l u e O f a n y T y p e C o m p o n e n t C o l l e c t i o n O f a n y T y p e g W H h t R N j > < d 2 : K e y   z : R e f = " i 3 2 " / > < d 2 : V a l u e   z : I d = " i 1 0 1 9 " > < d 1 p 1 : U U I D > f f w I Y 9 M j G k 0 2 < / d 1 p 1 : U U I D > < d 1 p 1 : _ e l e m e n t s > < d 2 : a n y T y p e   z : I d = " i 1 0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7 " / > < d 1 p 1 : U U I D > O x Q w h X I 2 f C 1 b < / d 1 p 1 : U U I D > < d 1 p 1 : C o n t a i n e r   z : R e f = " i 1 0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 z Q y w X h w v H s j I ? S h e e t 1 ! R 3 3 6 C 1 : R 3 3 7 C 1 / 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5 " / > < d 1 p 1 : _ l a b e l s > < d 2 : K e y V a l u e O f s t r i n g a n y T y p e > < d 2 : K e y > L a b e l < / d 2 : K e y > < d 2 : V a l u e   z : I d = " i 1 0 2 1 "   i : t y p e = " d 1 p 1 : L a b e l " > < d 1 p 1 : P a r e n t   z : R e f = " i 1 0 1 7 " / > < d 1 p 1 : U U I D > l 2 0 o Z C 9 z 9 x J P 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0 0 0 " / > < d 1 p 1 : U U I D > m D O R j b g c j c r W < / d 1 p 1 : U U I D > < d 1 p 1 : _ p r o p e r t i e s   z : I d = " i 1 0 2 3 "   i : t y p e = " d 1 p 1 : M D M P r o p e r t i e s " > < d 1 p 1 : P a r e n t   z : R e f = " i 1 0 2 2 " / > < d 1 p 1 : U U I D > D 7 Y 6 Q J Z H H i F F < / d 1 p 1 : U U I D > < d 1 p 1 : _ c o n t e x t C o l l e c t i o n s > < d 2 : K e y V a l u e O f a n y T y p e C o m p o n e n t C o l l e c t i o n O f a n y T y p e g W H h t R N j > < d 2 : K e y   z : R e f = " i 3 2 " / > < d 2 : V a l u e   z : I d = " i 1 0 2 4 " > < d 1 p 1 : U U I D > r C w r j i C a h B h x < / d 1 p 1 : U U I D > < d 1 p 1 : _ e l e m e n t s > < d 2 : a n y T y p e   z : I d = " i 1 0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2 " / > < d 1 p 1 : U U I D > g K m Y Z C c i n U E a < / d 1 p 1 : U U I D > < d 1 p 1 : C o n t a i n e r   z : R e f = " i 1 0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 z Q y w X h w v H s j I ? S h e e t 1 ! R 3 3 8 C 1 : R 3 3 9 C 1 / 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5 " / > < d 1 p 1 : _ l a b e l s > < d 2 : K e y V a l u e O f s t r i n g a n y T y p e > < d 2 : K e y > L a b e l < / d 2 : K e y > < d 2 : V a l u e   z : I d = " i 1 0 2 6 "   i : t y p e = " d 1 p 1 : L a b e l " > < d 1 p 1 : P a r e n t   z : R e f = " i 1 0 2 2 " / > < d 1 p 1 : U U I D > x 4 x O S 9 J R L e i q 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2 7 "   i : t y p e = " d 1 p 1 : E l e m e n t " > < d 1 p 1 : N a m e > R & a m p ; 2 3 3 ; g i o n < / d 1 p 1 : N a m e > < d 1 p 1 : O b j e c t T y p e > E l e m e n t < / d 1 p 1 : O b j e c t T y p e > < d 1 p 1 : P a r e n t   z : R e f = " i 8 3 1 " / > < d 1 p 1 : U U I D > i L B 8 0 q z E u W H O < / d 1 p 1 : U U I D > < d 1 p 1 : _ p r o p e r t i e s   z : I d = " i 1 0 2 8 "   i : t y p e = " d 1 p 1 : M D M P r o p e r t i e s " > < d 1 p 1 : P a r e n t   z : R e f = " i 1 0 2 7 " / > < d 1 p 1 : U U I D > f Q S 6 K t v u s L 5 e < / d 1 p 1 : U U I D > < d 1 p 1 : _ c o n t e x t C o l l e c t i o n s > < d 2 : K e y V a l u e O f a n y T y p e C o m p o n e n t C o l l e c t i o n O f a n y T y p e g W H h t R N j > < d 2 : K e y   z : R e f = " i 3 2 " / > < d 2 : V a l u e   z : I d = " i 1 0 2 9 " > < d 1 p 1 : U U I D > f c S 7 A c 4 C a m U G < / d 1 p 1 : U U I D > < d 1 p 1 : _ e l e m e n t s > < d 2 : a n y T y p e   z : I d = " i 1 0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7 " / > < d 1 p 1 : U U I D > c B t E F h d g 8 W F S < / d 1 p 1 : U U I D > < d 1 p 1 : C o n t a i n e r   z : R e f = " i 1 0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 z Q y w X h w v H s j I ? S h e e t 1 ! R 3 4 0 C 1 / 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0 3 1 "   i : t y p e = " d 1 p 1 : L a b e l " > < d 1 p 1 : P a r e n t   z : R e f = " i 1 0 2 7 " / > < d 1 p 1 : U U I D > Z E 0 k u c y l y i S 5 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3 2 "   i : t y p e = " d 1 p 1 : E l e m e n t s " > < d 1 p 1 : P a r e n t   z : R e f = " i 1 0 2 7 " / > < d 1 p 1 : U U I D > M t L a f C r r w 0 f z < / d 1 p 1 : U U I D > < d 1 p 1 : _ c o n t e x t C o l l e c t i o n s > < d 2 : K e y V a l u e O f a n y T y p e C o m p o n e n t C o l l e c t i o n O f a n y T y p e g W H h t R N j > < d 2 : K e y   z : R e f = " i 3 2 " / > < d 2 : V a l u e   z : I d = " i 1 0 3 3 " > < d 1 p 1 : U U I D > c G 1 K X A d z U J u G < / d 1 p 1 : U U I D > < d 1 p 1 : _ e l e m e n t s > < d 2 : a n y T y p e   z : I d = " i 1 0 3 4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0 2 7 " / > < d 1 p 1 : U U I D > Z Z k r q a d G 2 n j V < / d 1 p 1 : U U I D > < d 1 p 1 : _ p r o p e r t i e s   z : I d = " i 1 0 3 5 "   i : t y p e = " d 1 p 1 : M D M P r o p e r t i e s " > < d 1 p 1 : P a r e n t   z : R e f = " i 1 0 3 4 " / > < d 1 p 1 : U U I D > N F P z R y E b P H x 6 < / d 1 p 1 : U U I D > < d 1 p 1 : _ c o n t e x t C o l l e c t i o n s > < d 2 : K e y V a l u e O f a n y T y p e C o m p o n e n t C o l l e c t i o n O f a n y T y p e g W H h t R N j > < d 2 : K e y   z : R e f = " i 3 2 " / > < d 2 : V a l u e   z : I d = " i 1 0 3 6 " > < d 1 p 1 : U U I D > m f h K a B A 9 5 M Z J < / d 1 p 1 : U U I D > < d 1 p 1 : _ e l e m e n t s > < d 2 : a n y T y p e   z : I d = " i 1 0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4 " / > < d 1 p 1 : U U I D > z q p L t Z g P W A s 5 < / d 1 p 1 : U U I D > < d 1 p 1 : C o n t a i n e r   z : R e f = " i 1 0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 z Q y w X h w v H s j I ? S h e e t 1 ! R 3 4 1 C 1 : R 3 4 2 C 1 / 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" / > < d 1 p 1 : _ l a b e l s > < d 2 : K e y V a l u e O f s t r i n g a n y T y p e > < d 2 : K e y > L a b e l < / d 2 : K e y > < d 2 : V a l u e   z : I d = " i 1 0 3 8 "   i : t y p e = " d 1 p 1 : L a b e l " > < d 1 p 1 : P a r e n t   z : R e f = " i 1 0 3 4 " / > < d 1 p 1 : U U I D > t G 4 X F L E 4 i i 9 1 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3 9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0 2 7 " / > < d 1 p 1 : U U I D > K u v D E C q Q h L h J < / d 1 p 1 : U U I D > < d 1 p 1 : _ p r o p e r t i e s   z : I d = " i 1 0 4 0 "   i : t y p e = " d 1 p 1 : M D M P r o p e r t i e s " > < d 1 p 1 : P a r e n t   z : R e f = " i 1 0 3 9 " / > < d 1 p 1 : U U I D > K G w n h 1 1 a O w U l < / d 1 p 1 : U U I D > < d 1 p 1 : _ c o n t e x t C o l l e c t i o n s > < d 2 : K e y V a l u e O f a n y T y p e C o m p o n e n t C o l l e c t i o n O f a n y T y p e g W H h t R N j > < d 2 : K e y   z : R e f = " i 3 2 " / > < d 2 : V a l u e   z : I d = " i 1 0 4 1 " > < d 1 p 1 : U U I D > z S G 7 V F W D q F z l < / d 1 p 1 : U U I D > < d 1 p 1 : _ e l e m e n t s > < d 2 : a n y T y p e   z : I d = " i 1 0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9 " / > < d 1 p 1 : U U I D > H 3 t 0 m h l u x m 7 T < / d 1 p 1 : U U I D > < d 1 p 1 : C o n t a i n e r   z : R e f = " i 1 0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 z Q y w X h w v H s j I ? S h e e t 1 ! R 3 4 3 C 1 : R 3 4 4 C 1 / 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" / > < d 1 p 1 : _ l a b e l s > < d 2 : K e y V a l u e O f s t r i n g a n y T y p e > < d 2 : K e y > L a b e l < / d 2 : K e y > < d 2 : V a l u e   z : I d = " i 1 0 4 3 "   i : t y p e = " d 1 p 1 : L a b e l " > < d 1 p 1 : P a r e n t   z : R e f = " i 1 0 3 9 " / > < d 1 p 1 : U U I D > w b Q S C 0 x r k w R Y 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4 4 "   i : t y p e = " d 1 p 1 : E l e m e n t s " > < d 1 p 1 : P a r e n t   z : R e f = " i 1 0 3 9 " / > < d 1 p 1 : U U I D > S r m P K 6 1 n h d k n < / d 1 p 1 : U U I D > < d 1 p 1 : _ c o n t e x t C o l l e c t i o n s > < d 2 : K e y V a l u e O f a n y T y p e C o m p o n e n t C o l l e c t i o n O f a n y T y p e g W H h t R N j > < d 2 : K e y   z : R e f = " i 3 2 " / > < d 2 : V a l u e   z : I d = " i 1 0 4 5 " > < d 1 p 1 : U U I D > W 4 w T h h a s 2 y s X < / d 1 p 1 : U U I D > < d 1 p 1 : _ e l e m e n t s > < d 2 : a n y T y p e   z : I d = " i 1 0 4 6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0 3 9 " / > < d 1 p 1 : U U I D > W b F l V 3 m o H H O t < / d 1 p 1 : U U I D > < d 1 p 1 : _ p r o p e r t i e s   z : I d = " i 1 0 4 7 "   i : t y p e = " d 1 p 1 : M D M P r o p e r t i e s " > < d 1 p 1 : P a r e n t   z : R e f = " i 1 0 4 6 " / > < d 1 p 1 : U U I D > M X c C V 9 4 N V D L a < / d 1 p 1 : U U I D > < d 1 p 1 : _ c o n t e x t C o l l e c t i o n s > < d 2 : K e y V a l u e O f a n y T y p e C o m p o n e n t C o l l e c t i o n O f a n y T y p e g W H h t R N j > < d 2 : K e y   z : R e f = " i 3 2 " / > < d 2 : V a l u e   z : I d = " i 1 0 4 8 " > < d 1 p 1 : U U I D > Q i 3 Q o p Q H R K e o < / d 1 p 1 : U U I D > < d 1 p 1 : _ e l e m e n t s > < d 2 : a n y T y p e   z : I d = " i 1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6 " / > < d 1 p 1 : U U I D > I B y s L l y Y U x s 8 < / d 1 p 1 : U U I D > < d 1 p 1 : C o n t a i n e r   z : R e f = " i 1 0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 z Q y w X h w v H s j I ? S h e e t 1 ! R 3 4 5 C 1 : R 3 4 6 C 1 / 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5 0 "   i : t y p e = " d 1 p 1 : L a b e l " > < d 1 p 1 : P a r e n t   z : R e f = " i 1 0 4 6 " / > < d 1 p 1 : U U I D > m M W q K o Q T q D W z 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1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0 3 9 " / > < d 1 p 1 : U U I D > G z A s a H 7 M m 0 a y < / d 1 p 1 : U U I D > < d 1 p 1 : _ p r o p e r t i e s   z : I d = " i 1 0 5 2 "   i : t y p e = " d 1 p 1 : M D M P r o p e r t i e s " > < d 1 p 1 : P a r e n t   z : R e f = " i 1 0 5 1 " / > < d 1 p 1 : U U I D > g U s r K m Q F s T g E < / d 1 p 1 : U U I D > < d 1 p 1 : _ c o n t e x t C o l l e c t i o n s > < d 2 : K e y V a l u e O f a n y T y p e C o m p o n e n t C o l l e c t i o n O f a n y T y p e g W H h t R N j > < d 2 : K e y   z : R e f = " i 3 2 " / > < d 2 : V a l u e   z : I d = " i 1 0 5 3 " > < d 1 p 1 : U U I D > g U G I V 1 C E 1 z 1 U < / d 1 p 1 : U U I D > < d 1 p 1 : _ e l e m e n t s > < d 2 : a n y T y p e   z : I d = " i 1 0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1 " / > < d 1 p 1 : U U I D > J N B v Q y F h 1 5 n T < / d 1 p 1 : U U I D > < d 1 p 1 : C o n t a i n e r   z : R e f = " i 1 0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 z Q y w X h w v H s j I ? S h e e t 1 ! R 3 4 7 C 1 : R 3 4 8 C 1 / 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5 5 "   i : t y p e = " d 1 p 1 : L a b e l " > < d 1 p 1 : P a r e n t   z : R e f = " i 1 0 5 1 " / > < d 1 p 1 : U U I D > s D s m 5 p 9 4 w i 2 j 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6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0 3 9 " / > < d 1 p 1 : U U I D > C A 5 j E R 7 U 6 g 3 t < / d 1 p 1 : U U I D > < d 1 p 1 : _ p r o p e r t i e s   z : I d = " i 1 0 5 7 "   i : t y p e = " d 1 p 1 : M D M P r o p e r t i e s " > < d 1 p 1 : P a r e n t   z : R e f = " i 1 0 5 6 " / > < d 1 p 1 : U U I D > x j 6 q 4 Z 6 2 f u E 2 < / d 1 p 1 : U U I D > < d 1 p 1 : _ c o n t e x t C o l l e c t i o n s > < d 2 : K e y V a l u e O f a n y T y p e C o m p o n e n t C o l l e c t i o n O f a n y T y p e g W H h t R N j > < d 2 : K e y   z : R e f = " i 3 2 " / > < d 2 : V a l u e   z : I d = " i 1 0 5 8 " > < d 1 p 1 : U U I D > Z p C e v n F z b Y f 7 < / d 1 p 1 : U U I D > < d 1 p 1 : _ e l e m e n t s > < d 2 : a n y T y p e   z : I d = " i 1 0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6 " / > < d 1 p 1 : U U I D > e f z 4 N 9 O r r x M x < / d 1 p 1 : U U I D > < d 1 p 1 : C o n t a i n e r   z : R e f = " i 1 0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 z Q y w X h w v H s j I ? S h e e t 1 ! R 3 4 9 C 1 : R 3 5 0 C 1 / 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6 0 "   i : t y p e = " d 1 p 1 : L a b e l " > < d 1 p 1 : P a r e n t   z : R e f = " i 1 0 5 6 " / > < d 1 p 1 : U U I D > d B C 4 S j R V J 9 3 u 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1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0 3 9 " / > < d 1 p 1 : U U I D > V 1 q d 5 U 0 r m m K r < / d 1 p 1 : U U I D > < d 1 p 1 : _ p r o p e r t i e s   z : I d = " i 1 0 6 2 "   i : t y p e = " d 1 p 1 : M D M P r o p e r t i e s " > < d 1 p 1 : P a r e n t   z : R e f = " i 1 0 6 1 " / > < d 1 p 1 : U U I D > v X K e 2 B 0 c I J Q l < / d 1 p 1 : U U I D > < d 1 p 1 : _ c o n t e x t C o l l e c t i o n s > < d 2 : K e y V a l u e O f a n y T y p e C o m p o n e n t C o l l e c t i o n O f a n y T y p e g W H h t R N j > < d 2 : K e y   z : R e f = " i 3 2 " / > < d 2 : V a l u e   z : I d = " i 1 0 6 3 " > < d 1 p 1 : U U I D > m m x N 1 z 1 j D 8 F Z < / d 1 p 1 : U U I D > < d 1 p 1 : _ e l e m e n t s > < d 2 : a n y T y p e   z : I d = " i 1 0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1 " / > < d 1 p 1 : U U I D > e B o f g X L r d Q k Y < / d 1 p 1 : U U I D > < d 1 p 1 : C o n t a i n e r   z : R e f = " i 1 0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 z Q y w X h w v H s j I ? S h e e t 1 ! R 3 5 1 C 1 : R 3 5 2 C 1 / 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6 5 "   i : t y p e = " d 1 p 1 : L a b e l " > < d 1 p 1 : P a r e n t   z : R e f = " i 1 0 6 1 " / > < d 1 p 1 : U U I D > P Q U f B B V 7 1 W x h 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6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0 3 9 " / > < d 1 p 1 : U U I D > B S i g H D R H V c M O < / d 1 p 1 : U U I D > < d 1 p 1 : _ p r o p e r t i e s   z : I d = " i 1 0 6 7 "   i : t y p e = " d 1 p 1 : M D M P r o p e r t i e s " > < d 1 p 1 : P a r e n t   z : R e f = " i 1 0 6 6 " / > < d 1 p 1 : U U I D > Y l 6 a i D z a P O K m < / d 1 p 1 : U U I D > < d 1 p 1 : _ c o n t e x t C o l l e c t i o n s > < d 2 : K e y V a l u e O f a n y T y p e C o m p o n e n t C o l l e c t i o n O f a n y T y p e g W H h t R N j > < d 2 : K e y   z : R e f = " i 3 2 " / > < d 2 : V a l u e   z : I d = " i 1 0 6 8 " > < d 1 p 1 : U U I D > L A 1 2 4 n t 5 R v 3 0 < / d 1 p 1 : U U I D > < d 1 p 1 : _ e l e m e n t s > < d 2 : a n y T y p e   z : I d = " i 1 0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6 " / > < d 1 p 1 : U U I D > T U 5 v 8 j H e C Z u P < / d 1 p 1 : U U I D > < d 1 p 1 : C o n t a i n e r   z : R e f = " i 1 0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 z Q y w X h w v H s j I ? S h e e t 1 ! R 3 5 3 C 1 : R 3 5 4 C 1 / 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7 0 "   i : t y p e = " d 1 p 1 : L a b e l " > < d 1 p 1 : P a r e n t   z : R e f = " i 1 0 6 6 " / > < d 1 p 1 : U U I D > a o R a H q k 1 D G a V 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1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0 3 9 " / > < d 1 p 1 : U U I D > U w g F J E k b k B N u < / d 1 p 1 : U U I D > < d 1 p 1 : _ p r o p e r t i e s   z : I d = " i 1 0 7 2 "   i : t y p e = " d 1 p 1 : M D M P r o p e r t i e s " > < d 1 p 1 : P a r e n t   z : R e f = " i 1 0 7 1 " / > < d 1 p 1 : U U I D > t d A A K p K W 2 C S f < / d 1 p 1 : U U I D > < d 1 p 1 : _ c o n t e x t C o l l e c t i o n s > < d 2 : K e y V a l u e O f a n y T y p e C o m p o n e n t C o l l e c t i o n O f a n y T y p e g W H h t R N j > < d 2 : K e y   z : R e f = " i 3 2 " / > < d 2 : V a l u e   z : I d = " i 1 0 7 3 " > < d 1 p 1 : U U I D > b T x 0 i o G t s G C O < / d 1 p 1 : U U I D > < d 1 p 1 : _ e l e m e n t s > < d 2 : a n y T y p e   z : I d = " i 1 0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1 " / > < d 1 p 1 : U U I D > G D c q G q k z R m A b < / d 1 p 1 : U U I D > < d 1 p 1 : C o n t a i n e r   z : R e f = " i 1 0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 z Q y w X h w v H s j I ? S h e e t 1 ! R 3 5 5 C 1 : R 3 5 6 C 1 / 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7 5 "   i : t y p e = " d 1 p 1 : L a b e l " > < d 1 p 1 : P a r e n t   z : R e f = " i 1 0 7 1 " / > < d 1 p 1 : U U I D > D S v 1 I r M f b i L R 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6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0 3 9 " / > < d 1 p 1 : U U I D > a z w v y C y j u t l X < / d 1 p 1 : U U I D > < d 1 p 1 : _ p r o p e r t i e s   z : I d = " i 1 0 7 7 "   i : t y p e = " d 1 p 1 : M D M P r o p e r t i e s " > < d 1 p 1 : P a r e n t   z : R e f = " i 1 0 7 6 " / > < d 1 p 1 : U U I D > g s v n k i 8 V B b O q < / d 1 p 1 : U U I D > < d 1 p 1 : _ c o n t e x t C o l l e c t i o n s > < d 2 : K e y V a l u e O f a n y T y p e C o m p o n e n t C o l l e c t i o n O f a n y T y p e g W H h t R N j > < d 2 : K e y   z : R e f = " i 3 2 " / > < d 2 : V a l u e   z : I d = " i 1 0 7 8 " > < d 1 p 1 : U U I D > o S 6 Y S A i v b w 3 G < / d 1 p 1 : U U I D > < d 1 p 1 : _ e l e m e n t s > < d 2 : a n y T y p e   z : I d = " i 1 0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6 " / > < d 1 p 1 : U U I D > K f P M d e N 4 T V N 0 < / d 1 p 1 : U U I D > < d 1 p 1 : C o n t a i n e r   z : R e f = " i 1 0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 z Q y w X h w v H s j I ? S h e e t 1 ! R 3 5 7 C 1 : R 3 5 8 C 1 / 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8 0 "   i : t y p e = " d 1 p 1 : L a b e l " > < d 1 p 1 : P a r e n t   z : R e f = " i 1 0 7 6 " / > < d 1 p 1 : U U I D > F s Z 5 q d c V r X W 1 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1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0 3 9 " / > < d 1 p 1 : U U I D > P e 6 a w Z d h H 8 N V < / d 1 p 1 : U U I D > < d 1 p 1 : _ p r o p e r t i e s   z : I d = " i 1 0 8 2 "   i : t y p e = " d 1 p 1 : M D M P r o p e r t i e s " > < d 1 p 1 : P a r e n t   z : R e f = " i 1 0 8 1 " / > < d 1 p 1 : U U I D > u d J J I s N q z x 3 z < / d 1 p 1 : U U I D > < d 1 p 1 : _ c o n t e x t C o l l e c t i o n s > < d 2 : K e y V a l u e O f a n y T y p e C o m p o n e n t C o l l e c t i o n O f a n y T y p e g W H h t R N j > < d 2 : K e y   z : R e f = " i 3 2 " / > < d 2 : V a l u e   z : I d = " i 1 0 8 3 " > < d 1 p 1 : U U I D > m L g Q E P A 1 z o a F < / d 1 p 1 : U U I D > < d 1 p 1 : _ e l e m e n t s > < d 2 : a n y T y p e   z : I d = " i 1 0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1 " / > < d 1 p 1 : U U I D > P x 2 i N T W b F G f 0 < / d 1 p 1 : U U I D > < d 1 p 1 : C o n t a i n e r   z : R e f = " i 1 0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 z Q y w X h w v H s j I ? S h e e t 1 ! R 3 5 9 C 1 : R 3 6 0 C 1 / 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8 5 "   i : t y p e = " d 1 p 1 : L a b e l " > < d 1 p 1 : P a r e n t   z : R e f = " i 1 0 8 1 " / > < d 1 p 1 : U U I D > f 7 K M 1 O G I f E J t 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6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0 3 9 " / > < d 1 p 1 : U U I D > b Q 9 C m L U H 1 H y 5 < / d 1 p 1 : U U I D > < d 1 p 1 : _ p r o p e r t i e s   z : I d = " i 1 0 8 7 "   i : t y p e = " d 1 p 1 : M D M P r o p e r t i e s " > < d 1 p 1 : P a r e n t   z : R e f = " i 1 0 8 6 " / > < d 1 p 1 : U U I D > t Y n t j N S a m b c R < / d 1 p 1 : U U I D > < d 1 p 1 : _ c o n t e x t C o l l e c t i o n s > < d 2 : K e y V a l u e O f a n y T y p e C o m p o n e n t C o l l e c t i o n O f a n y T y p e g W H h t R N j > < d 2 : K e y   z : R e f = " i 3 2 " / > < d 2 : V a l u e   z : I d = " i 1 0 8 8 " > < d 1 p 1 : U U I D > y 7 1 D U W B P C D 2 W < / d 1 p 1 : U U I D > < d 1 p 1 : _ e l e m e n t s > < d 2 : a n y T y p e   z : I d = " i 1 0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6 " / > < d 1 p 1 : U U I D > r p d g a c u n r q Z q < / d 1 p 1 : U U I D > < d 1 p 1 : C o n t a i n e r   z : R e f = " i 1 0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 z Q y w X h w v H s j I ? S h e e t 1 ! R 3 6 1 C 1 : R 3 6 2 C 1 / 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9 0 "   i : t y p e = " d 1 p 1 : L a b e l " > < d 1 p 1 : P a r e n t   z : R e f = " i 1 0 8 6 " / > < d 1 p 1 : U U I D > S D j 5 F b S e J P 1 t 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1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0 3 9 " / > < d 1 p 1 : U U I D > L U Q d 0 x V u r m j C < / d 1 p 1 : U U I D > < d 1 p 1 : _ p r o p e r t i e s   z : I d = " i 1 0 9 2 "   i : t y p e = " d 1 p 1 : M D M P r o p e r t i e s " > < d 1 p 1 : P a r e n t   z : R e f = " i 1 0 9 1 " / > < d 1 p 1 : U U I D > g R S m W A d 2 U l k Q < / d 1 p 1 : U U I D > < d 1 p 1 : _ c o n t e x t C o l l e c t i o n s > < d 2 : K e y V a l u e O f a n y T y p e C o m p o n e n t C o l l e c t i o n O f a n y T y p e g W H h t R N j > < d 2 : K e y   z : R e f = " i 3 2 " / > < d 2 : V a l u e   z : I d = " i 1 0 9 3 " > < d 1 p 1 : U U I D > X T G t F P x y h R 3 3 < / d 1 p 1 : U U I D > < d 1 p 1 : _ e l e m e n t s > < d 2 : a n y T y p e   z : I d = " i 1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1 " / > < d 1 p 1 : U U I D > m w A J s 0 k S i L c C < / d 1 p 1 : U U I D > < d 1 p 1 : C o n t a i n e r   z : R e f = " i 1 0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 z Q y w X h w v H s j I ? S h e e t 1 ! R 3 6 3 C 1 : R 3 6 4 C 1 / 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9 5 "   i : t y p e = " d 1 p 1 : L a b e l " > < d 1 p 1 : P a r e n t   z : R e f = " i 1 0 9 1 " / > < d 1 p 1 : U U I D > M 2 s 4 B E j u e g E D 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6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0 3 9 " / > < d 1 p 1 : U U I D > U 5 r 3 B 5 Z d 3 b 9 h < / d 1 p 1 : U U I D > < d 1 p 1 : _ p r o p e r t i e s   z : I d = " i 1 0 9 7 "   i : t y p e = " d 1 p 1 : M D M P r o p e r t i e s " > < d 1 p 1 : P a r e n t   z : R e f = " i 1 0 9 6 " / > < d 1 p 1 : U U I D > D Z 1 C l A B O F N D H < / d 1 p 1 : U U I D > < d 1 p 1 : _ c o n t e x t C o l l e c t i o n s > < d 2 : K e y V a l u e O f a n y T y p e C o m p o n e n t C o l l e c t i o n O f a n y T y p e g W H h t R N j > < d 2 : K e y   z : R e f = " i 3 2 " / > < d 2 : V a l u e   z : I d = " i 1 0 9 8 " > < d 1 p 1 : U U I D > S A i c 3 l J V Y Y 2 k < / d 1 p 1 : U U I D > < d 1 p 1 : _ e l e m e n t s > < d 2 : a n y T y p e   z : I d = " i 1 0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6 " / > < d 1 p 1 : U U I D > A U J f A R s R 1 D p q < / d 1 p 1 : U U I D > < d 1 p 1 : C o n t a i n e r   z : R e f = " i 1 0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 z Q y w X h w v H s j I ? S h e e t 1 ! R 3 6 5 C 1 : R 3 6 6 C 1 / 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1 0 0 "   i : t y p e = " d 1 p 1 : L a b e l " > < d 1 p 1 : P a r e n t   z : R e f = " i 1 0 9 6 " / > < d 1 p 1 : U U I D > U W N w N l 1 y 2 K Y p 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0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8 3 1 " / > < d 1 p 1 : U U I D > r 7 X I K z F G y w U r < / d 1 p 1 : U U I D > < d 1 p 1 : _ p r o p e r t i e s   z : I d = " i 1 1 0 2 "   i : t y p e = " d 1 p 1 : M D M P r o p e r t i e s " > < d 1 p 1 : P a r e n t   z : R e f = " i 1 1 0 1 " / > < d 1 p 1 : U U I D > T u N h P p z h t 1 y r < / d 1 p 1 : U U I D > < d 1 p 1 : _ c o n t e x t C o l l e c t i o n s > < d 2 : K e y V a l u e O f a n y T y p e C o m p o n e n t C o l l e c t i o n O f a n y T y p e g W H h t R N j > < d 2 : K e y   z : R e f = " i 3 2 " / > < d 2 : V a l u e   z : I d = " i 1 1 0 3 " > < d 1 p 1 : U U I D > O I Y 7 C G p q h S C Q < / d 1 p 1 : U U I D > < d 1 p 1 : _ e l e m e n t s > < d 2 : a n y T y p e   z : I d = " i 1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1 " / > < d 1 p 1 : U U I D > r h O y f x Q S V 2 E J < / d 1 p 1 : U U I D > < d 1 p 1 : C o n t a i n e r   z : R e f = " i 1 1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 z Q y w X h w v H s j I ? S h e e t 1 ! R 3 6 7 C 1 / 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1 0 5 "   i : t y p e = " d 1 p 1 : L a b e l " > < d 1 p 1 : P a r e n t   z : R e f = " i 1 1 0 1 " / > < d 1 p 1 : U U I D > P M y a I c v n B g w D 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0 6 "   i : t y p e = " d 1 p 1 : E l e m e n t s " > < d 1 p 1 : P a r e n t   z : R e f = " i 1 1 0 1 " / > < d 1 p 1 : U U I D > G k B Y b U D Y 5 Q Z O < / d 1 p 1 : U U I D > < d 1 p 1 : _ c o n t e x t C o l l e c t i o n s > < d 2 : K e y V a l u e O f a n y T y p e C o m p o n e n t C o l l e c t i o n O f a n y T y p e g W H h t R N j > < d 2 : K e y   z : R e f = " i 3 2 " / > < d 2 : V a l u e   z : I d = " i 1 1 0 7 " > < d 1 p 1 : U U I D > P n r 1 1 G 1 J u W A k < / d 1 p 1 : U U I D > < d 1 p 1 : _ e l e m e n t s > < d 2 : a n y T y p e   z : I d = " i 1 1 0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1 0 1 " / > < d 1 p 1 : U U I D > p s p d s 6 v u v E 4 4 < / d 1 p 1 : U U I D > < d 1 p 1 : _ p r o p e r t i e s   z : I d = " i 1 1 0 9 "   i : t y p e = " d 1 p 1 : M D M P r o p e r t i e s " > < d 1 p 1 : P a r e n t   z : R e f = " i 1 1 0 8 " / > < d 1 p 1 : U U I D > T m F t k V 2 H h d N 2 < / d 1 p 1 : U U I D > < d 1 p 1 : _ c o n t e x t C o l l e c t i o n s > < d 2 : K e y V a l u e O f a n y T y p e C o m p o n e n t C o l l e c t i o n O f a n y T y p e g W H h t R N j > < d 2 : K e y   z : R e f = " i 3 2 " / > < d 2 : V a l u e   z : I d = " i 1 1 1 0 " > < d 1 p 1 : U U I D > u v P v Y 9 J E s 6 q t < / d 1 p 1 : U U I D > < d 1 p 1 : _ e l e m e n t s > < d 2 : a n y T y p e   z : I d = " i 1 1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8 " / > < d 1 p 1 : U U I D > W A B 6 n f V a D P k a < / d 1 p 1 : U U I D > < d 1 p 1 : C o n t a i n e r   z : R e f = " i 1 1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 z Q y w X h w v H s j I ? S h e e t 1 ! R 3 6 8 C 1 : R 3 6 9 C 1 / 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" / > < d 1 p 1 : _ l a b e l s > < d 2 : K e y V a l u e O f s t r i n g a n y T y p e > < d 2 : K e y > L a b e l < / d 2 : K e y > < d 2 : V a l u e   z : I d = " i 1 1 1 2 "   i : t y p e = " d 1 p 1 : L a b e l " > < d 1 p 1 : P a r e n t   z : R e f = " i 1 1 0 8 " / > < d 1 p 1 : U U I D > p R 5 E v C T O s w o A 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1 0 1 " / > < d 1 p 1 : U U I D > w e N I X Y w z m 1 0 f < / d 1 p 1 : U U I D > < d 1 p 1 : _ p r o p e r t i e s   z : I d = " i 1 1 1 4 "   i : t y p e = " d 1 p 1 : M D M P r o p e r t i e s " > < d 1 p 1 : P a r e n t   z : R e f = " i 1 1 1 3 " / > < d 1 p 1 : U U I D > A 6 F M b 5 u Y T W 4 v < / d 1 p 1 : U U I D > < d 1 p 1 : _ c o n t e x t C o l l e c t i o n s > < d 2 : K e y V a l u e O f a n y T y p e C o m p o n e n t C o l l e c t i o n O f a n y T y p e g W H h t R N j > < d 2 : K e y   z : R e f = " i 3 2 " / > < d 2 : V a l u e   z : I d = " i 1 1 1 5 " > < d 1 p 1 : U U I D > b g 4 W t A c b 5 X R k < / d 1 p 1 : U U I D > < d 1 p 1 : _ e l e m e n t s > < d 2 : a n y T y p e   z : I d = " i 1 1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3 " / > < d 1 p 1 : U U I D > Q 4 f B H x z o L 0 u b < / d 1 p 1 : U U I D > < d 1 p 1 : C o n t a i n e r   z : R e f = " i 1 1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 z Q y w X h w v H s j I ? S h e e t 1 ! R 3 7 0 C 1 : R 3 7 1 C 1 / 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" / > < d 1 p 1 : _ l a b e l s > < d 2 : K e y V a l u e O f s t r i n g a n y T y p e > < d 2 : K e y > L a b e l < / d 2 : K e y > < d 2 : V a l u e   z : I d = " i 1 1 1 7 "   i : t y p e = " d 1 p 1 : L a b e l " > < d 1 p 1 : P a r e n t   z : R e f = " i 1 1 1 3 " / > < d 1 p 1 : U U I D > C V k x c z z 6 c a p 0 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1 0 1 " / > < d 1 p 1 : U U I D > l 0 o u C o w M 5 k d c < / d 1 p 1 : U U I D > < d 1 p 1 : _ p r o p e r t i e s   z : I d = " i 1 1 1 9 "   i : t y p e = " d 1 p 1 : M D M P r o p e r t i e s " > < d 1 p 1 : P a r e n t   z : R e f = " i 1 1 1 8 " / > < d 1 p 1 : U U I D > u 6 n w M S Z F F R Z H < / d 1 p 1 : U U I D > < d 1 p 1 : _ c o n t e x t C o l l e c t i o n s > < d 2 : K e y V a l u e O f a n y T y p e C o m p o n e n t C o l l e c t i o n O f a n y T y p e g W H h t R N j > < d 2 : K e y   z : R e f = " i 3 2 " / > < d 2 : V a l u e   z : I d = " i 1 1 2 0 " > < d 1 p 1 : U U I D > e 9 s C x I e n q g 1 g < / d 1 p 1 : U U I D > < d 1 p 1 : _ e l e m e n t s > < d 2 : a n y T y p e   z : I d = " i 1 1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8 " / > < d 1 p 1 : U U I D > W t R h i Q k s w d c w < / d 1 p 1 : U U I D > < d 1 p 1 : C o n t a i n e r   z : R e f = " i 1 1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 z Q y w X h w v H s j I ? S h e e t 1 ! R 3 7 2 C 1 : R 3 7 3 C 1 / 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" / > < d 1 p 1 : _ l a b e l s > < d 2 : K e y V a l u e O f s t r i n g a n y T y p e > < d 2 : K e y > L a b e l < / d 2 : K e y > < d 2 : V a l u e   z : I d = " i 1 1 2 2 "   i : t y p e = " d 1 p 1 : L a b e l " > < d 1 p 1 : P a r e n t   z : R e f = " i 1 1 1 8 " / > < d 1 p 1 : U U I D > L X 0 5 u s A d 1 H P c 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2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3 1 " / > < d 1 p 1 : U U I D > j D M e f v z W Y Z U G < / d 1 p 1 : U U I D > < d 1 p 1 : _ p r o p e r t i e s   z : I d = " i 1 1 2 4 "   i : t y p e = " d 1 p 1 : M D M P r o p e r t i e s " > < d 1 p 1 : P a r e n t   z : R e f = " i 1 1 2 3 " / > < d 1 p 1 : U U I D > U q O o 8 M f C g X b H < / d 1 p 1 : U U I D > < d 1 p 1 : _ c o n t e x t C o l l e c t i o n s > < d 2 : K e y V a l u e O f a n y T y p e C o m p o n e n t C o l l e c t i o n O f a n y T y p e g W H h t R N j > < d 2 : K e y   z : R e f = " i 3 2 " / > < d 2 : V a l u e   z : I d = " i 1 1 2 5 " > < d 1 p 1 : U U I D > E w 2 C V G w Y D G V e < / d 1 p 1 : U U I D > < d 1 p 1 : _ e l e m e n t s > < d 2 : a n y T y p e   z : I d = " i 1 1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3 " / > < d 1 p 1 : U U I D > B 2 h z r r V I i 6 p G < / d 1 p 1 : U U I D > < d 1 p 1 : C o n t a i n e r   z : R e f = " i 1 1 2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1 2 7 "   i : t y p e = " d 1 p 1 : L a b e l " > < d 1 p 1 : P a r e n t   z : R e f = " i 1 1 2 3 " / > < d 1 p 1 : U U I D > V t u g N r c 0 D u 0 X 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2 8 "   i : t y p e = " d 1 p 1 : E l e m e n t s " > < d 1 p 1 : P a r e n t   z : R e f = " i 1 1 2 3 " / > < d 1 p 1 : U U I D > H 9 K U W 8 W R r F u 1 < / d 1 p 1 : U U I D > < d 1 p 1 : _ c o n t e x t C o l l e c t i o n s > < d 2 : K e y V a l u e O f a n y T y p e C o m p o n e n t C o l l e c t i o n O f a n y T y p e g W H h t R N j > < d 2 : K e y   z : R e f = " i 3 2 " / > < d 2 : V a l u e   z : I d = " i 1 1 2 9 " > < d 1 p 1 : U U I D > V s G p 5 v f X i 0 V g < / d 1 p 1 : U U I D > < d 1 p 1 : _ e l e m e n t s > < d 2 : a n y T y p e   z : I d = " i 1 1 3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1 2 3 " / > < d 1 p 1 : U U I D > d f 9 a C C Z A n a 3 p < / d 1 p 1 : U U I D > < d 1 p 1 : _ p r o p e r t i e s   z : I d = " i 1 1 3 1 "   i : t y p e = " d 1 p 1 : M D M P r o p e r t i e s " > < d 1 p 1 : P a r e n t   z : R e f = " i 1 1 3 0 " / > < d 1 p 1 : U U I D > v 1 p d B 1 A D R J c x < / d 1 p 1 : U U I D > < d 1 p 1 : _ c o n t e x t C o l l e c t i o n s > < d 2 : K e y V a l u e O f a n y T y p e C o m p o n e n t C o l l e c t i o n O f a n y T y p e g W H h t R N j > < d 2 : K e y   z : R e f = " i 3 2 " / > < d 2 : V a l u e   z : I d = " i 1 1 3 2 " > < d 1 p 1 : U U I D > U h X p r E s R U u m G < / d 1 p 1 : U U I D > < d 1 p 1 : _ e l e m e n t s > < d 2 : a n y T y p e   z : I d = " i 1 1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0 " / > < d 1 p 1 : U U I D > i q V z B T k I G v I f < / d 1 p 1 : U U I D > < d 1 p 1 : C o n t a i n e r   z : R e f = " i 1 1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 z Q y w X h w v H s j I ? S h e e t 1 ! R 3 7 5 C 1 : R 3 7 6 C 1 / 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8 " / > < d 1 p 1 : _ l a b e l s > < d 2 : K e y V a l u e O f s t r i n g a n y T y p e > < d 2 : K e y > L a b e l < / d 2 : K e y > < d 2 : V a l u e   z : I d = " i 1 1 3 4 "   i : t y p e = " d 1 p 1 : L a b e l " > < d 1 p 1 : P a r e n t   z : R e f = " i 1 1 3 0 " / > < d 1 p 1 : U U I D > j B x A U 0 v 9 y b L P 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1 2 3 " / > < d 1 p 1 : U U I D > Y P f 1 h 6 V x l V i U < / d 1 p 1 : U U I D > < d 1 p 1 : _ p r o p e r t i e s   z : I d = " i 1 1 3 6 "   i : t y p e = " d 1 p 1 : M D M P r o p e r t i e s " > < d 1 p 1 : P a r e n t   z : R e f = " i 1 1 3 5 " / > < d 1 p 1 : U U I D > X S X N G S M 1 a v a K < / d 1 p 1 : U U I D > < d 1 p 1 : _ c o n t e x t C o l l e c t i o n s > < d 2 : K e y V a l u e O f a n y T y p e C o m p o n e n t C o l l e c t i o n O f a n y T y p e g W H h t R N j > < d 2 : K e y   z : R e f = " i 3 2 " / > < d 2 : V a l u e   z : I d = " i 1 1 3 7 " > < d 1 p 1 : U U I D > Q r b d O X x K O i z V < / d 1 p 1 : U U I D > < d 1 p 1 : _ e l e m e n t s > < d 2 : a n y T y p e   z : I d = " i 1 1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5 " / > < d 1 p 1 : U U I D > a L B 8 k T q o Z 2 N Y < / d 1 p 1 : U U I D > < d 1 p 1 : C o n t a i n e r   z : R e f = " i 1 1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 z Q y w X h w v H s j I ? S h e e t 1 ! R 3 7 7 C 1 : R 3 7 8 C 1 / 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8 " / > < d 1 p 1 : _ l a b e l s > < d 2 : K e y V a l u e O f s t r i n g a n y T y p e > < d 2 : K e y > L a b e l < / d 2 : K e y > < d 2 : V a l u e   z : I d = " i 1 1 3 9 "   i : t y p e = " d 1 p 1 : L a b e l " > < d 1 p 1 : P a r e n t   z : R e f = " i 1 1 3 5 " / > < d 1 p 1 : U U I D > t d D b 3 J I V e c T 2 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4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3 1 " / > < d 1 p 1 : U U I D > V f 1 e K 6 f 4 q q 6 N < / d 1 p 1 : U U I D > < d 1 p 1 : _ p r o p e r t i e s   z : I d = " i 1 1 4 1 "   i : t y p e = " d 1 p 1 : M D M P r o p e r t i e s " > < d 1 p 1 : P a r e n t   z : R e f = " i 1 1 4 0 " / > < d 1 p 1 : U U I D > k f L C h u r 3 Q L f V < / d 1 p 1 : U U I D > < d 1 p 1 : _ c o n t e x t C o l l e c t i o n s > < d 2 : K e y V a l u e O f a n y T y p e C o m p o n e n t C o l l e c t i o n O f a n y T y p e g W H h t R N j > < d 2 : K e y   z : R e f = " i 3 2 " / > < d 2 : V a l u e   z : I d = " i 1 1 4 2 " > < d 1 p 1 : U U I D > t G 3 t 8 8 R 3 e B s 5 < / d 1 p 1 : U U I D > < d 1 p 1 : _ e l e m e n t s > < d 2 : a n y T y p e   z : I d = " i 1 1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0 " / > < d 1 p 1 : U U I D > O O S G E w v d e D w u < / d 1 p 1 : U U I D > < d 1 p 1 : C o n t a i n e r   z : R e f = " i 1 1 4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1 4 4 "   i : t y p e = " d 1 p 1 : L a b e l " > < d 1 p 1 : P a r e n t   z : R e f = " i 1 1 4 0 " / > < d 1 p 1 : U U I D > B X Q j m k p M h 0 k 1 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5 "   i : t y p e = " d 1 p 1 : E l e m e n t s " > < d 1 p 1 : P a r e n t   z : R e f = " i 1 1 4 0 " / > < d 1 p 1 : U U I D > O 1 V l a N W b 9 N 4 h < / d 1 p 1 : U U I D > < d 1 p 1 : _ c o n t e x t C o l l e c t i o n s > < d 2 : K e y V a l u e O f a n y T y p e C o m p o n e n t C o l l e c t i o n O f a n y T y p e g W H h t R N j > < d 2 : K e y   z : R e f = " i 3 2 " / > < d 2 : V a l u e   z : I d = " i 1 1 4 6 " > < d 1 p 1 : U U I D > V c 2 W o u 3 W H O N U < / d 1 p 1 : U U I D > < d 1 p 1 : _ e l e m e n t s > < d 2 : a n y T y p e   z : I d = " i 1 1 4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1 4 0 " / > < d 1 p 1 : U U I D > f 3 e c U f N o G N o H < / d 1 p 1 : U U I D > < d 1 p 1 : _ p r o p e r t i e s   z : I d = " i 1 1 4 8 "   i : t y p e = " d 1 p 1 : M D M P r o p e r t i e s " > < d 1 p 1 : P a r e n t   z : R e f = " i 1 1 4 7 " / > < d 1 p 1 : U U I D > K v n f 2 4 F U r r G d < / d 1 p 1 : U U I D > < d 1 p 1 : _ c o n t e x t C o l l e c t i o n s > < d 2 : K e y V a l u e O f a n y T y p e C o m p o n e n t C o l l e c t i o n O f a n y T y p e g W H h t R N j > < d 2 : K e y   z : R e f = " i 3 2 " / > < d 2 : V a l u e   z : I d = " i 1 1 4 9 " > < d 1 p 1 : U U I D > V 6 q b l T 4 q x Q v T < / d 1 p 1 : U U I D > < d 1 p 1 : _ e l e m e n t s > < d 2 : a n y T y p e   z : I d = " i 1 1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7 " / > < d 1 p 1 : U U I D > W k 0 f b C 2 z V J h O < / d 1 p 1 : U U I D > < d 1 p 1 : C o n t a i n e r   z : R e f = " i 1 1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 z Q y w X h w v H s j I ? S h e e t 1 ! R 3 8 0 C 1 : R 3 8 1 C 1 / 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" / > < d 1 p 1 : _ l a b e l s > < d 2 : K e y V a l u e O f s t r i n g a n y T y p e > < d 2 : K e y > L a b e l < / d 2 : K e y > < d 2 : V a l u e   z : I d = " i 1 1 5 1 "   i : t y p e = " d 1 p 1 : L a b e l " > < d 1 p 1 : P a r e n t   z : R e f = " i 1 1 4 7 " / > < d 1 p 1 : U U I D > E N 2 B m 5 w M y u g Z 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5 2 "   i : t y p e = " d 1 p 1 : E l e m e n t s " > < d 1 p 1 : P a r e n t   z : R e f = " i 1 1 4 7 " / > < d 1 p 1 : U U I D > S 9 y Q T j Z y J 6 8 t < / d 1 p 1 : U U I D > < d 1 p 1 : _ c o n t e x t C o l l e c t i o n s > < d 2 : K e y V a l u e O f a n y T y p e C o m p o n e n t C o l l e c t i o n O f a n y T y p e g W H h t R N j > < d 2 : K e y   z : R e f = " i 3 2 " / > < d 2 : V a l u e   z : I d = " i 1 1 5 3 " > < d 1 p 1 : U U I D > n e 7 5 H w D I s g G U < / d 1 p 1 : U U I D > < d 1 p 1 : _ e l e m e n t s > < d 2 : a n y T y p e   z : I d = " i 1 1 5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1 4 7 " / > < d 1 p 1 : U U I D > k 6 V i y 1 7 3 R P T M < / d 1 p 1 : U U I D > < d 1 p 1 : _ p r o p e r t i e s   z : I d = " i 1 1 5 5 "   i : t y p e = " d 1 p 1 : M D M P r o p e r t i e s " > < d 1 p 1 : P a r e n t   z : R e f = " i 1 1 5 4 " / > < d 1 p 1 : U U I D > R w C j 6 Y O l H z r H < / d 1 p 1 : U U I D > < d 1 p 1 : _ c o n t e x t C o l l e c t i o n s > < d 2 : K e y V a l u e O f a n y T y p e C o m p o n e n t C o l l e c t i o n O f a n y T y p e g W H h t R N j > < d 2 : K e y   z : R e f = " i 3 2 " / > < d 2 : V a l u e   z : I d = " i 1 1 5 6 " > < d 1 p 1 : U U I D > E U 1 K I F 7 6 9 U D R < / d 1 p 1 : U U I D > < d 1 p 1 : _ e l e m e n t s > < d 2 : a n y T y p e   z : I d = " i 1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4 " / > < d 1 p 1 : U U I D > E l 1 o z S I Q a c F z < / d 1 p 1 : U U I D > < d 1 p 1 : C o n t a i n e r   z : R e f = " i 1 1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 z Q y w X h w v H s j I ? S h e e t 1 ! R 3 8 2 C 1 : R 3 8 3 C 1 / 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2 " / > < d 1 p 1 : _ l a b e l s > < d 2 : K e y V a l u e O f s t r i n g a n y T y p e > < d 2 : K e y > L a b e l < / d 2 : K e y > < d 2 : V a l u e   z : I d = " i 1 1 5 8 "   i : t y p e = " d 1 p 1 : L a b e l " > < d 1 p 1 : P a r e n t   z : R e f = " i 1 1 5 4 " / > < d 1 p 1 : U U I D > e N Z 6 x m I g L v m C 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1 4 7 " / > < d 1 p 1 : U U I D > x t a s V e 1 T c g 6 U < / d 1 p 1 : U U I D > < d 1 p 1 : _ p r o p e r t i e s   z : I d = " i 1 1 6 0 "   i : t y p e = " d 1 p 1 : M D M P r o p e r t i e s " > < d 1 p 1 : P a r e n t   z : R e f = " i 1 1 5 9 " / > < d 1 p 1 : U U I D > N V u Y B K L m 1 s Z G < / d 1 p 1 : U U I D > < d 1 p 1 : _ c o n t e x t C o l l e c t i o n s > < d 2 : K e y V a l u e O f a n y T y p e C o m p o n e n t C o l l e c t i o n O f a n y T y p e g W H h t R N j > < d 2 : K e y   z : R e f = " i 3 2 " / > < d 2 : V a l u e   z : I d = " i 1 1 6 1 " > < d 1 p 1 : U U I D > I r q P M l O B t v e W < / d 1 p 1 : U U I D > < d 1 p 1 : _ e l e m e n t s > < d 2 : a n y T y p e   z : I d = " i 1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9 " / > < d 1 p 1 : U U I D > a l w 0 r b s o O D 3 y < / d 1 p 1 : U U I D > < d 1 p 1 : C o n t a i n e r   z : R e f = " i 1 1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 z Q y w X h w v H s j I ? S h e e t 1 ! R 3 8 4 C 1 : R 3 8 5 C 1 / 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2 " / > < d 1 p 1 : _ l a b e l s > < d 2 : K e y V a l u e O f s t r i n g a n y T y p e > < d 2 : K e y > L a b e l < / d 2 : K e y > < d 2 : V a l u e   z : I d = " i 1 1 6 3 "   i : t y p e = " d 1 p 1 : L a b e l " > < d 1 p 1 : P a r e n t   z : R e f = " i 1 1 5 9 " / > < d 1 p 1 : U U I D > V T P m r B N F R E w M 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6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1 4 0 " / > < d 1 p 1 : U U I D > f s S d q 0 R x 8 6 H H < / d 1 p 1 : U U I D > < d 1 p 1 : _ p r o p e r t i e s   z : I d = " i 1 1 6 5 "   i : t y p e = " d 1 p 1 : M D M P r o p e r t i e s " > < d 1 p 1 : P a r e n t   z : R e f = " i 1 1 6 4 " / > < d 1 p 1 : U U I D > S k 4 z I b Y Y L x e H < / d 1 p 1 : U U I D > < d 1 p 1 : _ c o n t e x t C o l l e c t i o n s > < d 2 : K e y V a l u e O f a n y T y p e C o m p o n e n t C o l l e c t i o n O f a n y T y p e g W H h t R N j > < d 2 : K e y   z : R e f = " i 3 2 " / > < d 2 : V a l u e   z : I d = " i 1 1 6 6 " > < d 1 p 1 : U U I D > f 3 D 0 N E F f 2 X 1 b < / d 1 p 1 : U U I D > < d 1 p 1 : _ e l e m e n t s > < d 2 : a n y T y p e   z : I d = " i 1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4 " / > < d 1 p 1 : U U I D > U W 5 c 9 v 1 G x 1 3 n < / d 1 p 1 : U U I D > < d 1 p 1 : C o n t a i n e r   z : R e f = " i 1 1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 z Q y w X h w v H s j I ? S h e e t 1 ! R 3 8 6 C 1 : R 3 8 7 C 1 / 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" / > < d 1 p 1 : _ l a b e l s > < d 2 : K e y V a l u e O f s t r i n g a n y T y p e > < d 2 : K e y > L a b e l < / d 2 : K e y > < d 2 : V a l u e   z : I d = " i 1 1 6 8 "   i : t y p e = " d 1 p 1 : L a b e l " > < d 1 p 1 : P a r e n t   z : R e f = " i 1 1 6 4 " / > < d 1 p 1 : U U I D > k L K B W n M d M I 7 s 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6 9 "   i : t y p e = " d 1 p 1 : E l e m e n t s " > < d 1 p 1 : P a r e n t   z : R e f = " i 1 1 6 4 " / > < d 1 p 1 : U U I D > Y d G u 6 p N g c n Q j < / d 1 p 1 : U U I D > < d 1 p 1 : _ c o n t e x t C o l l e c t i o n s > < d 2 : K e y V a l u e O f a n y T y p e C o m p o n e n t C o l l e c t i o n O f a n y T y p e g W H h t R N j > < d 2 : K e y   z : R e f = " i 3 2 " / > < d 2 : V a l u e   z : I d = " i 1 1 7 0 " > < d 1 p 1 : U U I D > y v N K m O C w r W 9 N < / d 1 p 1 : U U I D > < d 1 p 1 : _ e l e m e n t s > < d 2 : a n y T y p e   z : I d = " i 1 1 7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1 6 4 " / > < d 1 p 1 : U U I D > m i 1 U u l p B t e w r < / d 1 p 1 : U U I D > < d 1 p 1 : _ p r o p e r t i e s   z : I d = " i 1 1 7 2 "   i : t y p e = " d 1 p 1 : M D M P r o p e r t i e s " > < d 1 p 1 : P a r e n t   z : R e f = " i 1 1 7 1 " / > < d 1 p 1 : U U I D > i a 3 R W F K t G o N y < / d 1 p 1 : U U I D > < d 1 p 1 : _ c o n t e x t C o l l e c t i o n s > < d 2 : K e y V a l u e O f a n y T y p e C o m p o n e n t C o l l e c t i o n O f a n y T y p e g W H h t R N j > < d 2 : K e y   z : R e f = " i 3 2 " / > < d 2 : V a l u e   z : I d = " i 1 1 7 3 " > < d 1 p 1 : U U I D > T 2 a K 7 Y 5 8 r e a w < / d 1 p 1 : U U I D > < d 1 p 1 : _ e l e m e n t s > < d 2 : a n y T y p e   z : I d = " i 1 1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1 " / > < d 1 p 1 : U U I D > a 6 Y b 4 Y U t 9 b K y < / d 1 p 1 : U U I D > < d 1 p 1 : C o n t a i n e r   z : R e f = " i 1 1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 z Q y w X h w v H s j I ? S h e e t 1 ! R 3 8 8 C 1 : R 3 8 9 C 1 / 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9 " / > < d 1 p 1 : _ l a b e l s > < d 2 : K e y V a l u e O f s t r i n g a n y T y p e > < d 2 : K e y > L a b e l < / d 2 : K e y > < d 2 : V a l u e   z : I d = " i 1 1 7 5 "   i : t y p e = " d 1 p 1 : L a b e l " > < d 1 p 1 : P a r e n t   z : R e f = " i 1 1 7 1 " / > < d 1 p 1 : U U I D > p 2 u l d 6 8 f 9 g O L 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1 6 4 " / > < d 1 p 1 : U U I D > D g I J o o s V x o 1 r < / d 1 p 1 : U U I D > < d 1 p 1 : _ p r o p e r t i e s   z : I d = " i 1 1 7 7 "   i : t y p e = " d 1 p 1 : M D M P r o p e r t i e s " > < d 1 p 1 : P a r e n t   z : R e f = " i 1 1 7 6 " / > < d 1 p 1 : U U I D > J y I w N J V v I I E I < / d 1 p 1 : U U I D > < d 1 p 1 : _ c o n t e x t C o l l e c t i o n s > < d 2 : K e y V a l u e O f a n y T y p e C o m p o n e n t C o l l e c t i o n O f a n y T y p e g W H h t R N j > < d 2 : K e y   z : R e f = " i 3 2 " / > < d 2 : V a l u e   z : I d = " i 1 1 7 8 " > < d 1 p 1 : U U I D > R s I Y 6 4 5 L 9 H x a < / d 1 p 1 : U U I D > < d 1 p 1 : _ e l e m e n t s > < d 2 : a n y T y p e   z : I d = " i 1 1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6 " / > < d 1 p 1 : U U I D > k u z s T f y 6 s n 9 K < / d 1 p 1 : U U I D > < d 1 p 1 : C o n t a i n e r   z : R e f = " i 1 1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 z Q y w X h w v H s j I ? S h e e t 1 ! R 3 9 0 C 1 : R 3 9 1 C 1 / 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9 " / > < d 1 p 1 : _ l a b e l s > < d 2 : K e y V a l u e O f s t r i n g a n y T y p e > < d 2 : K e y > L a b e l < / d 2 : K e y > < d 2 : V a l u e   z : I d = " i 1 1 8 0 "   i : t y p e = " d 1 p 1 : L a b e l " > < d 1 p 1 : P a r e n t   z : R e f = " i 1 1 7 6 " / > < d 1 p 1 : U U I D > S t r i Q 7 C J 9 D 4 B 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8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8 3 1 " / > < d 1 p 1 : U U I D > a v 1 j A Q C s x W W g < / d 1 p 1 : U U I D > < d 1 p 1 : _ p r o p e r t i e s   z : I d = " i 1 1 8 2 "   i : t y p e = " d 1 p 1 : M D M P r o p e r t i e s " > < d 1 p 1 : P a r e n t   z : R e f = " i 1 1 8 1 " / > < d 1 p 1 : U U I D > N K v i J p o X 1 Q G M < / d 1 p 1 : U U I D > < d 1 p 1 : _ c o n t e x t C o l l e c t i o n s > < d 2 : K e y V a l u e O f a n y T y p e C o m p o n e n t C o l l e c t i o n O f a n y T y p e g W H h t R N j > < d 2 : K e y   z : R e f = " i 3 2 " / > < d 2 : V a l u e   z : I d = " i 1 1 8 3 " > < d 1 p 1 : U U I D > N 5 x F g 8 y D B t E e < / d 1 p 1 : U U I D > < d 1 p 1 : _ e l e m e n t s > < d 2 : a n y T y p e   z : I d = " i 1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1 " / > < d 1 p 1 : U U I D > R n b o V H a s t 8 I x < / d 1 p 1 : U U I D > < d 1 p 1 : C o n t a i n e r   z : R e f = " i 1 1 8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 z Q y w X h w v H s j I ? S h e e t 1 ! R 3 9 2 C 1 / 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1 8 5 "   i : t y p e = " d 1 p 1 : L a b e l " > < d 1 p 1 : P a r e n t   z : R e f = " i 1 1 8 1 " / > < d 1 p 1 : U U I D > T p 4 i r c T A W L w H 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8 6 "   i : t y p e = " d 1 p 1 : E l e m e n t s " > < d 1 p 1 : P a r e n t   z : R e f = " i 1 1 8 1 " / > < d 1 p 1 : U U I D > m 7 t L U k x u N 1 D p < / d 1 p 1 : U U I D > < d 1 p 1 : _ c o n t e x t C o l l e c t i o n s > < d 2 : K e y V a l u e O f a n y T y p e C o m p o n e n t C o l l e c t i o n O f a n y T y p e g W H h t R N j > < d 2 : K e y   z : R e f = " i 3 2 " / > < d 2 : V a l u e   z : I d = " i 1 1 8 7 " > < d 1 p 1 : U U I D > B g t C K 6 t K 3 9 z D < / d 1 p 1 : U U I D > < d 1 p 1 : _ e l e m e n t s > < d 2 : a n y T y p e   z : I d = " i 1 1 8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1 8 1 " / > < d 1 p 1 : U U I D > b 1 Y M j n S 4 F Q I w < / d 1 p 1 : U U I D > < d 1 p 1 : _ p r o p e r t i e s   z : I d = " i 1 1 8 9 "   i : t y p e = " d 1 p 1 : M D M P r o p e r t i e s " > < d 1 p 1 : P a r e n t   z : R e f = " i 1 1 8 8 " / > < d 1 p 1 : U U I D > I X C V e Z h b n n c X < / d 1 p 1 : U U I D > < d 1 p 1 : _ c o n t e x t C o l l e c t i o n s > < d 2 : K e y V a l u e O f a n y T y p e C o m p o n e n t C o l l e c t i o n O f a n y T y p e g W H h t R N j > < d 2 : K e y   z : R e f = " i 3 2 " / > < d 2 : V a l u e   z : I d = " i 1 1 9 0 " > < d 1 p 1 : U U I D > l s b t 0 5 I h F R N g < / d 1 p 1 : U U I D > < d 1 p 1 : _ e l e m e n t s > < d 2 : a n y T y p e   z : I d = " i 1 1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8 " / > < d 1 p 1 : U U I D > L 9 B w 0 Z d R x 9 5 I < / d 1 p 1 : U U I D > < d 1 p 1 : C o n t a i n e r   z : R e f = " i 1 1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 z Q y w X h w v H s j I ? S h e e t 1 ! R 3 9 3 C 1 : R 3 9 4 C 1 / 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6 " / > < d 1 p 1 : _ l a b e l s > < d 2 : K e y V a l u e O f s t r i n g a n y T y p e > < d 2 : K e y > L a b e l < / d 2 : K e y > < d 2 : V a l u e   z : I d = " i 1 1 9 2 "   i : t y p e = " d 1 p 1 : L a b e l " > < d 1 p 1 : P a r e n t   z : R e f = " i 1 1 8 8 " / > < d 1 p 1 : U U I D > D G b u 3 1 B w Y 6 9 1 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9 3 "   i : t y p e = " d 1 p 1 : E l e m e n t s " > < d 1 p 1 : P a r e n t   z : R e f = " i 1 1 8 8 " / > < d 1 p 1 : U U I D > s v j R I 1 w Y 0 2 B 1 < / d 1 p 1 : U U I D > < d 1 p 1 : _ c o n t e x t C o l l e c t i o n s > < d 2 : K e y V a l u e O f a n y T y p e C o m p o n e n t C o l l e c t i o n O f a n y T y p e g W H h t R N j > < d 2 : K e y   z : R e f = " i 3 2 " / > < d 2 : V a l u e   z : I d = " i 1 1 9 4 " > < d 1 p 1 : U U I D > i 1 I C d R 2 6 r l V z < / d 1 p 1 : U U I D > < d 1 p 1 : _ e l e m e n t s > < d 2 : a n y T y p e   z : I d = " i 1 1 9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1 8 8 " / > < d 1 p 1 : U U I D > D A x N f u 6 L T b w 6 < / d 1 p 1 : U U I D > < d 1 p 1 : _ p r o p e r t i e s   z : I d = " i 1 1 9 6 "   i : t y p e = " d 1 p 1 : M D M P r o p e r t i e s " > < d 1 p 1 : P a r e n t   z : R e f = " i 1 1 9 5 " / > < d 1 p 1 : U U I D > x d k m M n 1 s L D 5 n < / d 1 p 1 : U U I D > < d 1 p 1 : _ c o n t e x t C o l l e c t i o n s > < d 2 : K e y V a l u e O f a n y T y p e C o m p o n e n t C o l l e c t i o n O f a n y T y p e g W H h t R N j > < d 2 : K e y   z : R e f = " i 3 2 " / > < d 2 : V a l u e   z : I d = " i 1 1 9 7 " > < d 1 p 1 : U U I D > j r 2 x 1 m r 1 K g H e < / d 1 p 1 : U U I D > < d 1 p 1 : _ e l e m e n t s > < d 2 : a n y T y p e   z : I d = " i 1 1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5 " / > < d 1 p 1 : U U I D > T w l N J K k t x S x X < / d 1 p 1 : U U I D > < d 1 p 1 : C o n t a i n e r   z : R e f = " i 1 1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 z Q y w X h w v H s j I ? S h e e t 1 ! R 3 9 5 C 1 : R 3 9 6 C 1 / 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3 " / > < d 1 p 1 : _ l a b e l s > < d 2 : K e y V a l u e O f s t r i n g a n y T y p e > < d 2 : K e y > L a b e l < / d 2 : K e y > < d 2 : V a l u e   z : I d = " i 1 1 9 9 "   i : t y p e = " d 1 p 1 : L a b e l " > < d 1 p 1 : P a r e n t   z : R e f = " i 1 1 9 5 " / > < d 1 p 1 : U U I D > D z Q p A y h O H M m q 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1 8 8 " / > < d 1 p 1 : U U I D > h h X S L a D V Z i d w < / d 1 p 1 : U U I D > < d 1 p 1 : _ p r o p e r t i e s   z : I d = " i 1 2 0 1 "   i : t y p e = " d 1 p 1 : M D M P r o p e r t i e s " > < d 1 p 1 : P a r e n t   z : R e f = " i 1 2 0 0 " / > < d 1 p 1 : U U I D > S g U d a f V K E Z E J < / d 1 p 1 : U U I D > < d 1 p 1 : _ c o n t e x t C o l l e c t i o n s > < d 2 : K e y V a l u e O f a n y T y p e C o m p o n e n t C o l l e c t i o n O f a n y T y p e g W H h t R N j > < d 2 : K e y   z : R e f = " i 3 2 " / > < d 2 : V a l u e   z : I d = " i 1 2 0 2 " > < d 1 p 1 : U U I D > b q b L S D 7 b V G O a < / d 1 p 1 : U U I D > < d 1 p 1 : _ e l e m e n t s > < d 2 : a n y T y p e   z : I d = " i 1 2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0 " / > < d 1 p 1 : U U I D > B n i B d M 0 Y 4 f b U < / d 1 p 1 : U U I D > < d 1 p 1 : C o n t a i n e r   z : R e f = " i 1 2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 z Q y w X h w v H s j I ? S h e e t 1 ! R 3 9 7 C 1 : R 3 9 8 C 1 / 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3 " / > < d 1 p 1 : _ l a b e l s > < d 2 : K e y V a l u e O f s t r i n g a n y T y p e > < d 2 : K e y > L a b e l < / d 2 : K e y > < d 2 : V a l u e   z : I d = " i 1 2 0 4 "   i : t y p e = " d 1 p 1 : L a b e l " > < d 1 p 1 : P a r e n t   z : R e f = " i 1 2 0 0 " / > < d 1 p 1 : U U I D > l 1 S V k V e g W f 0 m 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0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1 8 1 " / > < d 1 p 1 : U U I D > f S 7 0 B y j 1 R m K b < / d 1 p 1 : U U I D > < d 1 p 1 : _ p r o p e r t i e s   z : I d = " i 1 2 0 6 "   i : t y p e = " d 1 p 1 : M D M P r o p e r t i e s " > < d 1 p 1 : P a r e n t   z : R e f = " i 1 2 0 5 " / > < d 1 p 1 : U U I D > O O c q L 6 Z 8 r c q d < / d 1 p 1 : U U I D > < d 1 p 1 : _ c o n t e x t C o l l e c t i o n s > < d 2 : K e y V a l u e O f a n y T y p e C o m p o n e n t C o l l e c t i o n O f a n y T y p e g W H h t R N j > < d 2 : K e y   z : R e f = " i 3 2 " / > < d 2 : V a l u e   z : I d = " i 1 2 0 7 " > < d 1 p 1 : U U I D > l Z b u U V B P R 4 b x < / d 1 p 1 : U U I D > < d 1 p 1 : _ e l e m e n t s > < d 2 : a n y T y p e   z : I d = " i 1 2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5 " / > < d 1 p 1 : U U I D > x T r 2 j q O C P H 3 D < / d 1 p 1 : U U I D > < d 1 p 1 : C o n t a i n e r   z : R e f = " i 1 2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 z Q y w X h w v H s j I ? S h e e t 1 ! R 3 9 9 C 1 : R 4 0 0 C 1 / 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6 " / > < d 1 p 1 : _ l a b e l s > < d 2 : K e y V a l u e O f s t r i n g a n y T y p e > < d 2 : K e y > L a b e l < / d 2 : K e y > < d 2 : V a l u e   z : I d = " i 1 2 0 9 "   i : t y p e = " d 1 p 1 : L a b e l " > < d 1 p 1 : P a r e n t   z : R e f = " i 1 2 0 5 " / > < d 1 p 1 : U U I D > V S h T q B K F r 2 0 e 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0 "   i : t y p e = " d 1 p 1 : E l e m e n t s " > < d 1 p 1 : P a r e n t   z : R e f = " i 1 2 0 5 " / > < d 1 p 1 : U U I D > z 0 O w R u Y n 4 T V 3 < / d 1 p 1 : U U I D > < d 1 p 1 : _ c o n t e x t C o l l e c t i o n s > < d 2 : K e y V a l u e O f a n y T y p e C o m p o n e n t C o l l e c t i o n O f a n y T y p e g W H h t R N j > < d 2 : K e y   z : R e f = " i 3 2 " / > < d 2 : V a l u e   z : I d = " i 1 2 1 1 " > < d 1 p 1 : U U I D > K b G c 1 P H 2 w h 0 L < / d 1 p 1 : U U I D > < d 1 p 1 : _ e l e m e n t s > < d 2 : a n y T y p e   z : I d = " i 1 2 1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2 0 5 " / > < d 1 p 1 : U U I D > e y m h O i g M v Q n H < / d 1 p 1 : U U I D > < d 1 p 1 : _ p r o p e r t i e s   z : I d = " i 1 2 1 3 "   i : t y p e = " d 1 p 1 : M D M P r o p e r t i e s " > < d 1 p 1 : P a r e n t   z : R e f = " i 1 2 1 2 " / > < d 1 p 1 : U U I D > f S Q Y r P u k 7 F T E < / d 1 p 1 : U U I D > < d 1 p 1 : _ c o n t e x t C o l l e c t i o n s > < d 2 : K e y V a l u e O f a n y T y p e C o m p o n e n t C o l l e c t i o n O f a n y T y p e g W H h t R N j > < d 2 : K e y   z : R e f = " i 3 2 " / > < d 2 : V a l u e   z : I d = " i 1 2 1 4 " > < d 1 p 1 : U U I D > n F E k e L C X y p t 2 < / d 1 p 1 : U U I D > < d 1 p 1 : _ e l e m e n t s > < d 2 : a n y T y p e   z : I d = " i 1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2 " / > < d 1 p 1 : U U I D > N i a B O o O l g X I C < / d 1 p 1 : U U I D > < d 1 p 1 : C o n t a i n e r   z : R e f = " i 1 2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 z Q y w X h w v H s j I ? S h e e t 1 ! R 4 0 1 C 1 : R 4 0 2 C 1 / 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" / > < d 1 p 1 : _ l a b e l s > < d 2 : K e y V a l u e O f s t r i n g a n y T y p e > < d 2 : K e y > L a b e l < / d 2 : K e y > < d 2 : V a l u e   z : I d = " i 1 2 1 6 "   i : t y p e = " d 1 p 1 : L a b e l " > < d 1 p 1 : P a r e n t   z : R e f = " i 1 2 1 2 " / > < d 1 p 1 : U U I D > V o 2 I V o t 6 z 8 E g 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2 0 5 " / > < d 1 p 1 : U U I D > S q S V y s M 0 O w 1 R < / d 1 p 1 : U U I D > < d 1 p 1 : _ p r o p e r t i e s   z : I d = " i 1 2 1 8 "   i : t y p e = " d 1 p 1 : M D M P r o p e r t i e s " > < d 1 p 1 : P a r e n t   z : R e f = " i 1 2 1 7 " / > < d 1 p 1 : U U I D > E n j C L 1 0 2 A n G d < / d 1 p 1 : U U I D > < d 1 p 1 : _ c o n t e x t C o l l e c t i o n s > < d 2 : K e y V a l u e O f a n y T y p e C o m p o n e n t C o l l e c t i o n O f a n y T y p e g W H h t R N j > < d 2 : K e y   z : R e f = " i 3 2 " / > < d 2 : V a l u e   z : I d = " i 1 2 1 9 " > < d 1 p 1 : U U I D > f p i D E g Q 6 k Y I J < / d 1 p 1 : U U I D > < d 1 p 1 : _ e l e m e n t s > < d 2 : a n y T y p e   z : I d = " i 1 2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7 " / > < d 1 p 1 : U U I D > r s W T 1 s j Y 7 B e 2 < / d 1 p 1 : U U I D > < d 1 p 1 : C o n t a i n e r   z : R e f = " i 1 2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 z Q y w X h w v H s j I ? S h e e t 1 ! R 4 0 3 C 1 : R 4 0 4 C 1 / 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" / > < d 1 p 1 : _ l a b e l s > < d 2 : K e y V a l u e O f s t r i n g a n y T y p e > < d 2 : K e y > L a b e l < / d 2 : K e y > < d 2 : V a l u e   z : I d = " i 1 2 2 1 "   i : t y p e = " d 1 p 1 : L a b e l " > < d 1 p 1 : P a r e n t   z : R e f = " i 1 2 1 7 " / > < d 1 p 1 : U U I D > J w E v J 4 o o v k X f 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2 2 "   i : t y p e = " d 1 p 1 : V a r i a b l e " > < d 1 p 1 : N a m e > F 4 < / d 1 p 1 : N a m e > < d 1 p 1 : O b j e c t T y p e > V a r i a b l e < / d 1 p 1 : O b j e c t T y p e > < d 1 p 1 : P a r e n t   z : R e f = " i 4 1 " / > < d 1 p 1 : U U I D > B 1 6 U Y m I v u 2 3 R < / d 1 p 1 : U U I D > < d 1 p 1 : C o n t a i n e r   z : R e f = " i 4 7 " / > < d 1 p 1 : _ l a b e l s > < d 2 : K e y V a l u e O f s t r i n g a n y T y p e > < d 2 : K e y > L a b e l < / d 2 : K e y > < d 2 : V a l u e   z : I d = " i 1 2 2 3 "   i : t y p e = " d 1 p 1 : L a b e l " > < d 1 p 1 : P a r e n t   z : R e f = " i 1 2 2 2 " / > < d 1 p 1 : U U I D > w a 3 g 0 5 2 2 C B r b 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 F 4 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4 "   i : t y p e = " d 1 p 1 : E l e m e n t s " > < d 1 p 1 : P a r e n t   z : R e f = " i 1 2 2 2 " / > < d 1 p 1 : U U I D > V x r s 2 N C 8 a j V X < / d 1 p 1 : U U I D > < d 1 p 1 : _ c o n t e x t C o l l e c t i o n s > < d 2 : K e y V a l u e O f a n y T y p e C o m p o n e n t C o l l e c t i o n O f a n y T y p e g W H h t R N j > < d 2 : K e y   z : R e f = " i 3 2 " / > < d 2 : V a l u e   z : I d = " i 1 2 2 5 " > < d 1 p 1 : U U I D > G H 8 x V 3 9 P 4 2 v U < / d 1 p 1 : U U I D > < d 1 p 1 : _ e l e m e n t s > < d 2 : a n y T y p e   z : I d = " i 1 2 2 6 "   i : t y p e = " d 1 p 1 : E l e m e n t " > < d 1 p 1 : N a m e > B a s e < / d 1 p 1 : N a m e > < d 1 p 1 : O b j e c t T y p e > E l e m e n t < / d 1 p 1 : O b j e c t T y p e > < d 1 p 1 : P a r e n t   z : R e f = " i 1 2 2 2 " / > < d 1 p 1 : U U I D > g L v w c d 4 3 V d E U < / d 1 p 1 : U U I D > < d 1 p 1 : _ p r o p e r t i e s   z : I d = " i 1 2 2 7 "   i : t y p e = " d 1 p 1 : M D M P r o p e r t i e s " > < d 1 p 1 : P a r e n t   z : R e f = " i 1 2 2 6 " / > < d 1 p 1 : U U I D > K 5 e S N 0 0 B e Y c S < / d 1 p 1 : U U I D > < d 1 p 1 : _ c o n t e x t C o l l e c t i o n s > < d 2 : K e y V a l u e O f a n y T y p e C o m p o n e n t C o l l e c t i o n O f a n y T y p e g W H h t R N j > < d 2 : K e y   z : R e f = " i 3 2 " / > < d 2 : V a l u e   z : I d = " i 1 2 2 8 " > < d 1 p 1 : U U I D > t z X W G K A B i s z D < / d 1 p 1 : U U I D > < d 1 p 1 : _ e l e m e n t s > < d 2 : a n y T y p e   z : I d = " i 1 2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6 " / > < d 1 p 1 : U U I D > C N a I u z u d d y x S < / d 1 p 1 : U U I D > < d 1 p 1 : C o n t a i n e r   z : R e f = " i 1 2 2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 S N q 5 t W t n a w n w ? S h e e t 1 ! R 4 0 8 C 1 / 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2 3 0 "   i : t y p e = " d 1 p 1 : L a b e l " > < d 1 p 1 : P a r e n t   z : R e f = " i 1 2 2 6 " / > < d 1 p 1 : U U I D > I F Z k H y F p C p v C 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3 1 "   i : t y p e = " d 1 p 1 : E l e m e n t " > < d 1 p 1 : N a m e > T o t a l < / d 1 p 1 : N a m e > < d 1 p 1 : O b j e c t T y p e > E l e m e n t < / d 1 p 1 : O b j e c t T y p e > < d 1 p 1 : P a r e n t   z : R e f = " i 1 2 2 2 " / > < d 1 p 1 : U U I D > L P 6 4 F 0 e c d p G J < / d 1 p 1 : U U I D > < d 1 p 1 : _ p r o p e r t i e s   z : I d = " i 1 2 3 2 "   i : t y p e = " d 1 p 1 : M D M P r o p e r t i e s " > < d 1 p 1 : P a r e n t   z : R e f = " i 1 2 3 1 " / > < d 1 p 1 : U U I D > f h A V 9 V h f G b O 9 < / d 1 p 1 : U U I D > < d 1 p 1 : _ c o n t e x t C o l l e c t i o n s > < d 2 : K e y V a l u e O f a n y T y p e C o m p o n e n t C o l l e c t i o n O f a n y T y p e g W H h t R N j > < d 2 : K e y   z : R e f = " i 3 2 " / > < d 2 : V a l u e   z : I d = " i 1 2 3 3 " > < d 1 p 1 : U U I D > V s S q p 8 z F B F s 1 < / d 1 p 1 : U U I D > < d 1 p 1 : _ e l e m e n t s > < d 2 : a n y T y p e   z : I d = " i 1 2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1 " / > < d 1 p 1 : U U I D > W 8 2 U s I h j 4 5 h M < / d 1 p 1 : U U I D > < d 1 p 1 : C o n t a i n e r   z : R e f = " i 1 2 3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2 3 5 "   i : t y p e = " d 1 p 1 : L a b e l " > < d 1 p 1 : P a r e n t   z : R e f = " i 1 2 3 1 " / > < d 1 p 1 : U U I D > k x 8 0 F b L f 9 Q p x 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2 2 2 " / > < d 1 p 1 : U U I D > K Y 1 B A R n M q u T 3 < / d 1 p 1 : U U I D > < d 1 p 1 : _ p r o p e r t i e s   z : I d = " i 1 2 3 7 "   i : t y p e = " d 1 p 1 : M D M P r o p e r t i e s " > < d 1 p 1 : P a r e n t   z : R e f = " i 1 2 3 6 " / > < d 1 p 1 : U U I D > q Z e H Q S L N 9 t n d < / d 1 p 1 : U U I D > < d 1 p 1 : _ c o n t e x t C o l l e c t i o n s > < d 2 : K e y V a l u e O f a n y T y p e C o m p o n e n t C o l l e c t i o n O f a n y T y p e g W H h t R N j > < d 2 : K e y   z : R e f = " i 3 2 " / > < d 2 : V a l u e   z : I d = " i 1 2 3 8 " > < d 1 p 1 : U U I D > w V B i q O d g 0 H 3 A < / d 1 p 1 : U U I D > < d 1 p 1 : _ e l e m e n t s > < d 2 : a n y T y p e   z : I d = " i 1 2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6 " / > < d 1 p 1 : U U I D > Z N x 8 3 q F e K F 2 P < / d 1 p 1 : U U I D > < d 1 p 1 : C o n t a i n e r   z : R e f = " i 1 2 3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 S N q 5 t W t n a w n w ? S h e e t 1 ! R 4 1 0 C 1 / 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2 4 0 "   i : t y p e = " d 1 p 1 : L a b e l " > < d 1 p 1 : P a r e n t   z : R e f = " i 1 2 3 6 " / > < d 1 p 1 : U U I D > J B A R 1 J X 7 d F z p 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1 "   i : t y p e = " d 1 p 1 : E l e m e n t s " > < d 1 p 1 : P a r e n t   z : R e f = " i 1 2 3 6 " / > < d 1 p 1 : U U I D > B z Y 7 1 D N V h B 1 s < / d 1 p 1 : U U I D > < d 1 p 1 : _ c o n t e x t C o l l e c t i o n s > < d 2 : K e y V a l u e O f a n y T y p e C o m p o n e n t C o l l e c t i o n O f a n y T y p e g W H h t R N j > < d 2 : K e y   z : R e f = " i 3 2 " / > < d 2 : V a l u e   z : I d = " i 1 2 4 2 " > < d 1 p 1 : U U I D > E w 3 4 q Q y p Z 3 9 L < / d 1 p 1 : U U I D > < d 1 p 1 : _ e l e m e n t s > < d 2 : a n y T y p e   z : I d = " i 1 2 4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2 3 6 " / > < d 1 p 1 : U U I D > u q W m h 8 W 9 k p O k < / d 1 p 1 : U U I D > < d 1 p 1 : _ p r o p e r t i e s   z : I d = " i 1 2 4 4 "   i : t y p e = " d 1 p 1 : M D M P r o p e r t i e s " > < d 1 p 1 : P a r e n t   z : R e f = " i 1 2 4 3 " / > < d 1 p 1 : U U I D > Y s z u 3 f 3 s W Y Y W < / d 1 p 1 : U U I D > < d 1 p 1 : _ c o n t e x t C o l l e c t i o n s > < d 2 : K e y V a l u e O f a n y T y p e C o m p o n e n t C o l l e c t i o n O f a n y T y p e g W H h t R N j > < d 2 : K e y   z : R e f = " i 3 2 " / > < d 2 : V a l u e   z : I d = " i 1 2 4 5 " > < d 1 p 1 : U U I D > F 9 1 q d A X r f d o C < / d 1 p 1 : U U I D > < d 1 p 1 : _ e l e m e n t s > < d 2 : a n y T y p e   z : I d = " i 1 2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3 " / > < d 1 p 1 : U U I D > Z N T T o I S 1 e x D 8 < / d 1 p 1 : U U I D > < d 1 p 1 : C o n t a i n e r   z : R e f = " i 1 2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 S N q 5 t W t n a w n w ? S h e e t 1 ! R 4 1 1 C 1 : R 4 1 2 C 1 / 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4 7 "   i : t y p e = " d 1 p 1 : L a b e l " > < d 1 p 1 : P a r e n t   z : R e f = " i 1 2 4 3 " / > < d 1 p 1 : U U I D > p v b e t 0 E a i U z X 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2 3 6 " / > < d 1 p 1 : U U I D > m 8 e X X D L J x R c N < / d 1 p 1 : U U I D > < d 1 p 1 : _ p r o p e r t i e s   z : I d = " i 1 2 4 9 "   i : t y p e = " d 1 p 1 : M D M P r o p e r t i e s " > < d 1 p 1 : P a r e n t   z : R e f = " i 1 2 4 8 " / > < d 1 p 1 : U U I D > V t n U N M p F z b 2 3 < / d 1 p 1 : U U I D > < d 1 p 1 : _ c o n t e x t C o l l e c t i o n s > < d 2 : K e y V a l u e O f a n y T y p e C o m p o n e n t C o l l e c t i o n O f a n y T y p e g W H h t R N j > < d 2 : K e y   z : R e f = " i 3 2 " / > < d 2 : V a l u e   z : I d = " i 1 2 5 0 " > < d 1 p 1 : U U I D > p Z B J s K v A E w P r < / d 1 p 1 : U U I D > < d 1 p 1 : _ e l e m e n t s > < d 2 : a n y T y p e   z : I d = " i 1 2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8 " / > < d 1 p 1 : U U I D > K l E N F i 1 U 5 4 R u < / d 1 p 1 : U U I D > < d 1 p 1 : C o n t a i n e r   z : R e f = " i 1 2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 S N q 5 t W t n a w n w ? S h e e t 1 ! R 4 1 3 C 1 : R 4 1 4 C 1 / 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5 2 "   i : t y p e = " d 1 p 1 : L a b e l " > < d 1 p 1 : P a r e n t   z : R e f = " i 1 2 4 8 " / > < d 1 p 1 : U U I D > l 5 4 8 o O a g S N K o 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2 3 6 " / > < d 1 p 1 : U U I D > D r D l x j c a 6 D w U < / d 1 p 1 : U U I D > < d 1 p 1 : _ p r o p e r t i e s   z : I d = " i 1 2 5 4 "   i : t y p e = " d 1 p 1 : M D M P r o p e r t i e s " > < d 1 p 1 : P a r e n t   z : R e f = " i 1 2 5 3 " / > < d 1 p 1 : U U I D > U D e T y i O E V Z g O < / d 1 p 1 : U U I D > < d 1 p 1 : _ c o n t e x t C o l l e c t i o n s > < d 2 : K e y V a l u e O f a n y T y p e C o m p o n e n t C o l l e c t i o n O f a n y T y p e g W H h t R N j > < d 2 : K e y   z : R e f = " i 3 2 " / > < d 2 : V a l u e   z : I d = " i 1 2 5 5 " > < d 1 p 1 : U U I D > G J I T B D 4 n e 5 I n < / d 1 p 1 : U U I D > < d 1 p 1 : _ e l e m e n t s > < d 2 : a n y T y p e   z : I d = " i 1 2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3 " / > < d 1 p 1 : U U I D > G c A R i i 8 1 I R v p < / d 1 p 1 : U U I D > < d 1 p 1 : C o n t a i n e r   z : R e f = " i 1 2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 S N q 5 t W t n a w n w ? S h e e t 1 ! R 4 1 5 C 1 : R 4 1 6 C 1 / 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5 7 "   i : t y p e = " d 1 p 1 : L a b e l " > < d 1 p 1 : P a r e n t   z : R e f = " i 1 2 5 3 " / > < d 1 p 1 : U U I D > V 5 C 4 0 H T p J l J n 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2 3 6 " / > < d 1 p 1 : U U I D > m F v p d I F i B m j N < / d 1 p 1 : U U I D > < d 1 p 1 : _ p r o p e r t i e s   z : I d = " i 1 2 5 9 "   i : t y p e = " d 1 p 1 : M D M P r o p e r t i e s " > < d 1 p 1 : P a r e n t   z : R e f = " i 1 2 5 8 " / > < d 1 p 1 : U U I D > j b M g i L V x F 0 G 6 < / d 1 p 1 : U U I D > < d 1 p 1 : _ c o n t e x t C o l l e c t i o n s > < d 2 : K e y V a l u e O f a n y T y p e C o m p o n e n t C o l l e c t i o n O f a n y T y p e g W H h t R N j > < d 2 : K e y   z : R e f = " i 3 2 " / > < d 2 : V a l u e   z : I d = " i 1 2 6 0 " > < d 1 p 1 : U U I D > V k S 1 A o Q c 5 1 L W < / d 1 p 1 : U U I D > < d 1 p 1 : _ e l e m e n t s > < d 2 : a n y T y p e   z : I d = " i 1 2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8 " / > < d 1 p 1 : U U I D > b 7 g y b n F 0 Y d n l < / d 1 p 1 : U U I D > < d 1 p 1 : C o n t a i n e r   z : R e f = " i 1 2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 S N q 5 t W t n a w n w ? S h e e t 1 ! R 4 1 7 C 1 : R 4 1 8 C 1 / 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6 2 "   i : t y p e = " d 1 p 1 : L a b e l " > < d 1 p 1 : P a r e n t   z : R e f = " i 1 2 5 8 " / > < d 1 p 1 : U U I D > o c 4 v f i 6 x X z 8 D 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2 3 6 " / > < d 1 p 1 : U U I D > f 3 t v J 4 t O K 5 E p < / d 1 p 1 : U U I D > < d 1 p 1 : _ p r o p e r t i e s   z : I d = " i 1 2 6 4 "   i : t y p e = " d 1 p 1 : M D M P r o p e r t i e s " > < d 1 p 1 : P a r e n t   z : R e f = " i 1 2 6 3 " / > < d 1 p 1 : U U I D > s Y F T l V i S W E 1 8 < / d 1 p 1 : U U I D > < d 1 p 1 : _ c o n t e x t C o l l e c t i o n s > < d 2 : K e y V a l u e O f a n y T y p e C o m p o n e n t C o l l e c t i o n O f a n y T y p e g W H h t R N j > < d 2 : K e y   z : R e f = " i 3 2 " / > < d 2 : V a l u e   z : I d = " i 1 2 6 5 " > < d 1 p 1 : U U I D > M F 1 f B T u 0 P 0 8 l < / d 1 p 1 : U U I D > < d 1 p 1 : _ e l e m e n t s > < d 2 : a n y T y p e   z : I d = " i 1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3 " / > < d 1 p 1 : U U I D > i i W c u Q i 6 7 s B m < / d 1 p 1 : U U I D > < d 1 p 1 : C o n t a i n e r   z : R e f = " i 1 2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 S N q 5 t W t n a w n w ? S h e e t 1 ! R 4 1 9 C 1 : R 4 2 0 C 1 / 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6 7 "   i : t y p e = " d 1 p 1 : L a b e l " > < d 1 p 1 : P a r e n t   z : R e f = " i 1 2 6 3 " / > < d 1 p 1 : U U I D > O h S f R s o 1 X Q z 1 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2 3 6 " / > < d 1 p 1 : U U I D > K 4 d Q B D N 3 P O R d < / d 1 p 1 : U U I D > < d 1 p 1 : _ p r o p e r t i e s   z : I d = " i 1 2 6 9 "   i : t y p e = " d 1 p 1 : M D M P r o p e r t i e s " > < d 1 p 1 : P a r e n t   z : R e f = " i 1 2 6 8 " / > < d 1 p 1 : U U I D > c 7 2 k T 3 A d G i i V < / d 1 p 1 : U U I D > < d 1 p 1 : _ c o n t e x t C o l l e c t i o n s > < d 2 : K e y V a l u e O f a n y T y p e C o m p o n e n t C o l l e c t i o n O f a n y T y p e g W H h t R N j > < d 2 : K e y   z : R e f = " i 3 2 " / > < d 2 : V a l u e   z : I d = " i 1 2 7 0 " > < d 1 p 1 : U U I D > m l z F t x V B Z e o C < / d 1 p 1 : U U I D > < d 1 p 1 : _ e l e m e n t s > < d 2 : a n y T y p e   z : I d = " i 1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8 " / > < d 1 p 1 : U U I D > z F i F g 4 B i E R 6 E < / d 1 p 1 : U U I D > < d 1 p 1 : C o n t a i n e r   z : R e f = " i 1 2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 S N q 5 t W t n a w n w ? S h e e t 1 ! R 4 2 1 C 1 : R 4 2 2 C 1 / 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7 2 "   i : t y p e = " d 1 p 1 : L a b e l " > < d 1 p 1 : P a r e n t   z : R e f = " i 1 2 6 8 " / > < d 1 p 1 : U U I D > i L u x 4 6 E C P 0 U 3 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2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2 2 2 " / > < d 1 p 1 : U U I D > C m W D b 9 B K K q c s < / d 1 p 1 : U U I D > < d 1 p 1 : _ p r o p e r t i e s   z : I d = " i 1 2 7 4 "   i : t y p e = " d 1 p 1 : M D M P r o p e r t i e s " > < d 1 p 1 : P a r e n t   z : R e f = " i 1 2 7 3 " / > < d 1 p 1 : U U I D > W K g W 0 g e H 9 A s J < / d 1 p 1 : U U I D > < d 1 p 1 : _ c o n t e x t C o l l e c t i o n s > < d 2 : K e y V a l u e O f a n y T y p e C o m p o n e n t C o l l e c t i o n O f a n y T y p e g W H h t R N j > < d 2 : K e y   z : R e f = " i 3 2 " / > < d 2 : V a l u e   z : I d = " i 1 2 7 5 " > < d 1 p 1 : U U I D > W d O K X A N E T z l O < / d 1 p 1 : U U I D > < d 1 p 1 : _ e l e m e n t s > < d 2 : a n y T y p e   z : I d = " i 1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3 " / > < d 1 p 1 : U U I D > R 4 7 M h A R d p v o j < / d 1 p 1 : U U I D > < d 1 p 1 : C o n t a i n e r   z : R e f = " i 1 2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 S N q 5 t W t n a w n w ? S h e e t 1 ! R 4 2 3 C 1 / 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2 7 7 "   i : t y p e = " d 1 p 1 : L a b e l " > < d 1 p 1 : P a r e n t   z : R e f = " i 1 2 7 3 " / > < d 1 p 1 : U U I D > W C w 1 2 8 f 9 t C Z 0 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8 "   i : t y p e = " d 1 p 1 : E l e m e n t s " > < d 1 p 1 : P a r e n t   z : R e f = " i 1 2 7 3 " / > < d 1 p 1 : U U I D > d B 3 1 7 s i 8 8 v F d < / d 1 p 1 : U U I D > < d 1 p 1 : _ c o n t e x t C o l l e c t i o n s > < d 2 : K e y V a l u e O f a n y T y p e C o m p o n e n t C o l l e c t i o n O f a n y T y p e g W H h t R N j > < d 2 : K e y   z : R e f = " i 3 2 " / > < d 2 : V a l u e   z : I d = " i 1 2 7 9 " > < d 1 p 1 : U U I D > G m 4 K O D q D O D e Z < / d 1 p 1 : U U I D > < d 1 p 1 : _ e l e m e n t s > < d 2 : a n y T y p e   z : I d = " i 1 2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2 7 3 " / > < d 1 p 1 : U U I D > E J M d H d t n 9 W B F < / d 1 p 1 : U U I D > < d 1 p 1 : _ p r o p e r t i e s   z : I d = " i 1 2 8 1 "   i : t y p e = " d 1 p 1 : M D M P r o p e r t i e s " > < d 1 p 1 : P a r e n t   z : R e f = " i 1 2 8 0 " / > < d 1 p 1 : U U I D > N 8 L 3 9 h D 8 X Z p C < / d 1 p 1 : U U I D > < d 1 p 1 : _ c o n t e x t C o l l e c t i o n s > < d 2 : K e y V a l u e O f a n y T y p e C o m p o n e n t C o l l e c t i o n O f a n y T y p e g W H h t R N j > < d 2 : K e y   z : R e f = " i 3 2 " / > < d 2 : V a l u e   z : I d = " i 1 2 8 2 " > < d 1 p 1 : U U I D > j 1 L E E 1 v m j S B 4 < / d 1 p 1 : U U I D > < d 1 p 1 : _ e l e m e n t s > < d 2 : a n y T y p e   z : I d = " i 1 2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0 " / > < d 1 p 1 : U U I D > c S k 8 t P f r 0 p 3 Y < / d 1 p 1 : U U I D > < d 1 p 1 : C o n t a i n e r   z : R e f = " i 1 2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 S N q 5 t W t n a w n w ? S h e e t 1 ! R 4 2 4 C 1 : R 4 2 5 C 1 / 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8 " / > < d 1 p 1 : _ l a b e l s > < d 2 : K e y V a l u e O f s t r i n g a n y T y p e > < d 2 : K e y > L a b e l < / d 2 : K e y > < d 2 : V a l u e   z : I d = " i 1 2 8 4 "   i : t y p e = " d 1 p 1 : L a b e l " > < d 1 p 1 : P a r e n t   z : R e f = " i 1 2 8 0 " / > < d 1 p 1 : U U I D > o B 1 P T w 1 w l z 2 g 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2 7 3 " / > < d 1 p 1 : U U I D > g a j 2 e 6 x B Y 1 q u < / d 1 p 1 : U U I D > < d 1 p 1 : _ p r o p e r t i e s   z : I d = " i 1 2 8 6 "   i : t y p e = " d 1 p 1 : M D M P r o p e r t i e s " > < d 1 p 1 : P a r e n t   z : R e f = " i 1 2 8 5 " / > < d 1 p 1 : U U I D > q T E w w n 1 6 Q 5 g q < / d 1 p 1 : U U I D > < d 1 p 1 : _ c o n t e x t C o l l e c t i o n s > < d 2 : K e y V a l u e O f a n y T y p e C o m p o n e n t C o l l e c t i o n O f a n y T y p e g W H h t R N j > < d 2 : K e y   z : R e f = " i 3 2 " / > < d 2 : V a l u e   z : I d = " i 1 2 8 7 " > < d 1 p 1 : U U I D > r N Z x 9 B A 8 7 R W s < / d 1 p 1 : U U I D > < d 1 p 1 : _ e l e m e n t s > < d 2 : a n y T y p e   z : I d = " i 1 2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5 " / > < d 1 p 1 : U U I D > x E P I 4 8 M B 6 x Q v < / d 1 p 1 : U U I D > < d 1 p 1 : C o n t a i n e r   z : R e f = " i 1 2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 S N q 5 t W t n a w n w ? S h e e t 1 ! R 4 2 6 C 1 : R 4 2 7 C 1 / 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8 " / > < d 1 p 1 : _ l a b e l s > < d 2 : K e y V a l u e O f s t r i n g a n y T y p e > < d 2 : K e y > L a b e l < / d 2 : K e y > < d 2 : V a l u e   z : I d = " i 1 2 8 9 "   i : t y p e = " d 1 p 1 : L a b e l " > < d 1 p 1 : P a r e n t   z : R e f = " i 1 2 8 5 " / > < d 1 p 1 : U U I D > Y X 3 m k v U 5 W J h g 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0 "   i : t y p e = " d 1 p 1 : E l e m e n t s " > < d 1 p 1 : P a r e n t   z : R e f = " i 1 2 8 5 " / > < d 1 p 1 : U U I D > Z U O 2 O 9 v 7 g O S p < / d 1 p 1 : U U I D > < d 1 p 1 : _ c o n t e x t C o l l e c t i o n s > < d 2 : K e y V a l u e O f a n y T y p e C o m p o n e n t C o l l e c t i o n O f a n y T y p e g W H h t R N j > < d 2 : K e y   z : R e f = " i 3 2 " / > < d 2 : V a l u e   z : I d = " i 1 2 9 1 " > < d 1 p 1 : U U I D > L 1 o 7 S 5 l 5 7 F Y J < / d 1 p 1 : U U I D > < d 1 p 1 : _ e l e m e n t s > < d 2 : a n y T y p e   z : I d = " i 1 2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2 8 5 " / > < d 1 p 1 : U U I D > k 4 y Z F t O f e 3 f v < / d 1 p 1 : U U I D > < d 1 p 1 : _ p r o p e r t i e s   z : I d = " i 1 2 9 3 "   i : t y p e = " d 1 p 1 : M D M P r o p e r t i e s " > < d 1 p 1 : P a r e n t   z : R e f = " i 1 2 9 2 " / > < d 1 p 1 : U U I D > p 9 1 5 b E p m x 4 J g < / d 1 p 1 : U U I D > < d 1 p 1 : _ c o n t e x t C o l l e c t i o n s > < d 2 : K e y V a l u e O f a n y T y p e C o m p o n e n t C o l l e c t i o n O f a n y T y p e g W H h t R N j > < d 2 : K e y   z : R e f = " i 3 2 " / > < d 2 : V a l u e   z : I d = " i 1 2 9 4 " > < d 1 p 1 : U U I D > r s r y o 5 a i 7 W 0 s < / d 1 p 1 : U U I D > < d 1 p 1 : _ e l e m e n t s > < d 2 : a n y T y p e   z : I d = " i 1 2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2 " / > < d 1 p 1 : U U I D > U t B R t e t C 7 p 8 A < / d 1 p 1 : U U I D > < d 1 p 1 : C o n t a i n e r   z : R e f = " i 1 2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 S N q 5 t W t n a w n w ? S h e e t 1 ! R 4 2 8 C 1 : R 4 2 9 C 1 / 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2 9 6 "   i : t y p e = " d 1 p 1 : L a b e l " > < d 1 p 1 : P a r e n t   z : R e f = " i 1 2 9 2 " / > < d 1 p 1 : U U I D > x 5 1 o 5 B B U Y 3 N Y 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2 8 5 " / > < d 1 p 1 : U U I D > d a j Z 8 C V 9 Q d D S < / d 1 p 1 : U U I D > < d 1 p 1 : _ p r o p e r t i e s   z : I d = " i 1 2 9 8 "   i : t y p e = " d 1 p 1 : M D M P r o p e r t i e s " > < d 1 p 1 : P a r e n t   z : R e f = " i 1 2 9 7 " / > < d 1 p 1 : U U I D > J F h 1 m u 4 C 4 t T M < / d 1 p 1 : U U I D > < d 1 p 1 : _ c o n t e x t C o l l e c t i o n s > < d 2 : K e y V a l u e O f a n y T y p e C o m p o n e n t C o l l e c t i o n O f a n y T y p e g W H h t R N j > < d 2 : K e y   z : R e f = " i 3 2 " / > < d 2 : V a l u e   z : I d = " i 1 2 9 9 " > < d 1 p 1 : U U I D > O Z Y A X s x b K I h t < / d 1 p 1 : U U I D > < d 1 p 1 : _ e l e m e n t s > < d 2 : a n y T y p e   z : I d = " i 1 3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7 " / > < d 1 p 1 : U U I D > C X 1 S L G j L u q n j < / d 1 p 1 : U U I D > < d 1 p 1 : C o n t a i n e r   z : R e f = " i 1 2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 S N q 5 t W t n a w n w ? S h e e t 1 ! R 4 3 0 C 1 : R 4 3 1 C 1 / 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0 1 "   i : t y p e = " d 1 p 1 : L a b e l " > < d 1 p 1 : P a r e n t   z : R e f = " i 1 2 9 7 " / > < d 1 p 1 : U U I D > p S Z 6 Z 5 Z e 1 i l R 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2 8 5 " / > < d 1 p 1 : U U I D > I 3 H Q H N Y 1 M H s f < / d 1 p 1 : U U I D > < d 1 p 1 : _ p r o p e r t i e s   z : I d = " i 1 3 0 3 "   i : t y p e = " d 1 p 1 : M D M P r o p e r t i e s " > < d 1 p 1 : P a r e n t   z : R e f = " i 1 3 0 2 " / > < d 1 p 1 : U U I D > U h 5 O b x x p a 0 A U < / d 1 p 1 : U U I D > < d 1 p 1 : _ c o n t e x t C o l l e c t i o n s > < d 2 : K e y V a l u e O f a n y T y p e C o m p o n e n t C o l l e c t i o n O f a n y T y p e g W H h t R N j > < d 2 : K e y   z : R e f = " i 3 2 " / > < d 2 : V a l u e   z : I d = " i 1 3 0 4 " > < d 1 p 1 : U U I D > F t q P 2 h 1 C i z 0 O < / d 1 p 1 : U U I D > < d 1 p 1 : _ e l e m e n t s > < d 2 : a n y T y p e   z : I d = " i 1 3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2 " / > < d 1 p 1 : U U I D > s m 2 z K I c l x z m 0 < / d 1 p 1 : U U I D > < d 1 p 1 : C o n t a i n e r   z : R e f = " i 1 3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 S N q 5 t W t n a w n w ? S h e e t 1 ! R 4 3 2 C 1 : R 4 3 3 C 1 / 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0 6 "   i : t y p e = " d 1 p 1 : L a b e l " > < d 1 p 1 : P a r e n t   z : R e f = " i 1 3 0 2 " / > < d 1 p 1 : U U I D > K r V X 3 H B q k 4 T 1 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2 8 5 " / > < d 1 p 1 : U U I D > h d 9 R 1 z n g k N j S < / d 1 p 1 : U U I D > < d 1 p 1 : _ p r o p e r t i e s   z : I d = " i 1 3 0 8 "   i : t y p e = " d 1 p 1 : M D M P r o p e r t i e s " > < d 1 p 1 : P a r e n t   z : R e f = " i 1 3 0 7 " / > < d 1 p 1 : U U I D > o j 9 X W 1 T N X j M d < / d 1 p 1 : U U I D > < d 1 p 1 : _ c o n t e x t C o l l e c t i o n s > < d 2 : K e y V a l u e O f a n y T y p e C o m p o n e n t C o l l e c t i o n O f a n y T y p e g W H h t R N j > < d 2 : K e y   z : R e f = " i 3 2 " / > < d 2 : V a l u e   z : I d = " i 1 3 0 9 " > < d 1 p 1 : U U I D > W T T N 0 k A l s r X 0 < / d 1 p 1 : U U I D > < d 1 p 1 : _ e l e m e n t s > < d 2 : a n y T y p e   z : I d = " i 1 3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7 " / > < d 1 p 1 : U U I D > w 8 f S X Z i R G 1 d S < / d 1 p 1 : U U I D > < d 1 p 1 : C o n t a i n e r   z : R e f = " i 1 3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 S N q 5 t W t n a w n w ? S h e e t 1 ! R 4 3 4 C 1 : R 4 3 5 C 1 / 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1 1 "   i : t y p e = " d 1 p 1 : L a b e l " > < d 1 p 1 : P a r e n t   z : R e f = " i 1 3 0 7 " / > < d 1 p 1 : U U I D > m R S E g F O 9 I C t k 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2 8 5 " / > < d 1 p 1 : U U I D > a i H A T y 3 J v K B h < / d 1 p 1 : U U I D > < d 1 p 1 : _ p r o p e r t i e s   z : I d = " i 1 3 1 3 "   i : t y p e = " d 1 p 1 : M D M P r o p e r t i e s " > < d 1 p 1 : P a r e n t   z : R e f = " i 1 3 1 2 " / > < d 1 p 1 : U U I D > b d r q f m 2 S a Y Y 1 < / d 1 p 1 : U U I D > < d 1 p 1 : _ c o n t e x t C o l l e c t i o n s > < d 2 : K e y V a l u e O f a n y T y p e C o m p o n e n t C o l l e c t i o n O f a n y T y p e g W H h t R N j > < d 2 : K e y   z : R e f = " i 3 2 " / > < d 2 : V a l u e   z : I d = " i 1 3 1 4 " > < d 1 p 1 : U U I D > q P w M z B I F L K b X < / d 1 p 1 : U U I D > < d 1 p 1 : _ e l e m e n t s > < d 2 : a n y T y p e   z : I d = " i 1 3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2 " / > < d 1 p 1 : U U I D > T B 1 8 A 5 W k 1 A q W < / d 1 p 1 : U U I D > < d 1 p 1 : C o n t a i n e r   z : R e f = " i 1 3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 S N q 5 t W t n a w n w ? S h e e t 1 ! R 4 3 6 C 1 : R 4 3 7 C 1 / 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1 6 "   i : t y p e = " d 1 p 1 : L a b e l " > < d 1 p 1 : P a r e n t   z : R e f = " i 1 3 1 2 " / > < d 1 p 1 : U U I D > b U e t 0 S D k Q w H a 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2 8 5 " / > < d 1 p 1 : U U I D > K T H X R z s s 0 1 u w < / d 1 p 1 : U U I D > < d 1 p 1 : _ p r o p e r t i e s   z : I d = " i 1 3 1 8 "   i : t y p e = " d 1 p 1 : M D M P r o p e r t i e s " > < d 1 p 1 : P a r e n t   z : R e f = " i 1 3 1 7 " / > < d 1 p 1 : U U I D > t V F F 0 F Z h k o d H < / d 1 p 1 : U U I D > < d 1 p 1 : _ c o n t e x t C o l l e c t i o n s > < d 2 : K e y V a l u e O f a n y T y p e C o m p o n e n t C o l l e c t i o n O f a n y T y p e g W H h t R N j > < d 2 : K e y   z : R e f = " i 3 2 " / > < d 2 : V a l u e   z : I d = " i 1 3 1 9 " > < d 1 p 1 : U U I D > g V d F t X G W C T S e < / d 1 p 1 : U U I D > < d 1 p 1 : _ e l e m e n t s > < d 2 : a n y T y p e   z : I d = " i 1 3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7 " / > < d 1 p 1 : U U I D > n 3 R e C z 9 y j Z U e < / d 1 p 1 : U U I D > < d 1 p 1 : C o n t a i n e r   z : R e f = " i 1 3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 S N q 5 t W t n a w n w ? S h e e t 1 ! R 4 3 8 C 1 : R 4 3 9 C 1 / 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2 1 "   i : t y p e = " d 1 p 1 : L a b e l " > < d 1 p 1 : P a r e n t   z : R e f = " i 1 3 1 7 " / > < d 1 p 1 : U U I D > g U 6 x k U P q k s 5 x 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2 7 3 " / > < d 1 p 1 : U U I D > U C G d 1 c X Y 3 i F P < / d 1 p 1 : U U I D > < d 1 p 1 : _ p r o p e r t i e s   z : I d = " i 1 3 2 3 "   i : t y p e = " d 1 p 1 : M D M P r o p e r t i e s " > < d 1 p 1 : P a r e n t   z : R e f = " i 1 3 2 2 " / > < d 1 p 1 : U U I D > w C Q G w 3 y t i t V p < / d 1 p 1 : U U I D > < d 1 p 1 : _ c o n t e x t C o l l e c t i o n s > < d 2 : K e y V a l u e O f a n y T y p e C o m p o n e n t C o l l e c t i o n O f a n y T y p e g W H h t R N j > < d 2 : K e y   z : R e f = " i 3 2 " / > < d 2 : V a l u e   z : I d = " i 1 3 2 4 " > < d 1 p 1 : U U I D > Y R 1 e 3 U U j C l U 6 < / d 1 p 1 : U U I D > < d 1 p 1 : _ e l e m e n t s > < d 2 : a n y T y p e   z : I d = " i 1 3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2 " / > < d 1 p 1 : U U I D > p 4 f w p q j N B 9 I q < / d 1 p 1 : U U I D > < d 1 p 1 : C o n t a i n e r   z : R e f = " i 1 3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 S N q 5 t W t n a w n w ? S h e e t 1 ! R 4 4 0 C 1 : R 4 4 1 C 1 / 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8 " / > < d 1 p 1 : _ l a b e l s > < d 2 : K e y V a l u e O f s t r i n g a n y T y p e > < d 2 : K e y > L a b e l < / d 2 : K e y > < d 2 : V a l u e   z : I d = " i 1 3 2 6 "   i : t y p e = " d 1 p 1 : L a b e l " > < d 1 p 1 : P a r e n t   z : R e f = " i 1 3 2 2 " / > < d 1 p 1 : U U I D > C i q 8 M Q D E O r C c 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3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2 7 3 " / > < d 1 p 1 : U U I D > R i 0 W W q Y d n 6 m s < / d 1 p 1 : U U I D > < d 1 p 1 : _ p r o p e r t i e s   z : I d = " i 1 3 2 8 "   i : t y p e = " d 1 p 1 : M D M P r o p e r t i e s " > < d 1 p 1 : P a r e n t   z : R e f = " i 1 3 2 7 " / > < d 1 p 1 : U U I D > F A l I g k 6 C i n B w < / d 1 p 1 : U U I D > < d 1 p 1 : _ c o n t e x t C o l l e c t i o n s > < d 2 : K e y V a l u e O f a n y T y p e C o m p o n e n t C o l l e c t i o n O f a n y T y p e g W H h t R N j > < d 2 : K e y   z : R e f = " i 3 2 " / > < d 2 : V a l u e   z : I d = " i 1 3 2 9 " > < d 1 p 1 : U U I D > y g 3 P F v b V t T T 1 < / d 1 p 1 : U U I D > < d 1 p 1 : _ e l e m e n t s > < d 2 : a n y T y p e   z : I d = " i 1 3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7 " / > < d 1 p 1 : U U I D > V C E 1 K H n e I L X 3 < / d 1 p 1 : U U I D > < d 1 p 1 : C o n t a i n e r   z : R e f = " i 1 3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 S N q 5 t W t n a w n w ? S h e e t 1 ! R 4 4 2 C 1 : R 4 4 3 C 1 / 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8 " / > < d 1 p 1 : _ l a b e l s > < d 2 : K e y V a l u e O f s t r i n g a n y T y p e > < d 2 : K e y > L a b e l < / d 2 : K e y > < d 2 : V a l u e   z : I d = " i 1 3 3 1 "   i : t y p e = " d 1 p 1 : L a b e l " > < d 1 p 1 : P a r e n t   z : R e f = " i 1 3 2 7 " / > < d 1 p 1 : U U I D > u m N a 1 s F G 5 7 m j 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2 "   i : t y p e = " d 1 p 1 : E l e m e n t s " > < d 1 p 1 : P a r e n t   z : R e f = " i 1 3 2 7 " / > < d 1 p 1 : U U I D > c Y C H 1 V 4 K F o Y B < / d 1 p 1 : U U I D > < d 1 p 1 : _ c o n t e x t C o l l e c t i o n s > < d 2 : K e y V a l u e O f a n y T y p e C o m p o n e n t C o l l e c t i o n O f a n y T y p e g W H h t R N j > < d 2 : K e y   z : R e f = " i 3 2 " / > < d 2 : V a l u e   z : I d = " i 1 3 3 3 " > < d 1 p 1 : U U I D > X 1 f t i k f E 4 h y 8 < / d 1 p 1 : U U I D > < d 1 p 1 : _ e l e m e n t s > < d 2 : a n y T y p e   z : I d = " i 1 3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3 2 7 " / > < d 1 p 1 : U U I D > h R l R B b m s P x S 7 < / d 1 p 1 : U U I D > < d 1 p 1 : _ p r o p e r t i e s   z : I d = " i 1 3 3 5 "   i : t y p e = " d 1 p 1 : M D M P r o p e r t i e s " > < d 1 p 1 : P a r e n t   z : R e f = " i 1 3 3 4 " / > < d 1 p 1 : U U I D > l L D d p R Y L 1 u y I < / d 1 p 1 : U U I D > < d 1 p 1 : _ c o n t e x t C o l l e c t i o n s > < d 2 : K e y V a l u e O f a n y T y p e C o m p o n e n t C o l l e c t i o n O f a n y T y p e g W H h t R N j > < d 2 : K e y   z : R e f = " i 3 2 " / > < d 2 : V a l u e   z : I d = " i 1 3 3 6 " > < d 1 p 1 : U U I D > n U I R i y 6 y s v t d < / d 1 p 1 : U U I D > < d 1 p 1 : _ e l e m e n t s > < d 2 : a n y T y p e   z : I d = " i 1 3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4 " / > < d 1 p 1 : U U I D > Z D 1 a 9 i n x I A g 3 < / d 1 p 1 : U U I D > < d 1 p 1 : C o n t a i n e r   z : R e f = " i 1 3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 S N q 5 t W t n a w n w ? S h e e t 1 ! R 4 4 4 C 1 : R 4 4 5 C 1 / 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3 8 "   i : t y p e = " d 1 p 1 : L a b e l " > < d 1 p 1 : P a r e n t   z : R e f = " i 1 3 3 4 " / > < d 1 p 1 : U U I D > G y E f W 4 U q l i Z 0 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3 2 7 " / > < d 1 p 1 : U U I D > A Q 3 W K N N K m l b z < / d 1 p 1 : U U I D > < d 1 p 1 : _ p r o p e r t i e s   z : I d = " i 1 3 4 0 "   i : t y p e = " d 1 p 1 : M D M P r o p e r t i e s " > < d 1 p 1 : P a r e n t   z : R e f = " i 1 3 3 9 " / > < d 1 p 1 : U U I D > k 8 r c 5 H 7 q O 5 H 0 < / d 1 p 1 : U U I D > < d 1 p 1 : _ c o n t e x t C o l l e c t i o n s > < d 2 : K e y V a l u e O f a n y T y p e C o m p o n e n t C o l l e c t i o n O f a n y T y p e g W H h t R N j > < d 2 : K e y   z : R e f = " i 3 2 " / > < d 2 : V a l u e   z : I d = " i 1 3 4 1 " > < d 1 p 1 : U U I D > z W 5 V O k L 8 d k 7 l < / d 1 p 1 : U U I D > < d 1 p 1 : _ e l e m e n t s > < d 2 : a n y T y p e   z : I d = " i 1 3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9 " / > < d 1 p 1 : U U I D > U 8 L V G B A v y O k j < / d 1 p 1 : U U I D > < d 1 p 1 : C o n t a i n e r   z : R e f = " i 1 3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 S N q 5 t W t n a w n w ? S h e e t 1 ! R 4 4 6 C 1 : R 4 4 7 C 1 / 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4 3 "   i : t y p e = " d 1 p 1 : L a b e l " > < d 1 p 1 : P a r e n t   z : R e f = " i 1 3 3 9 " / > < d 1 p 1 : U U I D > W w L l B n A g W P s P 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3 2 7 " / > < d 1 p 1 : U U I D > S Y B p Z V 4 C J f 1 T < / d 1 p 1 : U U I D > < d 1 p 1 : _ p r o p e r t i e s   z : I d = " i 1 3 4 5 "   i : t y p e = " d 1 p 1 : M D M P r o p e r t i e s " > < d 1 p 1 : P a r e n t   z : R e f = " i 1 3 4 4 " / > < d 1 p 1 : U U I D > F f 1 k x D O j 6 C b o < / d 1 p 1 : U U I D > < d 1 p 1 : _ c o n t e x t C o l l e c t i o n s > < d 2 : K e y V a l u e O f a n y T y p e C o m p o n e n t C o l l e c t i o n O f a n y T y p e g W H h t R N j > < d 2 : K e y   z : R e f = " i 3 2 " / > < d 2 : V a l u e   z : I d = " i 1 3 4 6 " > < d 1 p 1 : U U I D > f S i j z h b H A G D 7 < / d 1 p 1 : U U I D > < d 1 p 1 : _ e l e m e n t s > < d 2 : a n y T y p e   z : I d = " i 1 3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4 " / > < d 1 p 1 : U U I D > w n j N 5 W B w w X O t < / d 1 p 1 : U U I D > < d 1 p 1 : C o n t a i n e r   z : R e f = " i 1 3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 S N q 5 t W t n a w n w ? S h e e t 1 ! R 4 4 8 C 1 : R 4 4 9 C 1 / 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4 8 "   i : t y p e = " d 1 p 1 : L a b e l " > < d 1 p 1 : P a r e n t   z : R e f = " i 1 3 4 4 " / > < d 1 p 1 : U U I D > y u 4 d 1 d t 4 3 2 m q 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3 2 7 " / > < d 1 p 1 : U U I D > g Y U O N r p p 3 I 3 1 < / d 1 p 1 : U U I D > < d 1 p 1 : _ p r o p e r t i e s   z : I d = " i 1 3 5 0 "   i : t y p e = " d 1 p 1 : M D M P r o p e r t i e s " > < d 1 p 1 : P a r e n t   z : R e f = " i 1 3 4 9 " / > < d 1 p 1 : U U I D > k m M Z V Z o W h i t z < / d 1 p 1 : U U I D > < d 1 p 1 : _ c o n t e x t C o l l e c t i o n s > < d 2 : K e y V a l u e O f a n y T y p e C o m p o n e n t C o l l e c t i o n O f a n y T y p e g W H h t R N j > < d 2 : K e y   z : R e f = " i 3 2 " / > < d 2 : V a l u e   z : I d = " i 1 3 5 1 " > < d 1 p 1 : U U I D > Y b 6 R x d i A c 4 o K < / d 1 p 1 : U U I D > < d 1 p 1 : _ e l e m e n t s > < d 2 : a n y T y p e   z : I d = " i 1 3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9 " / > < d 1 p 1 : U U I D > Z B n l A p 1 P D z 2 N < / d 1 p 1 : U U I D > < d 1 p 1 : C o n t a i n e r   z : R e f = " i 1 3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 S N q 5 t W t n a w n w ? S h e e t 1 ! R 4 5 0 C 1 : R 4 5 1 C 1 / 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5 3 "   i : t y p e = " d 1 p 1 : L a b e l " > < d 1 p 1 : P a r e n t   z : R e f = " i 1 3 4 9 " / > < d 1 p 1 : U U I D > O y B d U 0 2 0 0 D K R 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3 2 7 " / > < d 1 p 1 : U U I D > S K b P t m z X u 2 A p < / d 1 p 1 : U U I D > < d 1 p 1 : _ p r o p e r t i e s   z : I d = " i 1 3 5 5 "   i : t y p e = " d 1 p 1 : M D M P r o p e r t i e s " > < d 1 p 1 : P a r e n t   z : R e f = " i 1 3 5 4 " / > < d 1 p 1 : U U I D > R C w m c r a Z 3 u v f < / d 1 p 1 : U U I D > < d 1 p 1 : _ c o n t e x t C o l l e c t i o n s > < d 2 : K e y V a l u e O f a n y T y p e C o m p o n e n t C o l l e c t i o n O f a n y T y p e g W H h t R N j > < d 2 : K e y   z : R e f = " i 3 2 " / > < d 2 : V a l u e   z : I d = " i 1 3 5 6 " > < d 1 p 1 : U U I D > V v 8 S z O R x 7 B 3 U < / d 1 p 1 : U U I D > < d 1 p 1 : _ e l e m e n t s > < d 2 : a n y T y p e   z : I d = " i 1 3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5 4 " / > < d 1 p 1 : U U I D > o D V 2 q e v o k u 6 v < / d 1 p 1 : U U I D > < d 1 p 1 : C o n t a i n e r   z : R e f = " i 1 3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 S N q 5 t W t n a w n w ? S h e e t 1 ! R 4 5 2 C 1 : R 4 5 3 C 1 / 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5 8 "   i : t y p e = " d 1 p 1 : L a b e l " > < d 1 p 1 : P a r e n t   z : R e f = " i 1 3 5 4 " / > < d 1 p 1 : U U I D > H v J U i T z a y W 3 x 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3 2 7 " / > < d 1 p 1 : U U I D > G j s z J P V z 3 v n D < / d 1 p 1 : U U I D > < d 1 p 1 : _ p r o p e r t i e s   z : I d = " i 1 3 6 0 "   i : t y p e = " d 1 p 1 : M D M P r o p e r t i e s " > < d 1 p 1 : P a r e n t   z : R e f = " i 1 3 5 9 " / > < d 1 p 1 : U U I D > k 6 i v f P Q v Q I K Q < / d 1 p 1 : U U I D > < d 1 p 1 : _ c o n t e x t C o l l e c t i o n s > < d 2 : K e y V a l u e O f a n y T y p e C o m p o n e n t C o l l e c t i o n O f a n y T y p e g W H h t R N j > < d 2 : K e y   z : R e f = " i 3 2 " / > < d 2 : V a l u e   z : I d = " i 1 3 6 1 " > < d 1 p 1 : U U I D > j k a z i E P U I c 0 Y < / d 1 p 1 : U U I D > < d 1 p 1 : _ e l e m e n t s > < d 2 : a n y T y p e   z : I d = " i 1 3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5 9 " / > < d 1 p 1 : U U I D > S i t a 8 H 4 r z O l 1 < / d 1 p 1 : U U I D > < d 1 p 1 : C o n t a i n e r   z : R e f = " i 1 3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 S N q 5 t W t n a w n w ? S h e e t 1 ! R 4 5 4 C 1 : R 4 5 5 C 1 / 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6 3 "   i : t y p e = " d 1 p 1 : L a b e l " > < d 1 p 1 : P a r e n t   z : R e f = " i 1 3 5 9 " / > < d 1 p 1 : U U I D > F y A J f 7 3 Y H G Z u 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3 2 7 " / > < d 1 p 1 : U U I D > P 3 K 7 G K B N Z V 6 k < / d 1 p 1 : U U I D > < d 1 p 1 : _ p r o p e r t i e s   z : I d = " i 1 3 6 5 "   i : t y p e = " d 1 p 1 : M D M P r o p e r t i e s " > < d 1 p 1 : P a r e n t   z : R e f = " i 1 3 6 4 " / > < d 1 p 1 : U U I D > j g R t v J D o 1 F L F < / d 1 p 1 : U U I D > < d 1 p 1 : _ c o n t e x t C o l l e c t i o n s > < d 2 : K e y V a l u e O f a n y T y p e C o m p o n e n t C o l l e c t i o n O f a n y T y p e g W H h t R N j > < d 2 : K e y   z : R e f = " i 3 2 " / > < d 2 : V a l u e   z : I d = " i 1 3 6 6 " > < d 1 p 1 : U U I D > D 6 F f f m m P H J Y 7 < / d 1 p 1 : U U I D > < d 1 p 1 : _ e l e m e n t s > < d 2 : a n y T y p e   z : I d = " i 1 3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6 4 " / > < d 1 p 1 : U U I D > a 1 w J N e b c 8 h I B < / d 1 p 1 : U U I D > < d 1 p 1 : C o n t a i n e r   z : R e f = " i 1 3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 S N q 5 t W t n a w n w ? S h e e t 1 ! R 4 5 6 C 1 : R 4 5 7 C 1 / 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6 8 "   i : t y p e = " d 1 p 1 : L a b e l " > < d 1 p 1 : P a r e n t   z : R e f = " i 1 3 6 4 " / > < d 1 p 1 : U U I D > k 5 J m 2 p Y w 1 b S x 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3 2 7 " / > < d 1 p 1 : U U I D > t 2 h v z W y G E t J A < / d 1 p 1 : U U I D > < d 1 p 1 : _ p r o p e r t i e s   z : I d = " i 1 3 7 0 "   i : t y p e = " d 1 p 1 : M D M P r o p e r t i e s " > < d 1 p 1 : P a r e n t   z : R e f = " i 1 3 6 9 " / > < d 1 p 1 : U U I D > p g j 9 Y L g R W o W C < / d 1 p 1 : U U I D > < d 1 p 1 : _ c o n t e x t C o l l e c t i o n s > < d 2 : K e y V a l u e O f a n y T y p e C o m p o n e n t C o l l e c t i o n O f a n y T y p e g W H h t R N j > < d 2 : K e y   z : R e f = " i 3 2 " / > < d 2 : V a l u e   z : I d = " i 1 3 7 1 " > < d 1 p 1 : U U I D > B a M M n V w h H U N 4 < / d 1 p 1 : U U I D > < d 1 p 1 : _ e l e m e n t s > < d 2 : a n y T y p e   z : I d = " i 1 3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6 9 " / > < d 1 p 1 : U U I D > T 4 a Z o u G h z D s 8 < / d 1 p 1 : U U I D > < d 1 p 1 : C o n t a i n e r   z : R e f = " i 1 3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 S N q 5 t W t n a w n w ? S h e e t 1 ! R 4 5 8 C 1 : R 4 5 9 C 1 / 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7 3 "   i : t y p e = " d 1 p 1 : L a b e l " > < d 1 p 1 : P a r e n t   z : R e f = " i 1 3 6 9 " / > < d 1 p 1 : U U I D > M e 6 z 0 O w 8 x I q o 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3 2 7 " / > < d 1 p 1 : U U I D > Y v q p B D Y n h l i J < / d 1 p 1 : U U I D > < d 1 p 1 : _ p r o p e r t i e s   z : I d = " i 1 3 7 5 "   i : t y p e = " d 1 p 1 : M D M P r o p e r t i e s " > < d 1 p 1 : P a r e n t   z : R e f = " i 1 3 7 4 " / > < d 1 p 1 : U U I D > C n 2 5 o H l 1 e u H x < / d 1 p 1 : U U I D > < d 1 p 1 : _ c o n t e x t C o l l e c t i o n s > < d 2 : K e y V a l u e O f a n y T y p e C o m p o n e n t C o l l e c t i o n O f a n y T y p e g W H h t R N j > < d 2 : K e y   z : R e f = " i 3 2 " / > < d 2 : V a l u e   z : I d = " i 1 3 7 6 " > < d 1 p 1 : U U I D > P P 0 n v l 4 d T p m d < / d 1 p 1 : U U I D > < d 1 p 1 : _ e l e m e n t s > < d 2 : a n y T y p e   z : I d = " i 1 3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7 4 " / > < d 1 p 1 : U U I D > n G o n h z O 7 t N J A < / d 1 p 1 : U U I D > < d 1 p 1 : C o n t a i n e r   z : R e f = " i 1 3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 S N q 5 t W t n a w n w ? S h e e t 1 ! R 4 6 0 C 1 : R 4 6 1 C 1 / 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7 8 "   i : t y p e = " d 1 p 1 : L a b e l " > < d 1 p 1 : P a r e n t   z : R e f = " i 1 3 7 4 " / > < d 1 p 1 : U U I D > U 6 X v E S m o 6 x p S 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7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3 2 7 " / > < d 1 p 1 : U U I D > w u 2 B 5 M V b V D a b < / d 1 p 1 : U U I D > < d 1 p 1 : _ p r o p e r t i e s   z : I d = " i 1 3 8 0 "   i : t y p e = " d 1 p 1 : M D M P r o p e r t i e s " > < d 1 p 1 : P a r e n t   z : R e f = " i 1 3 7 9 " / > < d 1 p 1 : U U I D > Y 1 3 A u V a o x o G Z < / d 1 p 1 : U U I D > < d 1 p 1 : _ c o n t e x t C o l l e c t i o n s > < d 2 : K e y V a l u e O f a n y T y p e C o m p o n e n t C o l l e c t i o n O f a n y T y p e g W H h t R N j > < d 2 : K e y   z : R e f = " i 3 2 " / > < d 2 : V a l u e   z : I d = " i 1 3 8 1 " > < d 1 p 1 : U U I D > v d w N J O p Z A Y K h < / d 1 p 1 : U U I D > < d 1 p 1 : _ e l e m e n t s > < d 2 : a n y T y p e   z : I d = " i 1 3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7 9 " / > < d 1 p 1 : U U I D > Z 7 V q f K E F G z J 4 < / d 1 p 1 : U U I D > < d 1 p 1 : C o n t a i n e r   z : R e f = " i 1 3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 S N q 5 t W t n a w n w ? S h e e t 1 ! R 4 6 2 C 1 : R 4 6 3 C 1 / 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8 3 "   i : t y p e = " d 1 p 1 : L a b e l " > < d 1 p 1 : P a r e n t   z : R e f = " i 1 3 7 9 " / > < d 1 p 1 : U U I D > Z J J z N X t U h 5 H 0 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3 8 4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2 2 2 " / > < d 1 p 1 : U U I D > H b N e o C j r G q n e < / d 1 p 1 : U U I D > < d 1 p 1 : _ p r o p e r t i e s   z : I d = " i 1 3 8 5 "   i : t y p e = " d 1 p 1 : M D M P r o p e r t i e s " > < d 1 p 1 : P a r e n t   z : R e f = " i 1 3 8 4 " / > < d 1 p 1 : U U I D > j 3 u 8 P 8 r H A O t D < / d 1 p 1 : U U I D > < d 1 p 1 : _ c o n t e x t C o l l e c t i o n s > < d 2 : K e y V a l u e O f a n y T y p e C o m p o n e n t C o l l e c t i o n O f a n y T y p e g W H h t R N j > < d 2 : K e y   z : R e f = " i 3 2 " / > < d 2 : V a l u e   z : I d = " i 1 3 8 6 " > < d 1 p 1 : U U I D > C A z e i v 9 F r X g w < / d 1 p 1 : U U I D > < d 1 p 1 : _ e l e m e n t s > < d 2 : a n y T y p e   z : I d = " i 1 3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8 4 " / > < d 1 p 1 : U U I D > z v J n j B S F U 2 h P < / d 1 p 1 : U U I D > < d 1 p 1 : C o n t a i n e r   z : R e f = " i 1 3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3 8 8 "   i : t y p e = " d 1 p 1 : L a b e l " > < d 1 p 1 : P a r e n t   z : R e f = " i 1 3 8 4 " / > < d 1 p 1 : U U I D > c M z 3 i h n z g p C 2 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8 9 "   i : t y p e = " d 1 p 1 : E l e m e n t s " > < d 1 p 1 : P a r e n t   z : R e f = " i 1 3 8 4 " / > < d 1 p 1 : U U I D > Q U Z X h T p d V k 1 9 < / d 1 p 1 : U U I D > < d 1 p 1 : _ c o n t e x t C o l l e c t i o n s > < d 2 : K e y V a l u e O f a n y T y p e C o m p o n e n t C o l l e c t i o n O f a n y T y p e g W H h t R N j > < d 2 : K e y   z : R e f = " i 3 2 " / > < d 2 : V a l u e   z : I d = " i 1 3 9 0 " > < d 1 p 1 : U U I D > S J 6 j b k z u u 6 K T < / d 1 p 1 : U U I D > < d 1 p 1 : _ e l e m e n t s > < d 2 : a n y T y p e   z : I d = " i 1 3 9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3 8 4 " / > < d 1 p 1 : U U I D > h M K y B J J M f A B M < / d 1 p 1 : U U I D > < d 1 p 1 : _ p r o p e r t i e s   z : I d = " i 1 3 9 2 "   i : t y p e = " d 1 p 1 : M D M P r o p e r t i e s " > < d 1 p 1 : P a r e n t   z : R e f = " i 1 3 9 1 " / > < d 1 p 1 : U U I D > Z r K C s C g P P S m e < / d 1 p 1 : U U I D > < d 1 p 1 : _ c o n t e x t C o l l e c t i o n s > < d 2 : K e y V a l u e O f a n y T y p e C o m p o n e n t C o l l e c t i o n O f a n y T y p e g W H h t R N j > < d 2 : K e y   z : R e f = " i 3 2 " / > < d 2 : V a l u e   z : I d = " i 1 3 9 3 " > < d 1 p 1 : U U I D > S k h W 0 E O U Y 7 8 e < / d 1 p 1 : U U I D > < d 1 p 1 : _ e l e m e n t s > < d 2 : a n y T y p e   z : I d = " i 1 3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9 1 " / > < d 1 p 1 : U U I D > q E j 9 6 n u M e j 9 2 < / d 1 p 1 : U U I D > < d 1 p 1 : C o n t a i n e r   z : R e f = " i 1 3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 S N q 5 t W t n a w n w ? S h e e t 1 ! R 4 6 5 C 1 : R 4 6 6 C 1 / 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8 9 " / > < d 1 p 1 : _ l a b e l s > < d 2 : K e y V a l u e O f s t r i n g a n y T y p e > < d 2 : K e y > L a b e l < / d 2 : K e y > < d 2 : V a l u e   z : I d = " i 1 3 9 5 "   i : t y p e = " d 1 p 1 : L a b e l " > < d 1 p 1 : P a r e n t   z : R e f = " i 1 3 9 1 " / > < d 1 p 1 : U U I D > T z x X g 0 X V H u a z 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9 6 "   i : t y p e = " d 1 p 1 : E l e m e n t s " > < d 1 p 1 : P a r e n t   z : R e f = " i 1 3 9 1 " / > < d 1 p 1 : U U I D > T F B v v G Q m C f Q W < / d 1 p 1 : U U I D > < d 1 p 1 : _ c o n t e x t C o l l e c t i o n s > < d 2 : K e y V a l u e O f a n y T y p e C o m p o n e n t C o l l e c t i o n O f a n y T y p e g W H h t R N j > < d 2 : K e y   z : R e f = " i 3 2 " / > < d 2 : V a l u e   z : I d = " i 1 3 9 7 " > < d 1 p 1 : U U I D > f V 7 2 L f B G L x b 6 < / d 1 p 1 : U U I D > < d 1 p 1 : _ e l e m e n t s > < d 2 : a n y T y p e   z : I d = " i 1 3 9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3 9 1 " / > < d 1 p 1 : U U I D > G Y b Y v a K p W m G 7 < / d 1 p 1 : U U I D > < d 1 p 1 : _ p r o p e r t i e s   z : I d = " i 1 3 9 9 "   i : t y p e = " d 1 p 1 : M D M P r o p e r t i e s " > < d 1 p 1 : P a r e n t   z : R e f = " i 1 3 9 8 " / > < d 1 p 1 : U U I D > e 7 Y o 1 Q g s I p Q 8 < / d 1 p 1 : U U I D > < d 1 p 1 : _ c o n t e x t C o l l e c t i o n s > < d 2 : K e y V a l u e O f a n y T y p e C o m p o n e n t C o l l e c t i o n O f a n y T y p e g W H h t R N j > < d 2 : K e y   z : R e f = " i 3 2 " / > < d 2 : V a l u e   z : I d = " i 1 4 0 0 " > < d 1 p 1 : U U I D > Z 6 Q P n M 2 h s q N o < / d 1 p 1 : U U I D > < d 1 p 1 : _ e l e m e n t s > < d 2 : a n y T y p e   z : I d = " i 1 4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9 8 " / > < d 1 p 1 : U U I D > Y h T n i a A x l q w 2 < / d 1 p 1 : U U I D > < d 1 p 1 : C o n t a i n e r   z : R e f = " i 1 3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 S N q 5 t W t n a w n w ? S h e e t 1 ! R 4 6 7 C 1 : R 4 6 8 C 1 / 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9 6 " / > < d 1 p 1 : _ l a b e l s > < d 2 : K e y V a l u e O f s t r i n g a n y T y p e > < d 2 : K e y > L a b e l < / d 2 : K e y > < d 2 : V a l u e   z : I d = " i 1 4 0 2 "   i : t y p e = " d 1 p 1 : L a b e l " > < d 1 p 1 : P a r e n t   z : R e f = " i 1 3 9 8 " / > < d 1 p 1 : U U I D > U 9 k r k w d 9 P 9 x x 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0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3 9 1 " / > < d 1 p 1 : U U I D > S i 5 f g z S 4 P B O X < / d 1 p 1 : U U I D > < d 1 p 1 : _ p r o p e r t i e s   z : I d = " i 1 4 0 4 "   i : t y p e = " d 1 p 1 : M D M P r o p e r t i e s " > < d 1 p 1 : P a r e n t   z : R e f = " i 1 4 0 3 " / > < d 1 p 1 : U U I D > j k d H c R W K y k f 9 < / d 1 p 1 : U U I D > < d 1 p 1 : _ c o n t e x t C o l l e c t i o n s > < d 2 : K e y V a l u e O f a n y T y p e C o m p o n e n t C o l l e c t i o n O f a n y T y p e g W H h t R N j > < d 2 : K e y   z : R e f = " i 3 2 " / > < d 2 : V a l u e   z : I d = " i 1 4 0 5 " > < d 1 p 1 : U U I D > T e j R s d J 4 u u L T < / d 1 p 1 : U U I D > < d 1 p 1 : _ e l e m e n t s > < d 2 : a n y T y p e   z : I d = " i 1 4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0 3 " / > < d 1 p 1 : U U I D > x 3 J s p e Y z L Y j D < / d 1 p 1 : U U I D > < d 1 p 1 : C o n t a i n e r   z : R e f = " i 1 4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 S N q 5 t W t n a w n w ? S h e e t 1 ! R 4 6 9 C 1 : R 4 7 0 C 1 / 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9 6 " / > < d 1 p 1 : _ l a b e l s > < d 2 : K e y V a l u e O f s t r i n g a n y T y p e > < d 2 : K e y > L a b e l < / d 2 : K e y > < d 2 : V a l u e   z : I d = " i 1 4 0 7 "   i : t y p e = " d 1 p 1 : L a b e l " > < d 1 p 1 : P a r e n t   z : R e f = " i 1 4 0 3 " / > < d 1 p 1 : U U I D > L q E j j U 1 W v N r 7 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0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3 9 1 " / > < d 1 p 1 : U U I D > e Q j u a h n V e v Z 5 < / d 1 p 1 : U U I D > < d 1 p 1 : _ p r o p e r t i e s   z : I d = " i 1 4 0 9 "   i : t y p e = " d 1 p 1 : M D M P r o p e r t i e s " > < d 1 p 1 : P a r e n t   z : R e f = " i 1 4 0 8 " / > < d 1 p 1 : U U I D > l u E a T D 0 3 C U P E < / d 1 p 1 : U U I D > < d 1 p 1 : _ c o n t e x t C o l l e c t i o n s > < d 2 : K e y V a l u e O f a n y T y p e C o m p o n e n t C o l l e c t i o n O f a n y T y p e g W H h t R N j > < d 2 : K e y   z : R e f = " i 3 2 " / > < d 2 : V a l u e   z : I d = " i 1 4 1 0 " > < d 1 p 1 : U U I D > t t F I g 1 I 6 Z K K j < / d 1 p 1 : U U I D > < d 1 p 1 : _ e l e m e n t s > < d 2 : a n y T y p e   z : I d = " i 1 4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0 8 " / > < d 1 p 1 : U U I D > G o g U L q y 9 4 f i 7 < / d 1 p 1 : U U I D > < d 1 p 1 : C o n t a i n e r   z : R e f = " i 1 4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 S N q 5 t W t n a w n w ? S h e e t 1 ! R 4 7 1 C 1 : R 4 7 2 C 1 / 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9 6 " / > < d 1 p 1 : _ l a b e l s > < d 2 : K e y V a l u e O f s t r i n g a n y T y p e > < d 2 : K e y > L a b e l < / d 2 : K e y > < d 2 : V a l u e   z : I d = " i 1 4 1 2 "   i : t y p e = " d 1 p 1 : L a b e l " > < d 1 p 1 : P a r e n t   z : R e f = " i 1 4 0 8 " / > < d 1 p 1 : U U I D > f a u E B 0 b e Q I x K 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1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3 9 1 " / > < d 1 p 1 : U U I D > H z e r c V f U S y T a < / d 1 p 1 : U U I D > < d 1 p 1 : _ p r o p e r t i e s   z : I d = " i 1 4 1 4 "   i : t y p e = " d 1 p 1 : M D M P r o p e r t i e s " > < d 1 p 1 : P a r e n t   z : R e f = " i 1 4 1 3 " / > < d 1 p 1 : U U I D > T t m r 4 R R o p F 1 5 < / d 1 p 1 : U U I D > < d 1 p 1 : _ c o n t e x t C o l l e c t i o n s > < d 2 : K e y V a l u e O f a n y T y p e C o m p o n e n t C o l l e c t i o n O f a n y T y p e g W H h t R N j > < d 2 : K e y   z : R e f = " i 3 2 " / > < d 2 : V a l u e   z : I d = " i 1 4 1 5 " > < d 1 p 1 : U U I D > U Q T V Q n p k k g S p < / d 1 p 1 : U U I D > < d 1 p 1 : _ e l e m e n t s > < d 2 : a n y T y p e   z : I d = " i 1 4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1 3 " / > < d 1 p 1 : U U I D > c g s W g Q J W K I u x < / d 1 p 1 : U U I D > < d 1 p 1 : C o n t a i n e r   z : R e f = " i 1 4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 S N q 5 t W t n a w n w ? S h e e t 1 ! R 4 7 3 C 1 : R 4 7 4 C 1 / 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9 6 " / > < d 1 p 1 : _ l a b e l s > < d 2 : K e y V a l u e O f s t r i n g a n y T y p e > < d 2 : K e y > L a b e l < / d 2 : K e y > < d 2 : V a l u e   z : I d = " i 1 4 1 7 "   i : t y p e = " d 1 p 1 : L a b e l " > < d 1 p 1 : P a r e n t   z : R e f = " i 1 4 1 3 " / > < d 1 p 1 : U U I D > L u a i k 7 L y H U N O 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4 1 8 "   i : t y p e = " d 1 p 1 : E l e m e n t " > < d 1 p 1 : N a m e > R & a m p ; 2 3 3 ; g i o n < / d 1 p 1 : N a m e > < d 1 p 1 : O b j e c t T y p e > E l e m e n t < / d 1 p 1 : O b j e c t T y p e > < d 1 p 1 : P a r e n t   z : R e f = " i 1 2 2 2 " / > < d 1 p 1 : U U I D > h q K u F F D d W C X x < / d 1 p 1 : U U I D > < d 1 p 1 : _ p r o p e r t i e s   z : I d = " i 1 4 1 9 "   i : t y p e = " d 1 p 1 : M D M P r o p e r t i e s " > < d 1 p 1 : P a r e n t   z : R e f = " i 1 4 1 8 " / > < d 1 p 1 : U U I D > M b C H 1 g 4 C y k 5 5 < / d 1 p 1 : U U I D > < d 1 p 1 : _ c o n t e x t C o l l e c t i o n s > < d 2 : K e y V a l u e O f a n y T y p e C o m p o n e n t C o l l e c t i o n O f a n y T y p e g W H h t R N j > < d 2 : K e y   z : R e f = " i 3 2 " / > < d 2 : V a l u e   z : I d = " i 1 4 2 0 " > < d 1 p 1 : U U I D > S d u S 1 8 X 2 b 6 J Y < / d 1 p 1 : U U I D > < d 1 p 1 : _ e l e m e n t s > < d 2 : a n y T y p e   z : I d = " i 1 4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1 8 " / > < d 1 p 1 : U U I D > e 4 I Y 5 e v P g h F z < / d 1 p 1 : U U I D > < d 1 p 1 : C o n t a i n e r   z : R e f = " i 1 4 1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 S N q 5 t W t n a w n w ? S h e e t 1 ! R 4 7 5 C 1 / 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4 2 2 "   i : t y p e = " d 1 p 1 : L a b e l " > < d 1 p 1 : P a r e n t   z : R e f = " i 1 4 1 8 " / > < d 1 p 1 : U U I D > Q v M I d N 8 L X o h t 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4 2 3 "   i : t y p e = " d 1 p 1 : E l e m e n t s " > < d 1 p 1 : P a r e n t   z : R e f = " i 1 4 1 8 " / > < d 1 p 1 : U U I D > F f H J f p U A d G 8 J < / d 1 p 1 : U U I D > < d 1 p 1 : _ c o n t e x t C o l l e c t i o n s > < d 2 : K e y V a l u e O f a n y T y p e C o m p o n e n t C o l l e c t i o n O f a n y T y p e g W H h t R N j > < d 2 : K e y   z : R e f = " i 3 2 " / > < d 2 : V a l u e   z : I d = " i 1 4 2 4 " > < d 1 p 1 : U U I D > X X e G H 1 H y I k n l < / d 1 p 1 : U U I D > < d 1 p 1 : _ e l e m e n t s > < d 2 : a n y T y p e   z : I d = " i 1 4 2 5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4 1 8 " / > < d 1 p 1 : U U I D > y 3 7 s t W T 3 1 W e k < / d 1 p 1 : U U I D > < d 1 p 1 : _ p r o p e r t i e s   z : I d = " i 1 4 2 6 "   i : t y p e = " d 1 p 1 : M D M P r o p e r t i e s " > < d 1 p 1 : P a r e n t   z : R e f = " i 1 4 2 5 " / > < d 1 p 1 : U U I D > e i r D m P 1 8 k x A C < / d 1 p 1 : U U I D > < d 1 p 1 : _ c o n t e x t C o l l e c t i o n s > < d 2 : K e y V a l u e O f a n y T y p e C o m p o n e n t C o l l e c t i o n O f a n y T y p e g W H h t R N j > < d 2 : K e y   z : R e f = " i 3 2 " / > < d 2 : V a l u e   z : I d = " i 1 4 2 7 " > < d 1 p 1 : U U I D > b 2 g M v 1 W T S o h 7 < / d 1 p 1 : U U I D > < d 1 p 1 : _ e l e m e n t s > < d 2 : a n y T y p e   z : I d = " i 1 4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2 5 " / > < d 1 p 1 : U U I D > U g H U z r Z 0 X 4 s T < / d 1 p 1 : U U I D > < d 1 p 1 : C o n t a i n e r   z : R e f = " i 1 4 2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 S N q 5 t W t n a w n w ? S h e e t 1 ! R 4 7 6 C 1 : R 4 7 7 C 1 / 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2 3 " / > < d 1 p 1 : _ l a b e l s > < d 2 : K e y V a l u e O f s t r i n g a n y T y p e > < d 2 : K e y > L a b e l < / d 2 : K e y > < d 2 : V a l u e   z : I d = " i 1 4 2 9 "   i : t y p e = " d 1 p 1 : L a b e l " > < d 1 p 1 : P a r e n t   z : R e f = " i 1 4 2 5 " / > < d 1 p 1 : U U I D > N R d A U o 0 F 3 3 S D 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4 3 0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4 1 8 " / > < d 1 p 1 : U U I D > A O 5 x W J n k M 0 h f < / d 1 p 1 : U U I D > < d 1 p 1 : _ p r o p e r t i e s   z : I d = " i 1 4 3 1 "   i : t y p e = " d 1 p 1 : M D M P r o p e r t i e s " > < d 1 p 1 : P a r e n t   z : R e f = " i 1 4 3 0 " / > < d 1 p 1 : U U I D > O U P L F L y y 4 F 2 E < / d 1 p 1 : U U I D > < d 1 p 1 : _ c o n t e x t C o l l e c t i o n s > < d 2 : K e y V a l u e O f a n y T y p e C o m p o n e n t C o l l e c t i o n O f a n y T y p e g W H h t R N j > < d 2 : K e y   z : R e f = " i 3 2 " / > < d 2 : V a l u e   z : I d = " i 1 4 3 2 " > < d 1 p 1 : U U I D > x j f o L x g 6 A t p G < / d 1 p 1 : U U I D > < d 1 p 1 : _ e l e m e n t s > < d 2 : a n y T y p e   z : I d = " i 1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3 0 " / > < d 1 p 1 : U U I D > H h J 3 X L p m J N 4 a < / d 1 p 1 : U U I D > < d 1 p 1 : C o n t a i n e r   z : R e f = " i 1 4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 S N q 5 t W t n a w n w ? S h e e t 1 ! R 4 7 8 C 1 : R 4 7 9 C 1 / 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2 3 " / > < d 1 p 1 : _ l a b e l s > < d 2 : K e y V a l u e O f s t r i n g a n y T y p e > < d 2 : K e y > L a b e l < / d 2 : K e y > < d 2 : V a l u e   z : I d = " i 1 4 3 4 "   i : t y p e = " d 1 p 1 : L a b e l " > < d 1 p 1 : P a r e n t   z : R e f = " i 1 4 3 0 " / > < d 1 p 1 : U U I D > N O Z 8 8 k X a v 7 g m 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4 3 5 "   i : t y p e = " d 1 p 1 : E l e m e n t s " > < d 1 p 1 : P a r e n t   z : R e f = " i 1 4 3 0 " / > < d 1 p 1 : U U I D > u N J U j m O R 4 0 l w < / d 1 p 1 : U U I D > < d 1 p 1 : _ c o n t e x t C o l l e c t i o n s > < d 2 : K e y V a l u e O f a n y T y p e C o m p o n e n t C o l l e c t i o n O f a n y T y p e g W H h t R N j > < d 2 : K e y   z : R e f = " i 3 2 " / > < d 2 : V a l u e   z : I d = " i 1 4 3 6 " > < d 1 p 1 : U U I D > m H v K c F I s l V 1 I < / d 1 p 1 : U U I D > < d 1 p 1 : _ e l e m e n t s > < d 2 : a n y T y p e   z : I d = " i 1 4 3 7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4 3 0 " / > < d 1 p 1 : U U I D > z T B l l P k p I I c G < / d 1 p 1 : U U I D > < d 1 p 1 : _ p r o p e r t i e s   z : I d = " i 1 4 3 8 "   i : t y p e = " d 1 p 1 : M D M P r o p e r t i e s " > < d 1 p 1 : P a r e n t   z : R e f = " i 1 4 3 7 " / > < d 1 p 1 : U U I D > g L N H 0 u D T o D X P < / d 1 p 1 : U U I D > < d 1 p 1 : _ c o n t e x t C o l l e c t i o n s > < d 2 : K e y V a l u e O f a n y T y p e C o m p o n e n t C o l l e c t i o n O f a n y T y p e g W H h t R N j > < d 2 : K e y   z : R e f = " i 3 2 " / > < d 2 : V a l u e   z : I d = " i 1 4 3 9 " > < d 1 p 1 : U U I D > J w p k Y v S j q I C i < / d 1 p 1 : U U I D > < d 1 p 1 : _ e l e m e n t s > < d 2 : a n y T y p e   z : I d = " i 1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3 7 " / > < d 1 p 1 : U U I D > B 4 a u a Q 4 u p E A A < / d 1 p 1 : U U I D > < d 1 p 1 : C o n t a i n e r   z : R e f = " i 1 4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 S N q 5 t W t n a w n w ? S h e e t 1 ! R 4 8 0 C 1 : R 4 8 1 C 1 / 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4 1 "   i : t y p e = " d 1 p 1 : L a b e l " > < d 1 p 1 : P a r e n t   z : R e f = " i 1 4 3 7 " / > < d 1 p 1 : U U I D > d x z g X 2 d l q o 0 8 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4 2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4 3 0 " / > < d 1 p 1 : U U I D > s y x Y g 6 b c t k t h < / d 1 p 1 : U U I D > < d 1 p 1 : _ p r o p e r t i e s   z : I d = " i 1 4 4 3 "   i : t y p e = " d 1 p 1 : M D M P r o p e r t i e s " > < d 1 p 1 : P a r e n t   z : R e f = " i 1 4 4 2 " / > < d 1 p 1 : U U I D > d Z H Q p W d F J 3 t m < / d 1 p 1 : U U I D > < d 1 p 1 : _ c o n t e x t C o l l e c t i o n s > < d 2 : K e y V a l u e O f a n y T y p e C o m p o n e n t C o l l e c t i o n O f a n y T y p e g W H h t R N j > < d 2 : K e y   z : R e f = " i 3 2 " / > < d 2 : V a l u e   z : I d = " i 1 4 4 4 " > < d 1 p 1 : U U I D > b E N Z 4 V v e I p G 5 < / d 1 p 1 : U U I D > < d 1 p 1 : _ e l e m e n t s > < d 2 : a n y T y p e   z : I d = " i 1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4 2 " / > < d 1 p 1 : U U I D > Q U 1 X I n l G w o B 9 < / d 1 p 1 : U U I D > < d 1 p 1 : C o n t a i n e r   z : R e f = " i 1 4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 S N q 5 t W t n a w n w ? S h e e t 1 ! R 4 8 2 C 1 : R 4 8 3 C 1 / 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4 6 "   i : t y p e = " d 1 p 1 : L a b e l " > < d 1 p 1 : P a r e n t   z : R e f = " i 1 4 4 2 " / > < d 1 p 1 : U U I D > F x Y Z 0 h 6 8 D S F n 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4 7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4 3 0 " / > < d 1 p 1 : U U I D > u N p H 1 w e S B o A M < / d 1 p 1 : U U I D > < d 1 p 1 : _ p r o p e r t i e s   z : I d = " i 1 4 4 8 "   i : t y p e = " d 1 p 1 : M D M P r o p e r t i e s " > < d 1 p 1 : P a r e n t   z : R e f = " i 1 4 4 7 " / > < d 1 p 1 : U U I D > h C 3 T q 7 Z H M z M V < / d 1 p 1 : U U I D > < d 1 p 1 : _ c o n t e x t C o l l e c t i o n s > < d 2 : K e y V a l u e O f a n y T y p e C o m p o n e n t C o l l e c t i o n O f a n y T y p e g W H h t R N j > < d 2 : K e y   z : R e f = " i 3 2 " / > < d 2 : V a l u e   z : I d = " i 1 4 4 9 " > < d 1 p 1 : U U I D > C g z T T g 2 3 T L 6 V < / d 1 p 1 : U U I D > < d 1 p 1 : _ e l e m e n t s > < d 2 : a n y T y p e   z : I d = " i 1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4 7 " / > < d 1 p 1 : U U I D > Y G 7 g T m 1 1 D N w 1 < / d 1 p 1 : U U I D > < d 1 p 1 : C o n t a i n e r   z : R e f = " i 1 4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 S N q 5 t W t n a w n w ? S h e e t 1 ! R 4 8 4 C 1 : R 4 8 5 C 1 / 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5 1 "   i : t y p e = " d 1 p 1 : L a b e l " > < d 1 p 1 : P a r e n t   z : R e f = " i 1 4 4 7 " / > < d 1 p 1 : U U I D > R o V d X q 2 c x L A P 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5 2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4 3 0 " / > < d 1 p 1 : U U I D > H N K i 9 g 0 0 E f 7 g < / d 1 p 1 : U U I D > < d 1 p 1 : _ p r o p e r t i e s   z : I d = " i 1 4 5 3 "   i : t y p e = " d 1 p 1 : M D M P r o p e r t i e s " > < d 1 p 1 : P a r e n t   z : R e f = " i 1 4 5 2 " / > < d 1 p 1 : U U I D > X b z L Q 8 u f H i U n < / d 1 p 1 : U U I D > < d 1 p 1 : _ c o n t e x t C o l l e c t i o n s > < d 2 : K e y V a l u e O f a n y T y p e C o m p o n e n t C o l l e c t i o n O f a n y T y p e g W H h t R N j > < d 2 : K e y   z : R e f = " i 3 2 " / > < d 2 : V a l u e   z : I d = " i 1 4 5 4 " > < d 1 p 1 : U U I D > q S y P x H r c F j 1 k < / d 1 p 1 : U U I D > < d 1 p 1 : _ e l e m e n t s > < d 2 : a n y T y p e   z : I d = " i 1 4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5 2 " / > < d 1 p 1 : U U I D > A 1 z l 8 U R 0 v 5 2 2 < / d 1 p 1 : U U I D > < d 1 p 1 : C o n t a i n e r   z : R e f = " i 1 4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 S N q 5 t W t n a w n w ? S h e e t 1 ! R 4 8 6 C 1 : R 4 8 7 C 1 / 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5 6 "   i : t y p e = " d 1 p 1 : L a b e l " > < d 1 p 1 : P a r e n t   z : R e f = " i 1 4 5 2 " / > < d 1 p 1 : U U I D > g h F s G G x 1 q z 5 2 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5 7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4 3 0 " / > < d 1 p 1 : U U I D > A o 1 1 M i k m z A X K < / d 1 p 1 : U U I D > < d 1 p 1 : _ p r o p e r t i e s   z : I d = " i 1 4 5 8 "   i : t y p e = " d 1 p 1 : M D M P r o p e r t i e s " > < d 1 p 1 : P a r e n t   z : R e f = " i 1 4 5 7 " / > < d 1 p 1 : U U I D > k r o U c b N 5 x U s B < / d 1 p 1 : U U I D > < d 1 p 1 : _ c o n t e x t C o l l e c t i o n s > < d 2 : K e y V a l u e O f a n y T y p e C o m p o n e n t C o l l e c t i o n O f a n y T y p e g W H h t R N j > < d 2 : K e y   z : R e f = " i 3 2 " / > < d 2 : V a l u e   z : I d = " i 1 4 5 9 " > < d 1 p 1 : U U I D > q l G 6 h T x 1 l P L Y < / d 1 p 1 : U U I D > < d 1 p 1 : _ e l e m e n t s > < d 2 : a n y T y p e   z : I d = " i 1 4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5 7 " / > < d 1 p 1 : U U I D > I I h y Q e 1 1 a 5 i F < / d 1 p 1 : U U I D > < d 1 p 1 : C o n t a i n e r   z : R e f = " i 1 4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 S N q 5 t W t n a w n w ? S h e e t 1 ! R 4 8 8 C 1 : R 4 8 9 C 1 / 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6 1 "   i : t y p e = " d 1 p 1 : L a b e l " > < d 1 p 1 : P a r e n t   z : R e f = " i 1 4 5 7 " / > < d 1 p 1 : U U I D > q h w y Z M k m K 4 Y X 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6 2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4 3 0 " / > < d 1 p 1 : U U I D > Y a u s o W K v C 2 A 6 < / d 1 p 1 : U U I D > < d 1 p 1 : _ p r o p e r t i e s   z : I d = " i 1 4 6 3 "   i : t y p e = " d 1 p 1 : M D M P r o p e r t i e s " > < d 1 p 1 : P a r e n t   z : R e f = " i 1 4 6 2 " / > < d 1 p 1 : U U I D > Y X 9 o V 5 x q K y w Y < / d 1 p 1 : U U I D > < d 1 p 1 : _ c o n t e x t C o l l e c t i o n s > < d 2 : K e y V a l u e O f a n y T y p e C o m p o n e n t C o l l e c t i o n O f a n y T y p e g W H h t R N j > < d 2 : K e y   z : R e f = " i 3 2 " / > < d 2 : V a l u e   z : I d = " i 1 4 6 4 " > < d 1 p 1 : U U I D > L U T b I 8 R c g P K T < / d 1 p 1 : U U I D > < d 1 p 1 : _ e l e m e n t s > < d 2 : a n y T y p e   z : I d = " i 1 4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6 2 " / > < d 1 p 1 : U U I D > v a p S c 0 l 1 C A d K < / d 1 p 1 : U U I D > < d 1 p 1 : C o n t a i n e r   z : R e f = " i 1 4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 S N q 5 t W t n a w n w ? S h e e t 1 ! R 4 9 0 C 1 : R 4 9 1 C 1 / 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6 6 "   i : t y p e = " d 1 p 1 : L a b e l " > < d 1 p 1 : P a r e n t   z : R e f = " i 1 4 6 2 " / > < d 1 p 1 : U U I D > q x s h K V g 7 g 0 m X 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6 7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4 3 0 " / > < d 1 p 1 : U U I D > Q T F I o Y u Y 1 J f R < / d 1 p 1 : U U I D > < d 1 p 1 : _ p r o p e r t i e s   z : I d = " i 1 4 6 8 "   i : t y p e = " d 1 p 1 : M D M P r o p e r t i e s " > < d 1 p 1 : P a r e n t   z : R e f = " i 1 4 6 7 " / > < d 1 p 1 : U U I D > Q J i q c f N X X I j 5 < / d 1 p 1 : U U I D > < d 1 p 1 : _ c o n t e x t C o l l e c t i o n s > < d 2 : K e y V a l u e O f a n y T y p e C o m p o n e n t C o l l e c t i o n O f a n y T y p e g W H h t R N j > < d 2 : K e y   z : R e f = " i 3 2 " / > < d 2 : V a l u e   z : I d = " i 1 4 6 9 " > < d 1 p 1 : U U I D > J b u c o G k O M q t 5 < / d 1 p 1 : U U I D > < d 1 p 1 : _ e l e m e n t s > < d 2 : a n y T y p e   z : I d = " i 1 4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6 7 " / > < d 1 p 1 : U U I D > N f O V M 3 V O 1 I H 9 < / d 1 p 1 : U U I D > < d 1 p 1 : C o n t a i n e r   z : R e f = " i 1 4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 S N q 5 t W t n a w n w ? S h e e t 1 ! R 4 9 2 C 1 : R 4 9 3 C 1 / 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7 1 "   i : t y p e = " d 1 p 1 : L a b e l " > < d 1 p 1 : P a r e n t   z : R e f = " i 1 4 6 7 " / > < d 1 p 1 : U U I D > u t S f P r b q S a U g 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7 2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4 3 0 " / > < d 1 p 1 : U U I D > O d 8 b x Y c v 1 W 0 3 < / d 1 p 1 : U U I D > < d 1 p 1 : _ p r o p e r t i e s   z : I d = " i 1 4 7 3 "   i : t y p e = " d 1 p 1 : M D M P r o p e r t i e s " > < d 1 p 1 : P a r e n t   z : R e f = " i 1 4 7 2 " / > < d 1 p 1 : U U I D > W m A A B x 6 w 1 u G A < / d 1 p 1 : U U I D > < d 1 p 1 : _ c o n t e x t C o l l e c t i o n s > < d 2 : K e y V a l u e O f a n y T y p e C o m p o n e n t C o l l e c t i o n O f a n y T y p e g W H h t R N j > < d 2 : K e y   z : R e f = " i 3 2 " / > < d 2 : V a l u e   z : I d = " i 1 4 7 4 " > < d 1 p 1 : U U I D > E I P 6 a P 7 n a m a 6 < / d 1 p 1 : U U I D > < d 1 p 1 : _ e l e m e n t s > < d 2 : a n y T y p e   z : I d = " i 1 4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7 2 " / > < d 1 p 1 : U U I D > O 1 K d y V E C U u B C < / d 1 p 1 : U U I D > < d 1 p 1 : C o n t a i n e r   z : R e f = " i 1 4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 S N q 5 t W t n a w n w ? S h e e t 1 ! R 4 9 4 C 1 : R 4 9 5 C 1 / 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7 6 "   i : t y p e = " d 1 p 1 : L a b e l " > < d 1 p 1 : P a r e n t   z : R e f = " i 1 4 7 2 " / > < d 1 p 1 : U U I D > f n k X V a h i 3 Y 5 y 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7 7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4 3 0 " / > < d 1 p 1 : U U I D > s J l K 3 3 B m U s n O < / d 1 p 1 : U U I D > < d 1 p 1 : _ p r o p e r t i e s   z : I d = " i 1 4 7 8 "   i : t y p e = " d 1 p 1 : M D M P r o p e r t i e s " > < d 1 p 1 : P a r e n t   z : R e f = " i 1 4 7 7 " / > < d 1 p 1 : U U I D > E k M Z u 6 E g Y O P D < / d 1 p 1 : U U I D > < d 1 p 1 : _ c o n t e x t C o l l e c t i o n s > < d 2 : K e y V a l u e O f a n y T y p e C o m p o n e n t C o l l e c t i o n O f a n y T y p e g W H h t R N j > < d 2 : K e y   z : R e f = " i 3 2 " / > < d 2 : V a l u e   z : I d = " i 1 4 7 9 " > < d 1 p 1 : U U I D > h Y y m L e k z L D t J < / d 1 p 1 : U U I D > < d 1 p 1 : _ e l e m e n t s > < d 2 : a n y T y p e   z : I d = " i 1 4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7 7 " / > < d 1 p 1 : U U I D > g d 8 g p E r W H M 1 1 < / d 1 p 1 : U U I D > < d 1 p 1 : C o n t a i n e r   z : R e f = " i 1 4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 S N q 5 t W t n a w n w ? S h e e t 1 ! R 4 9 6 C 1 : R 4 9 7 C 1 / 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8 1 "   i : t y p e = " d 1 p 1 : L a b e l " > < d 1 p 1 : P a r e n t   z : R e f = " i 1 4 7 7 " / > < d 1 p 1 : U U I D > K S 8 f S Z w 3 A W 7 I 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8 2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4 3 0 " / > < d 1 p 1 : U U I D > o d p 6 4 q Y H d I n u < / d 1 p 1 : U U I D > < d 1 p 1 : _ p r o p e r t i e s   z : I d = " i 1 4 8 3 "   i : t y p e = " d 1 p 1 : M D M P r o p e r t i e s " > < d 1 p 1 : P a r e n t   z : R e f = " i 1 4 8 2 " / > < d 1 p 1 : U U I D > C i 3 d i 3 j D n G z a < / d 1 p 1 : U U I D > < d 1 p 1 : _ c o n t e x t C o l l e c t i o n s > < d 2 : K e y V a l u e O f a n y T y p e C o m p o n e n t C o l l e c t i o n O f a n y T y p e g W H h t R N j > < d 2 : K e y   z : R e f = " i 3 2 " / > < d 2 : V a l u e   z : I d = " i 1 4 8 4 " > < d 1 p 1 : U U I D > c d 2 0 K N 1 C 1 D x Q < / d 1 p 1 : U U I D > < d 1 p 1 : _ e l e m e n t s > < d 2 : a n y T y p e   z : I d = " i 1 4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8 2 " / > < d 1 p 1 : U U I D > y i 2 U h 3 6 c h 6 j o < / d 1 p 1 : U U I D > < d 1 p 1 : C o n t a i n e r   z : R e f = " i 1 4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 S N q 5 t W t n a w n w ? S h e e t 1 ! R 4 9 8 C 1 : R 4 9 9 C 1 / 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8 6 "   i : t y p e = " d 1 p 1 : L a b e l " > < d 1 p 1 : P a r e n t   z : R e f = " i 1 4 8 2 " / > < d 1 p 1 : U U I D > x a f 7 x P g D q P r V 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8 7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4 3 0 " / > < d 1 p 1 : U U I D > w D i w v t S I l D 7 5 < / d 1 p 1 : U U I D > < d 1 p 1 : _ p r o p e r t i e s   z : I d = " i 1 4 8 8 "   i : t y p e = " d 1 p 1 : M D M P r o p e r t i e s " > < d 1 p 1 : P a r e n t   z : R e f = " i 1 4 8 7 " / > < d 1 p 1 : U U I D > e G Q S f q g h o i 8 M < / d 1 p 1 : U U I D > < d 1 p 1 : _ c o n t e x t C o l l e c t i o n s > < d 2 : K e y V a l u e O f a n y T y p e C o m p o n e n t C o l l e c t i o n O f a n y T y p e g W H h t R N j > < d 2 : K e y   z : R e f = " i 3 2 " / > < d 2 : V a l u e   z : I d = " i 1 4 8 9 " > < d 1 p 1 : U U I D > K 1 L 4 V z A 9 w o e 9 < / d 1 p 1 : U U I D > < d 1 p 1 : _ e l e m e n t s > < d 2 : a n y T y p e   z : I d = " i 1 4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8 7 " / > < d 1 p 1 : U U I D > B O g t J X 1 l 3 N P D < / d 1 p 1 : U U I D > < d 1 p 1 : C o n t a i n e r   z : R e f = " i 1 4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 S N q 5 t W t n a w n w ? S h e e t 1 ! R 5 0 0 C 1 : R 5 0 1 C 1 / 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9 1 "   i : t y p e = " d 1 p 1 : L a b e l " > < d 1 p 1 : P a r e n t   z : R e f = " i 1 4 8 7 " / > < d 1 p 1 : U U I D > L q b e p K E 3 c j P Z 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4 9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2 2 2 " / > < d 1 p 1 : U U I D > E z W O s 0 s H S n C G < / d 1 p 1 : U U I D > < d 1 p 1 : _ p r o p e r t i e s   z : I d = " i 1 4 9 3 "   i : t y p e = " d 1 p 1 : M D M P r o p e r t i e s " > < d 1 p 1 : P a r e n t   z : R e f = " i 1 4 9 2 " / > < d 1 p 1 : U U I D > x j i K h Q m a k p H r < / d 1 p 1 : U U I D > < d 1 p 1 : _ c o n t e x t C o l l e c t i o n s > < d 2 : K e y V a l u e O f a n y T y p e C o m p o n e n t C o l l e c t i o n O f a n y T y p e g W H h t R N j > < d 2 : K e y   z : R e f = " i 3 2 " / > < d 2 : V a l u e   z : I d = " i 1 4 9 4 " > < d 1 p 1 : U U I D > l C H t 6 k 1 6 m R Q Q < / d 1 p 1 : U U I D > < d 1 p 1 : _ e l e m e n t s > < d 2 : a n y T y p e   z : I d = " i 1 4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9 2 " / > < d 1 p 1 : U U I D > I x X R q X T 9 m I 7 x < / d 1 p 1 : U U I D > < d 1 p 1 : C o n t a i n e r   z : R e f = " i 1 4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 S N q 5 t W t n a w n w ? S h e e t 1 ! R 5 0 2 C 1 / 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4 9 6 "   i : t y p e = " d 1 p 1 : L a b e l " > < d 1 p 1 : P a r e n t   z : R e f = " i 1 4 9 2 " / > < d 1 p 1 : U U I D > Y r B c 4 7 m k n V N 6 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4 9 7 "   i : t y p e = " d 1 p 1 : E l e m e n t s " > < d 1 p 1 : P a r e n t   z : R e f = " i 1 4 9 2 " / > < d 1 p 1 : U U I D > z D L e t 2 d K Z C f U < / d 1 p 1 : U U I D > < d 1 p 1 : _ c o n t e x t C o l l e c t i o n s > < d 2 : K e y V a l u e O f a n y T y p e C o m p o n e n t C o l l e c t i o n O f a n y T y p e g W H h t R N j > < d 2 : K e y   z : R e f = " i 3 2 " / > < d 2 : V a l u e   z : I d = " i 1 4 9 8 " > < d 1 p 1 : U U I D > J T x N 5 J H 0 V V P o < / d 1 p 1 : U U I D > < d 1 p 1 : _ e l e m e n t s > < d 2 : a n y T y p e   z : I d = " i 1 4 9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4 9 2 " / > < d 1 p 1 : U U I D > h N Z a K 1 r O N q T a < / d 1 p 1 : U U I D > < d 1 p 1 : _ p r o p e r t i e s   z : I d = " i 1 5 0 0 "   i : t y p e = " d 1 p 1 : M D M P r o p e r t i e s " > < d 1 p 1 : P a r e n t   z : R e f = " i 1 4 9 9 " / > < d 1 p 1 : U U I D > N 0 c f C E Z X H 0 A H < / d 1 p 1 : U U I D > < d 1 p 1 : _ c o n t e x t C o l l e c t i o n s > < d 2 : K e y V a l u e O f a n y T y p e C o m p o n e n t C o l l e c t i o n O f a n y T y p e g W H h t R N j > < d 2 : K e y   z : R e f = " i 3 2 " / > < d 2 : V a l u e   z : I d = " i 1 5 0 1 " > < d 1 p 1 : U U I D > N K p T V T b q S S A u < / d 1 p 1 : U U I D > < d 1 p 1 : _ e l e m e n t s > < d 2 : a n y T y p e   z : I d = " i 1 5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9 9 " / > < d 1 p 1 : U U I D > u U v N V I F k E U c H < / d 1 p 1 : U U I D > < d 1 p 1 : C o n t a i n e r   z : R e f = " i 1 5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 S N q 5 t W t n a w n w ? S h e e t 1 ! R 5 0 3 C 1 : R 5 0 4 C 1 / 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9 7 " / > < d 1 p 1 : _ l a b e l s > < d 2 : K e y V a l u e O f s t r i n g a n y T y p e > < d 2 : K e y > L a b e l < / d 2 : K e y > < d 2 : V a l u e   z : I d = " i 1 5 0 3 "   i : t y p e = " d 1 p 1 : L a b e l " > < d 1 p 1 : P a r e n t   z : R e f = " i 1 4 9 9 " / > < d 1 p 1 : U U I D > c M a v o 8 t g A W 9 t 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0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4 9 2 " / > < d 1 p 1 : U U I D > z y L c 6 k x Z 4 9 V 4 < / d 1 p 1 : U U I D > < d 1 p 1 : _ p r o p e r t i e s   z : I d = " i 1 5 0 5 "   i : t y p e = " d 1 p 1 : M D M P r o p e r t i e s " > < d 1 p 1 : P a r e n t   z : R e f = " i 1 5 0 4 " / > < d 1 p 1 : U U I D > G X 4 i 2 1 I U w P B f < / d 1 p 1 : U U I D > < d 1 p 1 : _ c o n t e x t C o l l e c t i o n s > < d 2 : K e y V a l u e O f a n y T y p e C o m p o n e n t C o l l e c t i o n O f a n y T y p e g W H h t R N j > < d 2 : K e y   z : R e f = " i 3 2 " / > < d 2 : V a l u e   z : I d = " i 1 5 0 6 " > < d 1 p 1 : U U I D > l A o T r R e 8 z s m s < / d 1 p 1 : U U I D > < d 1 p 1 : _ e l e m e n t s > < d 2 : a n y T y p e   z : I d = " i 1 5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0 4 " / > < d 1 p 1 : U U I D > Q M C 8 u b C 5 s h L 8 < / d 1 p 1 : U U I D > < d 1 p 1 : C o n t a i n e r   z : R e f = " i 1 5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 S N q 5 t W t n a w n w ? S h e e t 1 ! R 5 0 5 C 1 : R 5 0 6 C 1 / 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9 7 " / > < d 1 p 1 : _ l a b e l s > < d 2 : K e y V a l u e O f s t r i n g a n y T y p e > < d 2 : K e y > L a b e l < / d 2 : K e y > < d 2 : V a l u e   z : I d = " i 1 5 0 8 "   i : t y p e = " d 1 p 1 : L a b e l " > < d 1 p 1 : P a r e n t   z : R e f = " i 1 5 0 4 " / > < d 1 p 1 : U U I D > Y g L 1 k Y x j 1 g G M 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0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4 9 2 " / > < d 1 p 1 : U U I D > i K z 0 Z J U g B u 9 T < / d 1 p 1 : U U I D > < d 1 p 1 : _ p r o p e r t i e s   z : I d = " i 1 5 1 0 "   i : t y p e = " d 1 p 1 : M D M P r o p e r t i e s " > < d 1 p 1 : P a r e n t   z : R e f = " i 1 5 0 9 " / > < d 1 p 1 : U U I D > U 1 z Z J q 7 n T P e V < / d 1 p 1 : U U I D > < d 1 p 1 : _ c o n t e x t C o l l e c t i o n s > < d 2 : K e y V a l u e O f a n y T y p e C o m p o n e n t C o l l e c t i o n O f a n y T y p e g W H h t R N j > < d 2 : K e y   z : R e f = " i 3 2 " / > < d 2 : V a l u e   z : I d = " i 1 5 1 1 " > < d 1 p 1 : U U I D > Z w 1 x 0 e S Z v M P p < / d 1 p 1 : U U I D > < d 1 p 1 : _ e l e m e n t s > < d 2 : a n y T y p e   z : I d = " i 1 5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0 9 " / > < d 1 p 1 : U U I D > s J k V N G x L z p 4 z < / d 1 p 1 : U U I D > < d 1 p 1 : C o n t a i n e r   z : R e f = " i 1 5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 S N q 5 t W t n a w n w ? S h e e t 1 ! R 5 0 7 C 1 : R 5 0 8 C 1 / 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9 7 " / > < d 1 p 1 : _ l a b e l s > < d 2 : K e y V a l u e O f s t r i n g a n y T y p e > < d 2 : K e y > L a b e l < / d 2 : K e y > < d 2 : V a l u e   z : I d = " i 1 5 1 3 "   i : t y p e = " d 1 p 1 : L a b e l " > < d 1 p 1 : P a r e n t   z : R e f = " i 1 5 0 9 " / > < d 1 p 1 : U U I D > z k U F M v F u h 2 T q 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5 1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2 2 2 " / > < d 1 p 1 : U U I D > Z q 8 O 1 8 B e E o 0 T < / d 1 p 1 : U U I D > < d 1 p 1 : _ p r o p e r t i e s   z : I d = " i 1 5 1 5 "   i : t y p e = " d 1 p 1 : M D M P r o p e r t i e s " > < d 1 p 1 : P a r e n t   z : R e f = " i 1 5 1 4 " / > < d 1 p 1 : U U I D > Y E z I v 9 Z D t r e 7 < / d 1 p 1 : U U I D > < d 1 p 1 : _ c o n t e x t C o l l e c t i o n s > < d 2 : K e y V a l u e O f a n y T y p e C o m p o n e n t C o l l e c t i o n O f a n y T y p e g W H h t R N j > < d 2 : K e y   z : R e f = " i 3 2 " / > < d 2 : V a l u e   z : I d = " i 1 5 1 6 " > < d 1 p 1 : U U I D > c P F O P w O L o J j 9 < / d 1 p 1 : U U I D > < d 1 p 1 : _ e l e m e n t s > < d 2 : a n y T y p e   z : I d = " i 1 5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1 4 " / > < d 1 p 1 : U U I D > E n a N c S h 0 2 E U v < / d 1 p 1 : U U I D > < d 1 p 1 : C o n t a i n e r   z : R e f = " i 1 5 1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 S N q 5 t W t n a w n w ? S h e e t 1 ! R 5 0 9 C 1 / 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5 1 8 "   i : t y p e = " d 1 p 1 : L a b e l " > < d 1 p 1 : P a r e n t   z : R e f = " i 1 5 1 4 " / > < d 1 p 1 : U U I D > L W G j x t R V u A L 3 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1 9 "   i : t y p e = " d 1 p 1 : E l e m e n t s " > < d 1 p 1 : P a r e n t   z : R e f = " i 1 5 1 4 " / > < d 1 p 1 : U U I D > P j 6 b G W o I x l h A < / d 1 p 1 : U U I D > < d 1 p 1 : _ c o n t e x t C o l l e c t i o n s > < d 2 : K e y V a l u e O f a n y T y p e C o m p o n e n t C o l l e c t i o n O f a n y T y p e g W H h t R N j > < d 2 : K e y   z : R e f = " i 3 2 " / > < d 2 : V a l u e   z : I d = " i 1 5 2 0 " > < d 1 p 1 : U U I D > v Q l e G i 6 6 i 8 6 R < / d 1 p 1 : U U I D > < d 1 p 1 : _ e l e m e n t s > < d 2 : a n y T y p e   z : I d = " i 1 5 2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5 1 4 " / > < d 1 p 1 : U U I D > B l Y t 9 s h T w 0 m w < / d 1 p 1 : U U I D > < d 1 p 1 : _ p r o p e r t i e s   z : I d = " i 1 5 2 2 "   i : t y p e = " d 1 p 1 : M D M P r o p e r t i e s " > < d 1 p 1 : P a r e n t   z : R e f = " i 1 5 2 1 " / > < d 1 p 1 : U U I D > i K p w y L 6 K q m y 7 < / d 1 p 1 : U U I D > < d 1 p 1 : _ c o n t e x t C o l l e c t i o n s > < d 2 : K e y V a l u e O f a n y T y p e C o m p o n e n t C o l l e c t i o n O f a n y T y p e g W H h t R N j > < d 2 : K e y   z : R e f = " i 3 2 " / > < d 2 : V a l u e   z : I d = " i 1 5 2 3 " > < d 1 p 1 : U U I D > A j 6 C b t K T g 0 C I < / d 1 p 1 : U U I D > < d 1 p 1 : _ e l e m e n t s > < d 2 : a n y T y p e   z : I d = " i 1 5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2 1 " / > < d 1 p 1 : U U I D > d M l a K p G d 5 U k F < / d 1 p 1 : U U I D > < d 1 p 1 : C o n t a i n e r   z : R e f = " i 1 5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 S N q 5 t W t n a w n w ? S h e e t 1 ! R 5 1 0 C 1 : R 5 1 1 C 1 / 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1 9 " / > < d 1 p 1 : _ l a b e l s > < d 2 : K e y V a l u e O f s t r i n g a n y T y p e > < d 2 : K e y > L a b e l < / d 2 : K e y > < d 2 : V a l u e   z : I d = " i 1 5 2 5 "   i : t y p e = " d 1 p 1 : L a b e l " > < d 1 p 1 : P a r e n t   z : R e f = " i 1 5 2 1 " / > < d 1 p 1 : U U I D > Q j W C e 1 H E o z i 3 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2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5 1 4 " / > < d 1 p 1 : U U I D > e 6 q v r o 4 8 E j 7 0 < / d 1 p 1 : U U I D > < d 1 p 1 : _ p r o p e r t i e s   z : I d = " i 1 5 2 7 "   i : t y p e = " d 1 p 1 : M D M P r o p e r t i e s " > < d 1 p 1 : P a r e n t   z : R e f = " i 1 5 2 6 " / > < d 1 p 1 : U U I D > F c Y d N Y U e z c M 3 < / d 1 p 1 : U U I D > < d 1 p 1 : _ c o n t e x t C o l l e c t i o n s > < d 2 : K e y V a l u e O f a n y T y p e C o m p o n e n t C o l l e c t i o n O f a n y T y p e g W H h t R N j > < d 2 : K e y   z : R e f = " i 3 2 " / > < d 2 : V a l u e   z : I d = " i 1 5 2 8 " > < d 1 p 1 : U U I D > S e Y J 4 A P z H h M m < / d 1 p 1 : U U I D > < d 1 p 1 : _ e l e m e n t s > < d 2 : a n y T y p e   z : I d = " i 1 5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2 6 " / > < d 1 p 1 : U U I D > e g A B g U C r 9 2 5 8 < / d 1 p 1 : U U I D > < d 1 p 1 : C o n t a i n e r   z : R e f = " i 1 5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 S N q 5 t W t n a w n w ? S h e e t 1 ! R 5 1 2 C 1 : R 5 1 3 C 1 / 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1 9 " / > < d 1 p 1 : _ l a b e l s > < d 2 : K e y V a l u e O f s t r i n g a n y T y p e > < d 2 : K e y > L a b e l < / d 2 : K e y > < d 2 : V a l u e   z : I d = " i 1 5 3 0 "   i : t y p e = " d 1 p 1 : L a b e l " > < d 1 p 1 : P a r e n t   z : R e f = " i 1 5 2 6 " / > < d 1 p 1 : U U I D > v r i x 4 j I w m g W L 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5 3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2 2 2 " / > < d 1 p 1 : U U I D > K 6 r R d b O z R 6 U c < / d 1 p 1 : U U I D > < d 1 p 1 : _ p r o p e r t i e s   z : I d = " i 1 5 3 2 "   i : t y p e = " d 1 p 1 : M D M P r o p e r t i e s " > < d 1 p 1 : P a r e n t   z : R e f = " i 1 5 3 1 " / > < d 1 p 1 : U U I D > R s G H g j T G 9 s E q < / d 1 p 1 : U U I D > < d 1 p 1 : _ c o n t e x t C o l l e c t i o n s > < d 2 : K e y V a l u e O f a n y T y p e C o m p o n e n t C o l l e c t i o n O f a n y T y p e g W H h t R N j > < d 2 : K e y   z : R e f = " i 3 2 " / > < d 2 : V a l u e   z : I d = " i 1 5 3 3 " > < d 1 p 1 : U U I D > N 7 j 4 F v 7 k P w 1 s < / d 1 p 1 : U U I D > < d 1 p 1 : _ e l e m e n t s > < d 2 : a n y T y p e   z : I d = " i 1 5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3 1 " / > < d 1 p 1 : U U I D > U S 7 f a g 4 e i a y N < / d 1 p 1 : U U I D > < d 1 p 1 : C o n t a i n e r   z : R e f = " i 1 5 3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 S N q 5 t W t n a w n w ? S h e e t 1 ! R 5 1 4 C 1 / 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5 3 5 "   i : t y p e = " d 1 p 1 : L a b e l " > < d 1 p 1 : P a r e n t   z : R e f = " i 1 5 3 1 " / > < d 1 p 1 : U U I D > n 3 e L 4 0 Z 8 X G 6 f 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3 6 "   i : t y p e = " d 1 p 1 : E l e m e n t s " > < d 1 p 1 : P a r e n t   z : R e f = " i 1 5 3 1 " / > < d 1 p 1 : U U I D > q j N G n 3 H 4 1 m S 9 < / d 1 p 1 : U U I D > < d 1 p 1 : _ c o n t e x t C o l l e c t i o n s > < d 2 : K e y V a l u e O f a n y T y p e C o m p o n e n t C o l l e c t i o n O f a n y T y p e g W H h t R N j > < d 2 : K e y   z : R e f = " i 3 2 " / > < d 2 : V a l u e   z : I d = " i 1 5 3 7 " > < d 1 p 1 : U U I D > a g Z l T z i N r A d 3 < / d 1 p 1 : U U I D > < d 1 p 1 : _ e l e m e n t s > < d 2 : a n y T y p e   z : I d = " i 1 5 3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5 3 1 " / > < d 1 p 1 : U U I D > L H L X 0 Z j O G D 2 d < / d 1 p 1 : U U I D > < d 1 p 1 : _ p r o p e r t i e s   z : I d = " i 1 5 3 9 "   i : t y p e = " d 1 p 1 : M D M P r o p e r t i e s " > < d 1 p 1 : P a r e n t   z : R e f = " i 1 5 3 8 " / > < d 1 p 1 : U U I D > v H T i O G m 1 b U w j < / d 1 p 1 : U U I D > < d 1 p 1 : _ c o n t e x t C o l l e c t i o n s > < d 2 : K e y V a l u e O f a n y T y p e C o m p o n e n t C o l l e c t i o n O f a n y T y p e g W H h t R N j > < d 2 : K e y   z : R e f = " i 3 2 " / > < d 2 : V a l u e   z : I d = " i 1 5 4 0 " > < d 1 p 1 : U U I D > n H l O 3 W t j z Y u N < / d 1 p 1 : U U I D > < d 1 p 1 : _ e l e m e n t s > < d 2 : a n y T y p e   z : I d = " i 1 5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3 8 " / > < d 1 p 1 : U U I D > f y r e x k H 1 J W A 8 < / d 1 p 1 : U U I D > < d 1 p 1 : C o n t a i n e r   z : R e f = " i 1 5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 S N q 5 t W t n a w n w ? S h e e t 1 ! R 5 1 5 C 1 : R 5 1 6 C 1 / 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3 6 " / > < d 1 p 1 : _ l a b e l s > < d 2 : K e y V a l u e O f s t r i n g a n y T y p e > < d 2 : K e y > L a b e l < / d 2 : K e y > < d 2 : V a l u e   z : I d = " i 1 5 4 2 "   i : t y p e = " d 1 p 1 : L a b e l " > < d 1 p 1 : P a r e n t   z : R e f = " i 1 5 3 8 " / > < d 1 p 1 : U U I D > h C I 8 h s Z c o 5 E R 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4 3 "   i : t y p e = " d 1 p 1 : E l e m e n t s " > < d 1 p 1 : P a r e n t   z : R e f = " i 1 5 3 8 " / > < d 1 p 1 : U U I D > a g m E E F S v b k 7 x < / d 1 p 1 : U U I D > < d 1 p 1 : _ c o n t e x t C o l l e c t i o n s > < d 2 : K e y V a l u e O f a n y T y p e C o m p o n e n t C o l l e c t i o n O f a n y T y p e g W H h t R N j > < d 2 : K e y   z : R e f = " i 3 2 " / > < d 2 : V a l u e   z : I d = " i 1 5 4 4 " > < d 1 p 1 : U U I D > K u n Z r v R g h E 2 U < / d 1 p 1 : U U I D > < d 1 p 1 : _ e l e m e n t s > < d 2 : a n y T y p e   z : I d = " i 1 5 4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5 3 8 " / > < d 1 p 1 : U U I D > p f J A v H C 7 E 0 K i < / d 1 p 1 : U U I D > < d 1 p 1 : _ p r o p e r t i e s   z : I d = " i 1 5 4 6 "   i : t y p e = " d 1 p 1 : M D M P r o p e r t i e s " > < d 1 p 1 : P a r e n t   z : R e f = " i 1 5 4 5 " / > < d 1 p 1 : U U I D > W a V J J A R D h Z u S < / d 1 p 1 : U U I D > < d 1 p 1 : _ c o n t e x t C o l l e c t i o n s > < d 2 : K e y V a l u e O f a n y T y p e C o m p o n e n t C o l l e c t i o n O f a n y T y p e g W H h t R N j > < d 2 : K e y   z : R e f = " i 3 2 " / > < d 2 : V a l u e   z : I d = " i 1 5 4 7 " > < d 1 p 1 : U U I D > v q l M r O Y g X G 6 a < / d 1 p 1 : U U I D > < d 1 p 1 : _ e l e m e n t s > < d 2 : a n y T y p e   z : I d = " i 1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4 5 " / > < d 1 p 1 : U U I D > V I F 1 N 4 Z Z H n x e < / d 1 p 1 : U U I D > < d 1 p 1 : C o n t a i n e r   z : R e f = " i 1 5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 S N q 5 t W t n a w n w ? S h e e t 1 ! R 5 1 7 C 1 : R 5 1 8 C 1 / 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4 3 " / > < d 1 p 1 : _ l a b e l s > < d 2 : K e y V a l u e O f s t r i n g a n y T y p e > < d 2 : K e y > L a b e l < / d 2 : K e y > < d 2 : V a l u e   z : I d = " i 1 5 4 9 "   i : t y p e = " d 1 p 1 : L a b e l " > < d 1 p 1 : P a r e n t   z : R e f = " i 1 5 4 5 " / > < d 1 p 1 : U U I D > c Y s h 3 H M W k F P W 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5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5 3 8 " / > < d 1 p 1 : U U I D > d W N a l S 1 c o z j 1 < / d 1 p 1 : U U I D > < d 1 p 1 : _ p r o p e r t i e s   z : I d = " i 1 5 5 1 "   i : t y p e = " d 1 p 1 : M D M P r o p e r t i e s " > < d 1 p 1 : P a r e n t   z : R e f = " i 1 5 5 0 " / > < d 1 p 1 : U U I D > A k a z H q q M E Z j G < / d 1 p 1 : U U I D > < d 1 p 1 : _ c o n t e x t C o l l e c t i o n s > < d 2 : K e y V a l u e O f a n y T y p e C o m p o n e n t C o l l e c t i o n O f a n y T y p e g W H h t R N j > < d 2 : K e y   z : R e f = " i 3 2 " / > < d 2 : V a l u e   z : I d = " i 1 5 5 2 " > < d 1 p 1 : U U I D > z 5 J 5 8 e l V d 5 v A < / d 1 p 1 : U U I D > < d 1 p 1 : _ e l e m e n t s > < d 2 : a n y T y p e   z : I d = " i 1 5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5 0 " / > < d 1 p 1 : U U I D > v a 1 n A V K S 1 H L G < / d 1 p 1 : U U I D > < d 1 p 1 : C o n t a i n e r   z : R e f = " i 1 5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 S N q 5 t W t n a w n w ? S h e e t 1 ! R 5 1 9 C 1 : R 5 2 0 C 1 / 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4 3 " / > < d 1 p 1 : _ l a b e l s > < d 2 : K e y V a l u e O f s t r i n g a n y T y p e > < d 2 : K e y > L a b e l < / d 2 : K e y > < d 2 : V a l u e   z : I d = " i 1 5 5 4 "   i : t y p e = " d 1 p 1 : L a b e l " > < d 1 p 1 : P a r e n t   z : R e f = " i 1 5 5 0 " / > < d 1 p 1 : U U I D > L 0 9 1 5 u Y u 0 1 c i 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5 5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5 3 1 " / > < d 1 p 1 : U U I D > Y k x 8 t 3 N a 9 T 9 o < / d 1 p 1 : U U I D > < d 1 p 1 : _ p r o p e r t i e s   z : I d = " i 1 5 5 6 "   i : t y p e = " d 1 p 1 : M D M P r o p e r t i e s " > < d 1 p 1 : P a r e n t   z : R e f = " i 1 5 5 5 " / > < d 1 p 1 : U U I D > q k Z r a v W A j 8 2 R < / d 1 p 1 : U U I D > < d 1 p 1 : _ c o n t e x t C o l l e c t i o n s > < d 2 : K e y V a l u e O f a n y T y p e C o m p o n e n t C o l l e c t i o n O f a n y T y p e g W H h t R N j > < d 2 : K e y   z : R e f = " i 3 2 " / > < d 2 : V a l u e   z : I d = " i 1 5 5 7 " > < d 1 p 1 : U U I D > n e b o B c B F 0 Z 3 r < / d 1 p 1 : U U I D > < d 1 p 1 : _ e l e m e n t s > < d 2 : a n y T y p e   z : I d = " i 1 5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5 5 " / > < d 1 p 1 : U U I D > r D M t O R N 2 u D H Y < / d 1 p 1 : U U I D > < d 1 p 1 : C o n t a i n e r   z : R e f = " i 1 5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 S N q 5 t W t n a w n w ? S h e e t 1 ! R 5 2 1 C 1 : R 5 2 2 C 1 / 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3 6 " / > < d 1 p 1 : _ l a b e l s > < d 2 : K e y V a l u e O f s t r i n g a n y T y p e > < d 2 : K e y > L a b e l < / d 2 : K e y > < d 2 : V a l u e   z : I d = " i 1 5 5 9 "   i : t y p e = " d 1 p 1 : L a b e l " > < d 1 p 1 : P a r e n t   z : R e f = " i 1 5 5 5 " / > < d 1 p 1 : U U I D > l w o w e s 7 5 1 W Q X 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6 0 "   i : t y p e = " d 1 p 1 : E l e m e n t s " > < d 1 p 1 : P a r e n t   z : R e f = " i 1 5 5 5 " / > < d 1 p 1 : U U I D > f f a a v n F k f I 1 j < / d 1 p 1 : U U I D > < d 1 p 1 : _ c o n t e x t C o l l e c t i o n s > < d 2 : K e y V a l u e O f a n y T y p e C o m p o n e n t C o l l e c t i o n O f a n y T y p e g W H h t R N j > < d 2 : K e y   z : R e f = " i 3 2 " / > < d 2 : V a l u e   z : I d = " i 1 5 6 1 " > < d 1 p 1 : U U I D > V Q q o p F T w L B Y N < / d 1 p 1 : U U I D > < d 1 p 1 : _ e l e m e n t s > < d 2 : a n y T y p e   z : I d = " i 1 5 6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5 5 5 " / > < d 1 p 1 : U U I D > Y y p W N a I d s v a S < / d 1 p 1 : U U I D > < d 1 p 1 : _ p r o p e r t i e s   z : I d = " i 1 5 6 3 "   i : t y p e = " d 1 p 1 : M D M P r o p e r t i e s " > < d 1 p 1 : P a r e n t   z : R e f = " i 1 5 6 2 " / > < d 1 p 1 : U U I D > E 3 4 t k u c 6 i j 2 h < / d 1 p 1 : U U I D > < d 1 p 1 : _ c o n t e x t C o l l e c t i o n s > < d 2 : K e y V a l u e O f a n y T y p e C o m p o n e n t C o l l e c t i o n O f a n y T y p e g W H h t R N j > < d 2 : K e y   z : R e f = " i 3 2 " / > < d 2 : V a l u e   z : I d = " i 1 5 6 4 " > < d 1 p 1 : U U I D > v h Q b G G R Z q s 2 X < / d 1 p 1 : U U I D > < d 1 p 1 : _ e l e m e n t s > < d 2 : a n y T y p e   z : I d = " i 1 5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6 2 " / > < d 1 p 1 : U U I D > c n w R v 9 h s W C j H < / d 1 p 1 : U U I D > < d 1 p 1 : C o n t a i n e r   z : R e f = " i 1 5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 S N q 5 t W t n a w n w ? S h e e t 1 ! R 5 2 3 C 1 : R 5 2 4 C 1 / 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6 0 " / > < d 1 p 1 : _ l a b e l s > < d 2 : K e y V a l u e O f s t r i n g a n y T y p e > < d 2 : K e y > L a b e l < / d 2 : K e y > < d 2 : V a l u e   z : I d = " i 1 5 6 6 "   i : t y p e = " d 1 p 1 : L a b e l " > < d 1 p 1 : P a r e n t   z : R e f = " i 1 5 6 2 " / > < d 1 p 1 : U U I D > C l s b N y q p 0 Y G O 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6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5 5 5 " / > < d 1 p 1 : U U I D > K y C s I I 9 Z y K Z x < / d 1 p 1 : U U I D > < d 1 p 1 : _ p r o p e r t i e s   z : I d = " i 1 5 6 8 "   i : t y p e = " d 1 p 1 : M D M P r o p e r t i e s " > < d 1 p 1 : P a r e n t   z : R e f = " i 1 5 6 7 " / > < d 1 p 1 : U U I D > b S f F 7 7 I R M q z r < / d 1 p 1 : U U I D > < d 1 p 1 : _ c o n t e x t C o l l e c t i o n s > < d 2 : K e y V a l u e O f a n y T y p e C o m p o n e n t C o l l e c t i o n O f a n y T y p e g W H h t R N j > < d 2 : K e y   z : R e f = " i 3 2 " / > < d 2 : V a l u e   z : I d = " i 1 5 6 9 " > < d 1 p 1 : U U I D > B x w o w s t X C h K 6 < / d 1 p 1 : U U I D > < d 1 p 1 : _ e l e m e n t s > < d 2 : a n y T y p e   z : I d = " i 1 5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6 7 " / > < d 1 p 1 : U U I D > y K L j B J K 1 8 I 3 y < / d 1 p 1 : U U I D > < d 1 p 1 : C o n t a i n e r   z : R e f = " i 1 5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 S N q 5 t W t n a w n w ? S h e e t 1 ! R 5 2 5 C 1 : R 5 2 6 C 1 / 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6 0 " / > < d 1 p 1 : _ l a b e l s > < d 2 : K e y V a l u e O f s t r i n g a n y T y p e > < d 2 : K e y > L a b e l < / d 2 : K e y > < d 2 : V a l u e   z : I d = " i 1 5 7 1 "   i : t y p e = " d 1 p 1 : L a b e l " > < d 1 p 1 : P a r e n t   z : R e f = " i 1 5 6 7 " / > < d 1 p 1 : U U I D > B q j P b 3 1 1 M 5 5 d 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5 7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2 2 2 " / > < d 1 p 1 : U U I D > I D R G e 9 H 9 U 4 5 p < / d 1 p 1 : U U I D > < d 1 p 1 : _ p r o p e r t i e s   z : I d = " i 1 5 7 3 "   i : t y p e = " d 1 p 1 : M D M P r o p e r t i e s " > < d 1 p 1 : P a r e n t   z : R e f = " i 1 5 7 2 " / > < d 1 p 1 : U U I D > f M c t j k L 2 z F Q 8 < / d 1 p 1 : U U I D > < d 1 p 1 : _ c o n t e x t C o l l e c t i o n s > < d 2 : K e y V a l u e O f a n y T y p e C o m p o n e n t C o l l e c t i o n O f a n y T y p e g W H h t R N j > < d 2 : K e y   z : R e f = " i 3 2 " / > < d 2 : V a l u e   z : I d = " i 1 5 7 4 " > < d 1 p 1 : U U I D > L 3 6 o T L E 9 I i H x < / d 1 p 1 : U U I D > < d 1 p 1 : _ e l e m e n t s > < d 2 : a n y T y p e   z : I d = " i 1 5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7 2 " / > < d 1 p 1 : U U I D > o k P D g 5 s 1 1 7 C j < / d 1 p 1 : U U I D > < d 1 p 1 : C o n t a i n e r   z : R e f = " i 1 5 7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 S N q 5 t W t n a w n w ? S h e e t 1 ! R 5 2 7 C 1 / 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5 7 6 "   i : t y p e = " d 1 p 1 : L a b e l " > < d 1 p 1 : P a r e n t   z : R e f = " i 1 5 7 2 " / > < d 1 p 1 : U U I D > D i F V j N s H v 3 J 2 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7 7 "   i : t y p e = " d 1 p 1 : E l e m e n t s " > < d 1 p 1 : P a r e n t   z : R e f = " i 1 5 7 2 " / > < d 1 p 1 : U U I D > I o q O T k 5 1 h j Q U < / d 1 p 1 : U U I D > < d 1 p 1 : _ c o n t e x t C o l l e c t i o n s > < d 2 : K e y V a l u e O f a n y T y p e C o m p o n e n t C o l l e c t i o n O f a n y T y p e g W H h t R N j > < d 2 : K e y   z : R e f = " i 3 2 " / > < d 2 : V a l u e   z : I d = " i 1 5 7 8 " > < d 1 p 1 : U U I D > s b Y X e I 6 i d j 5 1 < / d 1 p 1 : U U I D > < d 1 p 1 : _ e l e m e n t s > < d 2 : a n y T y p e   z : I d = " i 1 5 7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5 7 2 " / > < d 1 p 1 : U U I D > R 3 q u 9 E H i T r Y 7 < / d 1 p 1 : U U I D > < d 1 p 1 : _ p r o p e r t i e s   z : I d = " i 1 5 8 0 "   i : t y p e = " d 1 p 1 : M D M P r o p e r t i e s " > < d 1 p 1 : P a r e n t   z : R e f = " i 1 5 7 9 " / > < d 1 p 1 : U U I D > N 9 y c W S I 1 4 M U H < / d 1 p 1 : U U I D > < d 1 p 1 : _ c o n t e x t C o l l e c t i o n s > < d 2 : K e y V a l u e O f a n y T y p e C o m p o n e n t C o l l e c t i o n O f a n y T y p e g W H h t R N j > < d 2 : K e y   z : R e f = " i 3 2 " / > < d 2 : V a l u e   z : I d = " i 1 5 8 1 " > < d 1 p 1 : U U I D > K g j y D 3 q D F p 6 8 < / d 1 p 1 : U U I D > < d 1 p 1 : _ e l e m e n t s > < d 2 : a n y T y p e   z : I d = " i 1 5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7 9 " / > < d 1 p 1 : U U I D > R I W 1 X X F Q 1 X Y U < / d 1 p 1 : U U I D > < d 1 p 1 : C o n t a i n e r   z : R e f = " i 1 5 8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 S N q 5 t W t n a w n w ? S h e e t 1 ! R 5 2 8 C 1 : R 5 2 9 C 1 / 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7 7 " / > < d 1 p 1 : _ l a b e l s > < d 2 : K e y V a l u e O f s t r i n g a n y T y p e > < d 2 : K e y > L a b e l < / d 2 : K e y > < d 2 : V a l u e   z : I d = " i 1 5 8 3 "   i : t y p e = " d 1 p 1 : L a b e l " > < d 1 p 1 : P a r e n t   z : R e f = " i 1 5 7 9 " / > < d 1 p 1 : U U I D > b 7 I r x l j K C b o X 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8 4 "   i : t y p e = " d 1 p 1 : E l e m e n t s " > < d 1 p 1 : P a r e n t   z : R e f = " i 1 5 7 9 " / > < d 1 p 1 : U U I D > K i X Z m s 2 f m P A q < / d 1 p 1 : U U I D > < d 1 p 1 : _ c o n t e x t C o l l e c t i o n s > < d 2 : K e y V a l u e O f a n y T y p e C o m p o n e n t C o l l e c t i o n O f a n y T y p e g W H h t R N j > < d 2 : K e y   z : R e f = " i 3 2 " / > < d 2 : V a l u e   z : I d = " i 1 5 8 5 " > < d 1 p 1 : U U I D > u m n A m q V h h y i b < / d 1 p 1 : U U I D > < d 1 p 1 : _ e l e m e n t s > < d 2 : a n y T y p e   z : I d = " i 1 5 8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5 7 9 " / > < d 1 p 1 : U U I D > k s 5 l 0 3 V e G j y 7 < / d 1 p 1 : U U I D > < d 1 p 1 : _ p r o p e r t i e s   z : I d = " i 1 5 8 7 "   i : t y p e = " d 1 p 1 : M D M P r o p e r t i e s " > < d 1 p 1 : P a r e n t   z : R e f = " i 1 5 8 6 " / > < d 1 p 1 : U U I D > T n o 0 Z O 1 k Q H 1 A < / d 1 p 1 : U U I D > < d 1 p 1 : _ c o n t e x t C o l l e c t i o n s > < d 2 : K e y V a l u e O f a n y T y p e C o m p o n e n t C o l l e c t i o n O f a n y T y p e g W H h t R N j > < d 2 : K e y   z : R e f = " i 3 2 " / > < d 2 : V a l u e   z : I d = " i 1 5 8 8 " > < d 1 p 1 : U U I D > T 4 0 8 S 9 e l D 0 H O < / d 1 p 1 : U U I D > < d 1 p 1 : _ e l e m e n t s > < d 2 : a n y T y p e   z : I d = " i 1 5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8 6 " / > < d 1 p 1 : U U I D > x Q g i G E R z H P a b < / d 1 p 1 : U U I D > < d 1 p 1 : C o n t a i n e r   z : R e f = " i 1 5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 S N q 5 t W t n a w n w ? S h e e t 1 ! R 5 3 0 C 1 : R 5 3 1 C 1 / 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8 4 " / > < d 1 p 1 : _ l a b e l s > < d 2 : K e y V a l u e O f s t r i n g a n y T y p e > < d 2 : K e y > L a b e l < / d 2 : K e y > < d 2 : V a l u e   z : I d = " i 1 5 9 0 "   i : t y p e = " d 1 p 1 : L a b e l " > < d 1 p 1 : P a r e n t   z : R e f = " i 1 5 8 6 " / > < d 1 p 1 : U U I D > i 8 U J F K R V z q q V 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9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5 7 9 " / > < d 1 p 1 : U U I D > J b S U 6 w g r L 6 g 8 < / d 1 p 1 : U U I D > < d 1 p 1 : _ p r o p e r t i e s   z : I d = " i 1 5 9 2 "   i : t y p e = " d 1 p 1 : M D M P r o p e r t i e s " > < d 1 p 1 : P a r e n t   z : R e f = " i 1 5 9 1 " / > < d 1 p 1 : U U I D > N 1 o 1 x X t N R W f c < / d 1 p 1 : U U I D > < d 1 p 1 : _ c o n t e x t C o l l e c t i o n s > < d 2 : K e y V a l u e O f a n y T y p e C o m p o n e n t C o l l e c t i o n O f a n y T y p e g W H h t R N j > < d 2 : K e y   z : R e f = " i 3 2 " / > < d 2 : V a l u e   z : I d = " i 1 5 9 3 " > < d 1 p 1 : U U I D > c H 8 2 3 x Q i f Z 1 J < / d 1 p 1 : U U I D > < d 1 p 1 : _ e l e m e n t s > < d 2 : a n y T y p e   z : I d = " i 1 5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9 1 " / > < d 1 p 1 : U U I D > l V d L 1 C 1 I f Y s c < / d 1 p 1 : U U I D > < d 1 p 1 : C o n t a i n e r   z : R e f = " i 1 5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 S N q 5 t W t n a w n w ? S h e e t 1 ! R 5 3 2 C 1 : R 5 3 3 C 1 / 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8 4 " / > < d 1 p 1 : _ l a b e l s > < d 2 : K e y V a l u e O f s t r i n g a n y T y p e > < d 2 : K e y > L a b e l < / d 2 : K e y > < d 2 : V a l u e   z : I d = " i 1 5 9 5 "   i : t y p e = " d 1 p 1 : L a b e l " > < d 1 p 1 : P a r e n t   z : R e f = " i 1 5 9 1 " / > < d 1 p 1 : U U I D > J z x n L T 1 t d W I s 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5 9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5 7 2 " / > < d 1 p 1 : U U I D > e p 5 v H C E x M D d P < / d 1 p 1 : U U I D > < d 1 p 1 : _ p r o p e r t i e s   z : I d = " i 1 5 9 7 "   i : t y p e = " d 1 p 1 : M D M P r o p e r t i e s " > < d 1 p 1 : P a r e n t   z : R e f = " i 1 5 9 6 " / > < d 1 p 1 : U U I D > S o z r G 4 7 l v D A 9 < / d 1 p 1 : U U I D > < d 1 p 1 : _ c o n t e x t C o l l e c t i o n s > < d 2 : K e y V a l u e O f a n y T y p e C o m p o n e n t C o l l e c t i o n O f a n y T y p e g W H h t R N j > < d 2 : K e y   z : R e f = " i 3 2 " / > < d 2 : V a l u e   z : I d = " i 1 5 9 8 " > < d 1 p 1 : U U I D > E Z 5 U 8 2 6 1 7 e H c < / d 1 p 1 : U U I D > < d 1 p 1 : _ e l e m e n t s > < d 2 : a n y T y p e   z : I d = " i 1 5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9 6 " / > < d 1 p 1 : U U I D > v h W P d X 7 J Z h f Q < / d 1 p 1 : U U I D > < d 1 p 1 : C o n t a i n e r   z : R e f = " i 1 5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 S N q 5 t W t n a w n w ? S h e e t 1 ! R 5 3 4 C 1 : R 5 3 5 C 1 / 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7 7 " / > < d 1 p 1 : _ l a b e l s > < d 2 : K e y V a l u e O f s t r i n g a n y T y p e > < d 2 : K e y > L a b e l < / d 2 : K e y > < d 2 : V a l u e   z : I d = " i 1 6 0 0 "   i : t y p e = " d 1 p 1 : L a b e l " > < d 1 p 1 : P a r e n t   z : R e f = " i 1 5 9 6 " / > < d 1 p 1 : U U I D > N a S J d 8 R H W i h a 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0 1 "   i : t y p e = " d 1 p 1 : E l e m e n t s " > < d 1 p 1 : P a r e n t   z : R e f = " i 1 5 9 6 " / > < d 1 p 1 : U U I D > O 5 b 8 g h w f j 8 K F < / d 1 p 1 : U U I D > < d 1 p 1 : _ c o n t e x t C o l l e c t i o n s > < d 2 : K e y V a l u e O f a n y T y p e C o m p o n e n t C o l l e c t i o n O f a n y T y p e g W H h t R N j > < d 2 : K e y   z : R e f = " i 3 2 " / > < d 2 : V a l u e   z : I d = " i 1 6 0 2 " > < d 1 p 1 : U U I D > S 1 7 X k p E d N V e M < / d 1 p 1 : U U I D > < d 1 p 1 : _ e l e m e n t s > < d 2 : a n y T y p e   z : I d = " i 1 6 0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5 9 6 " / > < d 1 p 1 : U U I D > f G Q q R 7 q H l 2 v V < / d 1 p 1 : U U I D > < d 1 p 1 : _ p r o p e r t i e s   z : I d = " i 1 6 0 4 "   i : t y p e = " d 1 p 1 : M D M P r o p e r t i e s " > < d 1 p 1 : P a r e n t   z : R e f = " i 1 6 0 3 " / > < d 1 p 1 : U U I D > y k c k c R Y q V d G b < / d 1 p 1 : U U I D > < d 1 p 1 : _ c o n t e x t C o l l e c t i o n s > < d 2 : K e y V a l u e O f a n y T y p e C o m p o n e n t C o l l e c t i o n O f a n y T y p e g W H h t R N j > < d 2 : K e y   z : R e f = " i 3 2 " / > < d 2 : V a l u e   z : I d = " i 1 6 0 5 " > < d 1 p 1 : U U I D > F i K n c 1 e 2 g W x j < / d 1 p 1 : U U I D > < d 1 p 1 : _ e l e m e n t s > < d 2 : a n y T y p e   z : I d = " i 1 6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0 3 " / > < d 1 p 1 : U U I D > c s H Y F 1 k j 3 q W Y < / d 1 p 1 : U U I D > < d 1 p 1 : C o n t a i n e r   z : R e f = " i 1 6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 S N q 5 t W t n a w n w ? S h e e t 1 ! R 5 3 6 C 1 : R 5 3 7 C 1 / 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0 1 " / > < d 1 p 1 : _ l a b e l s > < d 2 : K e y V a l u e O f s t r i n g a n y T y p e > < d 2 : K e y > L a b e l < / d 2 : K e y > < d 2 : V a l u e   z : I d = " i 1 6 0 7 "   i : t y p e = " d 1 p 1 : L a b e l " > < d 1 p 1 : P a r e n t   z : R e f = " i 1 6 0 3 " / > < d 1 p 1 : U U I D > l m 1 Y 2 Z z e I n i 5 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0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5 9 6 " / > < d 1 p 1 : U U I D > i a n 4 H v y k e m G 2 < / d 1 p 1 : U U I D > < d 1 p 1 : _ p r o p e r t i e s   z : I d = " i 1 6 0 9 "   i : t y p e = " d 1 p 1 : M D M P r o p e r t i e s " > < d 1 p 1 : P a r e n t   z : R e f = " i 1 6 0 8 " / > < d 1 p 1 : U U I D > W W Y q G c H b b 4 I 5 < / d 1 p 1 : U U I D > < d 1 p 1 : _ c o n t e x t C o l l e c t i o n s > < d 2 : K e y V a l u e O f a n y T y p e C o m p o n e n t C o l l e c t i o n O f a n y T y p e g W H h t R N j > < d 2 : K e y   z : R e f = " i 3 2 " / > < d 2 : V a l u e   z : I d = " i 1 6 1 0 " > < d 1 p 1 : U U I D > K U s i C o u n y 1 B v < / d 1 p 1 : U U I D > < d 1 p 1 : _ e l e m e n t s > < d 2 : a n y T y p e   z : I d = " i 1 6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0 8 " / > < d 1 p 1 : U U I D > I 9 k e 1 h h b M w M F < / d 1 p 1 : U U I D > < d 1 p 1 : C o n t a i n e r   z : R e f = " i 1 6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 S N q 5 t W t n a w n w ? S h e e t 1 ! R 5 3 8 C 1 : R 5 3 9 C 1 / 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0 1 " / > < d 1 p 1 : _ l a b e l s > < d 2 : K e y V a l u e O f s t r i n g a n y T y p e > < d 2 : K e y > L a b e l < / d 2 : K e y > < d 2 : V a l u e   z : I d = " i 1 6 1 2 "   i : t y p e = " d 1 p 1 : L a b e l " > < d 1 p 1 : P a r e n t   z : R e f = " i 1 6 0 8 " / > < d 1 p 1 : U U I D > D 7 x L S 7 3 G f 9 X E 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6 1 3 "   i : t y p e = " d 1 p 1 : V a r i a b l e " > < d 1 p 1 : N a m e > F 5 < / d 1 p 1 : N a m e > < d 1 p 1 : O b j e c t T y p e > V a r i a b l e < / d 1 p 1 : O b j e c t T y p e > < d 1 p 1 : P a r e n t   z : R e f = " i 4 1 " / > < d 1 p 1 : U U I D > A Y i i S L P u x N z z < / d 1 p 1 : U U I D > < d 1 p 1 : C o n t a i n e r   z : R e f = " i 4 7 " / > < d 1 p 1 : _ l a b e l s > < d 2 : K e y V a l u e O f s t r i n g a n y T y p e > < d 2 : K e y > L a b e l < / d 2 : K e y > < d 2 : V a l u e   z : I d = " i 1 6 1 4 "   i : t y p e = " d 1 p 1 : L a b e l " > < d 1 p 1 : P a r e n t   z : R e f = " i 1 6 1 3 " / > < d 1 p 1 : U U I D > G R P 3 7 1 9 w X B x l 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 F 5 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1 5 "   i : t y p e = " d 1 p 1 : E l e m e n t s " > < d 1 p 1 : P a r e n t   z : R e f = " i 1 6 1 3 " / > < d 1 p 1 : U U I D > e I D 8 e 1 Q 6 z s O n < / d 1 p 1 : U U I D > < d 1 p 1 : _ c o n t e x t C o l l e c t i o n s > < d 2 : K e y V a l u e O f a n y T y p e C o m p o n e n t C o l l e c t i o n O f a n y T y p e g W H h t R N j > < d 2 : K e y   z : R e f = " i 3 2 " / > < d 2 : V a l u e   z : I d = " i 1 6 1 6 " > < d 1 p 1 : U U I D > R D z q W X K r W 1 S X < / d 1 p 1 : U U I D > < d 1 p 1 : _ e l e m e n t s > < d 2 : a n y T y p e   z : I d = " i 1 6 1 7 "   i : t y p e = " d 1 p 1 : E l e m e n t " > < d 1 p 1 : N a m e > B a s e < / d 1 p 1 : N a m e > < d 1 p 1 : O b j e c t T y p e > E l e m e n t < / d 1 p 1 : O b j e c t T y p e > < d 1 p 1 : P a r e n t   z : R e f = " i 1 6 1 3 " / > < d 1 p 1 : U U I D > Z 2 o 4 I o 2 5 N h k S < / d 1 p 1 : U U I D > < d 1 p 1 : _ p r o p e r t i e s   z : I d = " i 1 6 1 8 "   i : t y p e = " d 1 p 1 : M D M P r o p e r t i e s " > < d 1 p 1 : P a r e n t   z : R e f = " i 1 6 1 7 " / > < d 1 p 1 : U U I D > a z I R d H U B 7 w P A < / d 1 p 1 : U U I D > < d 1 p 1 : _ c o n t e x t C o l l e c t i o n s > < d 2 : K e y V a l u e O f a n y T y p e C o m p o n e n t C o l l e c t i o n O f a n y T y p e g W H h t R N j > < d 2 : K e y   z : R e f = " i 3 2 " / > < d 2 : V a l u e   z : I d = " i 1 6 1 9 " > < d 1 p 1 : U U I D > S A g p W Y P U h G 7 E < / d 1 p 1 : U U I D > < d 1 p 1 : _ e l e m e n t s > < d 2 : a n y T y p e   z : I d = " i 1 6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1 7 " / > < d 1 p 1 : U U I D > X B 5 J 3 9 C M U 0 W y < / d 1 p 1 : U U I D > < d 1 p 1 : C o n t a i n e r   z : R e f = " i 1 6 1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 d W h v K I b o i H c R ? S h e e t 1 ! R 5 4 3 C 1 / 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6 2 1 "   i : t y p e = " d 1 p 1 : L a b e l " > < d 1 p 1 : P a r e n t   z : R e f = " i 1 6 1 7 " / > < d 1 p 1 : U U I D > M E o u J 1 X z d g x M 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6 2 2 "   i : t y p e = " d 1 p 1 : E l e m e n t " > < d 1 p 1 : N a m e > T o t a l < / d 1 p 1 : N a m e > < d 1 p 1 : O b j e c t T y p e > E l e m e n t < / d 1 p 1 : O b j e c t T y p e > < d 1 p 1 : P a r e n t   z : R e f = " i 1 6 1 3 " / > < d 1 p 1 : U U I D > D e x V B o C q y Y 0 O < / d 1 p 1 : U U I D > < d 1 p 1 : _ p r o p e r t i e s   z : I d = " i 1 6 2 3 "   i : t y p e = " d 1 p 1 : M D M P r o p e r t i e s " > < d 1 p 1 : P a r e n t   z : R e f = " i 1 6 2 2 " / > < d 1 p 1 : U U I D > o o u h x G 6 Z 2 E 0 b < / d 1 p 1 : U U I D > < d 1 p 1 : _ c o n t e x t C o l l e c t i o n s > < d 2 : K e y V a l u e O f a n y T y p e C o m p o n e n t C o l l e c t i o n O f a n y T y p e g W H h t R N j > < d 2 : K e y   z : R e f = " i 3 2 " / > < d 2 : V a l u e   z : I d = " i 1 6 2 4 " > < d 1 p 1 : U U I D > J K I 7 t D q g p s 1 c < / d 1 p 1 : U U I D > < d 1 p 1 : _ e l e m e n t s > < d 2 : a n y T y p e   z : I d = " i 1 6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2 2 " / > < d 1 p 1 : U U I D > b 1 x s Y X K b h m X P < / d 1 p 1 : U U I D > < d 1 p 1 : C o n t a i n e r   z : R e f = " i 1 6 2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6 2 6 "   i : t y p e = " d 1 p 1 : L a b e l " > < d 1 p 1 : P a r e n t   z : R e f = " i 1 6 2 2 " / > < d 1 p 1 : U U I D > a e P V 1 u S 1 P Z W q 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2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6 1 3 " / > < d 1 p 1 : U U I D > e c H K N y d 2 D 7 8 6 < / d 1 p 1 : U U I D > < d 1 p 1 : _ p r o p e r t i e s   z : I d = " i 1 6 2 8 "   i : t y p e = " d 1 p 1 : M D M P r o p e r t i e s " > < d 1 p 1 : P a r e n t   z : R e f = " i 1 6 2 7 " / > < d 1 p 1 : U U I D > N f Z O 1 7 6 u E b L X < / d 1 p 1 : U U I D > < d 1 p 1 : _ c o n t e x t C o l l e c t i o n s > < d 2 : K e y V a l u e O f a n y T y p e C o m p o n e n t C o l l e c t i o n O f a n y T y p e g W H h t R N j > < d 2 : K e y   z : R e f = " i 3 2 " / > < d 2 : V a l u e   z : I d = " i 1 6 2 9 " > < d 1 p 1 : U U I D > k v 2 1 V 8 p F y R A 4 < / d 1 p 1 : U U I D > < d 1 p 1 : _ e l e m e n t s > < d 2 : a n y T y p e   z : I d = " i 1 6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2 7 " / > < d 1 p 1 : U U I D > Q P A e 3 Z 4 k y 1 r N < / d 1 p 1 : U U I D > < d 1 p 1 : C o n t a i n e r   z : R e f = " i 1 6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 d W h v K I b o i H c R ? S h e e t 1 ! R 5 4 5 C 1 / 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6 3 1 "   i : t y p e = " d 1 p 1 : L a b e l " > < d 1 p 1 : P a r e n t   z : R e f = " i 1 6 2 7 " / > < d 1 p 1 : U U I D > G m V T k c H i f S L T 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3 2 "   i : t y p e = " d 1 p 1 : E l e m e n t s " > < d 1 p 1 : P a r e n t   z : R e f = " i 1 6 2 7 " / > < d 1 p 1 : U U I D > C 8 J A 4 k k 7 t z 3 8 < / d 1 p 1 : U U I D > < d 1 p 1 : _ c o n t e x t C o l l e c t i o n s > < d 2 : K e y V a l u e O f a n y T y p e C o m p o n e n t C o l l e c t i o n O f a n y T y p e g W H h t R N j > < d 2 : K e y   z : R e f = " i 3 2 " / > < d 2 : V a l u e   z : I d = " i 1 6 3 3 " > < d 1 p 1 : U U I D > Z u P 7 S A f f B 1 H P < / d 1 p 1 : U U I D > < d 1 p 1 : _ e l e m e n t s > < d 2 : a n y T y p e   z : I d = " i 1 6 3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6 2 7 " / > < d 1 p 1 : U U I D > h c 6 e X B O V p Q b 9 < / d 1 p 1 : U U I D > < d 1 p 1 : _ p r o p e r t i e s   z : I d = " i 1 6 3 5 "   i : t y p e = " d 1 p 1 : M D M P r o p e r t i e s " > < d 1 p 1 : P a r e n t   z : R e f = " i 1 6 3 4 " / > < d 1 p 1 : U U I D > h b n r v G Y F r Z A n < / d 1 p 1 : U U I D > < d 1 p 1 : _ c o n t e x t C o l l e c t i o n s > < d 2 : K e y V a l u e O f a n y T y p e C o m p o n e n t C o l l e c t i o n O f a n y T y p e g W H h t R N j > < d 2 : K e y   z : R e f = " i 3 2 " / > < d 2 : V a l u e   z : I d = " i 1 6 3 6 " > < d 1 p 1 : U U I D > Z T F i 7 S c 9 f f 4 o < / d 1 p 1 : U U I D > < d 1 p 1 : _ e l e m e n t s > < d 2 : a n y T y p e   z : I d = " i 1 6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3 4 " / > < d 1 p 1 : U U I D > x c 0 q g m k z E o M 3 < / d 1 p 1 : U U I D > < d 1 p 1 : C o n t a i n e r   z : R e f = " i 1 6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 d W h v K I b o i H c R ? S h e e t 1 ! R 5 4 6 C 1 : R 5 4 7 C 1 / 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3 8 "   i : t y p e = " d 1 p 1 : L a b e l " > < d 1 p 1 : P a r e n t   z : R e f = " i 1 6 3 4 " / > < d 1 p 1 : U U I D > a o K e E 1 o O T P B e 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3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6 2 7 " / > < d 1 p 1 : U U I D > M x i J J W c y 5 x J v < / d 1 p 1 : U U I D > < d 1 p 1 : _ p r o p e r t i e s   z : I d = " i 1 6 4 0 "   i : t y p e = " d 1 p 1 : M D M P r o p e r t i e s " > < d 1 p 1 : P a r e n t   z : R e f = " i 1 6 3 9 " / > < d 1 p 1 : U U I D > R 7 U r 3 5 N 4 O Y 9 l < / d 1 p 1 : U U I D > < d 1 p 1 : _ c o n t e x t C o l l e c t i o n s > < d 2 : K e y V a l u e O f a n y T y p e C o m p o n e n t C o l l e c t i o n O f a n y T y p e g W H h t R N j > < d 2 : K e y   z : R e f = " i 3 2 " / > < d 2 : V a l u e   z : I d = " i 1 6 4 1 " > < d 1 p 1 : U U I D > Q W n g a s t J h 9 u S < / d 1 p 1 : U U I D > < d 1 p 1 : _ e l e m e n t s > < d 2 : a n y T y p e   z : I d = " i 1 6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3 9 " / > < d 1 p 1 : U U I D > O s j F 0 M i 1 G L M 9 < / d 1 p 1 : U U I D > < d 1 p 1 : C o n t a i n e r   z : R e f = " i 1 6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 d W h v K I b o i H c R ? S h e e t 1 ! R 5 4 8 C 1 : R 5 4 9 C 1 / 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4 3 "   i : t y p e = " d 1 p 1 : L a b e l " > < d 1 p 1 : P a r e n t   z : R e f = " i 1 6 3 9 " / > < d 1 p 1 : U U I D > r x F J p 2 M t f a H j 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4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6 2 7 " / > < d 1 p 1 : U U I D > r Y 4 I u M V l j O c 3 < / d 1 p 1 : U U I D > < d 1 p 1 : _ p r o p e r t i e s   z : I d = " i 1 6 4 5 "   i : t y p e = " d 1 p 1 : M D M P r o p e r t i e s " > < d 1 p 1 : P a r e n t   z : R e f = " i 1 6 4 4 " / > < d 1 p 1 : U U I D > y v G k R 9 Z j d P X K < / d 1 p 1 : U U I D > < d 1 p 1 : _ c o n t e x t C o l l e c t i o n s > < d 2 : K e y V a l u e O f a n y T y p e C o m p o n e n t C o l l e c t i o n O f a n y T y p e g W H h t R N j > < d 2 : K e y   z : R e f = " i 3 2 " / > < d 2 : V a l u e   z : I d = " i 1 6 4 6 " > < d 1 p 1 : U U I D > y D Y X 5 D X W O B a L < / d 1 p 1 : U U I D > < d 1 p 1 : _ e l e m e n t s > < d 2 : a n y T y p e   z : I d = " i 1 6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4 4 " / > < d 1 p 1 : U U I D > S I F C 0 J e H J o i q < / d 1 p 1 : U U I D > < d 1 p 1 : C o n t a i n e r   z : R e f = " i 1 6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 d W h v K I b o i H c R ? S h e e t 1 ! R 5 5 0 C 1 : R 5 5 1 C 1 / 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4 8 "   i : t y p e = " d 1 p 1 : L a b e l " > < d 1 p 1 : P a r e n t   z : R e f = " i 1 6 4 4 " / > < d 1 p 1 : U U I D > U t V Z 0 2 8 m V M d K 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4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6 2 7 " / > < d 1 p 1 : U U I D > M j x b R 5 g X 7 Y C Y < / d 1 p 1 : U U I D > < d 1 p 1 : _ p r o p e r t i e s   z : I d = " i 1 6 5 0 "   i : t y p e = " d 1 p 1 : M D M P r o p e r t i e s " > < d 1 p 1 : P a r e n t   z : R e f = " i 1 6 4 9 " / > < d 1 p 1 : U U I D > f J 2 h k L 0 B V Z G w < / d 1 p 1 : U U I D > < d 1 p 1 : _ c o n t e x t C o l l e c t i o n s > < d 2 : K e y V a l u e O f a n y T y p e C o m p o n e n t C o l l e c t i o n O f a n y T y p e g W H h t R N j > < d 2 : K e y   z : R e f = " i 3 2 " / > < d 2 : V a l u e   z : I d = " i 1 6 5 1 " > < d 1 p 1 : U U I D > p L 5 D y 1 v 6 V 4 O J < / d 1 p 1 : U U I D > < d 1 p 1 : _ e l e m e n t s > < d 2 : a n y T y p e   z : I d = " i 1 6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4 9 " / > < d 1 p 1 : U U I D > v W t U v P A V g t v w < / d 1 p 1 : U U I D > < d 1 p 1 : C o n t a i n e r   z : R e f = " i 1 6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 d W h v K I b o i H c R ? S h e e t 1 ! R 5 5 2 C 1 : R 5 5 3 C 1 / 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5 3 "   i : t y p e = " d 1 p 1 : L a b e l " > < d 1 p 1 : P a r e n t   z : R e f = " i 1 6 4 9 " / > < d 1 p 1 : U U I D > k X 9 N m v 1 A r 7 W v 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5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6 2 7 " / > < d 1 p 1 : U U I D > l 4 L K b 5 x c U k s h < / d 1 p 1 : U U I D > < d 1 p 1 : _ p r o p e r t i e s   z : I d = " i 1 6 5 5 "   i : t y p e = " d 1 p 1 : M D M P r o p e r t i e s " > < d 1 p 1 : P a r e n t   z : R e f = " i 1 6 5 4 " / > < d 1 p 1 : U U I D > J 1 w C L Y 1 6 B T P o < / d 1 p 1 : U U I D > < d 1 p 1 : _ c o n t e x t C o l l e c t i o n s > < d 2 : K e y V a l u e O f a n y T y p e C o m p o n e n t C o l l e c t i o n O f a n y T y p e g W H h t R N j > < d 2 : K e y   z : R e f = " i 3 2 " / > < d 2 : V a l u e   z : I d = " i 1 6 5 6 " > < d 1 p 1 : U U I D > L b T S 1 l U r 5 t m O < / d 1 p 1 : U U I D > < d 1 p 1 : _ e l e m e n t s > < d 2 : a n y T y p e   z : I d = " i 1 6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5 4 " / > < d 1 p 1 : U U I D > Y g R G Y w Q F a J 2 7 < / d 1 p 1 : U U I D > < d 1 p 1 : C o n t a i n e r   z : R e f = " i 1 6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 d W h v K I b o i H c R ? S h e e t 1 ! R 5 5 4 C 1 : R 5 5 5 C 1 / 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5 8 "   i : t y p e = " d 1 p 1 : L a b e l " > < d 1 p 1 : P a r e n t   z : R e f = " i 1 6 5 4 " / > < d 1 p 1 : U U I D > g B d 6 M k j H q d o Q 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5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6 2 7 " / > < d 1 p 1 : U U I D > s s y i c S s c h J 8 1 < / d 1 p 1 : U U I D > < d 1 p 1 : _ p r o p e r t i e s   z : I d = " i 1 6 6 0 "   i : t y p e = " d 1 p 1 : M D M P r o p e r t i e s " > < d 1 p 1 : P a r e n t   z : R e f = " i 1 6 5 9 " / > < d 1 p 1 : U U I D > E t v 6 E R H m H E G T < / d 1 p 1 : U U I D > < d 1 p 1 : _ c o n t e x t C o l l e c t i o n s > < d 2 : K e y V a l u e O f a n y T y p e C o m p o n e n t C o l l e c t i o n O f a n y T y p e g W H h t R N j > < d 2 : K e y   z : R e f = " i 3 2 " / > < d 2 : V a l u e   z : I d = " i 1 6 6 1 " > < d 1 p 1 : U U I D > w s c 4 Y E 1 c O i j q < / d 1 p 1 : U U I D > < d 1 p 1 : _ e l e m e n t s > < d 2 : a n y T y p e   z : I d = " i 1 6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5 9 " / > < d 1 p 1 : U U I D > F v j P C K N E j W N J < / d 1 p 1 : U U I D > < d 1 p 1 : C o n t a i n e r   z : R e f = " i 1 6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 d W h v K I b o i H c R ? S h e e t 1 ! R 5 5 6 C 1 : R 5 5 7 C 1 / 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6 3 "   i : t y p e = " d 1 p 1 : L a b e l " > < d 1 p 1 : P a r e n t   z : R e f = " i 1 6 5 9 " / > < d 1 p 1 : U U I D > X 8 U G 3 9 C e C l 7 C 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6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6 1 3 " / > < d 1 p 1 : U U I D > E e F t U q W i M m 1 3 < / d 1 p 1 : U U I D > < d 1 p 1 : _ p r o p e r t i e s   z : I d = " i 1 6 6 5 "   i : t y p e = " d 1 p 1 : M D M P r o p e r t i e s " > < d 1 p 1 : P a r e n t   z : R e f = " i 1 6 6 4 " / > < d 1 p 1 : U U I D > r X n p l A G Y a 7 L q < / d 1 p 1 : U U I D > < d 1 p 1 : _ c o n t e x t C o l l e c t i o n s > < d 2 : K e y V a l u e O f a n y T y p e C o m p o n e n t C o l l e c t i o n O f a n y T y p e g W H h t R N j > < d 2 : K e y   z : R e f = " i 3 2 " / > < d 2 : V a l u e   z : I d = " i 1 6 6 6 " > < d 1 p 1 : U U I D > Q W r W S Z u i K F 0 U < / d 1 p 1 : U U I D > < d 1 p 1 : _ e l e m e n t s > < d 2 : a n y T y p e   z : I d = " i 1 6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6 4 " / > < d 1 p 1 : U U I D > l 1 j 7 1 B u j f T E A < / d 1 p 1 : U U I D > < d 1 p 1 : C o n t a i n e r   z : R e f = " i 1 6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 d W h v K I b o i H c R ? S h e e t 1 ! R 5 5 8 C 1 / 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6 6 8 "   i : t y p e = " d 1 p 1 : L a b e l " > < d 1 p 1 : P a r e n t   z : R e f = " i 1 6 6 4 " / > < d 1 p 1 : U U I D > I o Y O U N B 0 G a q o 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6 9 "   i : t y p e = " d 1 p 1 : E l e m e n t s " > < d 1 p 1 : P a r e n t   z : R e f = " i 1 6 6 4 " / > < d 1 p 1 : U U I D > g B E 3 R B I E l z Y N < / d 1 p 1 : U U I D > < d 1 p 1 : _ c o n t e x t C o l l e c t i o n s > < d 2 : K e y V a l u e O f a n y T y p e C o m p o n e n t C o l l e c t i o n O f a n y T y p e g W H h t R N j > < d 2 : K e y   z : R e f = " i 3 2 " / > < d 2 : V a l u e   z : I d = " i 1 6 7 0 " > < d 1 p 1 : U U I D > M v t x n o o z 2 B G S < / d 1 p 1 : U U I D > < d 1 p 1 : _ e l e m e n t s > < d 2 : a n y T y p e   z : I d = " i 1 6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6 6 4 " / > < d 1 p 1 : U U I D > f c R L d z S m 2 i H H < / d 1 p 1 : U U I D > < d 1 p 1 : _ p r o p e r t i e s   z : I d = " i 1 6 7 2 "   i : t y p e = " d 1 p 1 : M D M P r o p e r t i e s " > < d 1 p 1 : P a r e n t   z : R e f = " i 1 6 7 1 " / > < d 1 p 1 : U U I D > W M 1 O b K Q J j 1 5 r < / d 1 p 1 : U U I D > < d 1 p 1 : _ c o n t e x t C o l l e c t i o n s > < d 2 : K e y V a l u e O f a n y T y p e C o m p o n e n t C o l l e c t i o n O f a n y T y p e g W H h t R N j > < d 2 : K e y   z : R e f = " i 3 2 " / > < d 2 : V a l u e   z : I d = " i 1 6 7 3 " > < d 1 p 1 : U U I D > Y 2 x K n q 9 v h T 5 t < / d 1 p 1 : U U I D > < d 1 p 1 : _ e l e m e n t s > < d 2 : a n y T y p e   z : I d = " i 1 6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7 1 " / > < d 1 p 1 : U U I D > W J i Y O m L A S q 4 G < / d 1 p 1 : U U I D > < d 1 p 1 : C o n t a i n e r   z : R e f = " i 1 6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 d W h v K I b o i H c R ? S h e e t 1 ! R 5 5 9 C 1 : R 5 6 0 C 1 / 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6 9 " / > < d 1 p 1 : _ l a b e l s > < d 2 : K e y V a l u e O f s t r i n g a n y T y p e > < d 2 : K e y > L a b e l < / d 2 : K e y > < d 2 : V a l u e   z : I d = " i 1 6 7 5 "   i : t y p e = " d 1 p 1 : L a b e l " > < d 1 p 1 : P a r e n t   z : R e f = " i 1 6 7 1 " / > < d 1 p 1 : U U I D > x 1 W S I D w r n l 3 1 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6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6 6 4 " / > < d 1 p 1 : U U I D > h d k E D 3 5 L y u 1 H < / d 1 p 1 : U U I D > < d 1 p 1 : _ p r o p e r t i e s   z : I d = " i 1 6 7 7 "   i : t y p e = " d 1 p 1 : M D M P r o p e r t i e s " > < d 1 p 1 : P a r e n t   z : R e f = " i 1 6 7 6 " / > < d 1 p 1 : U U I D > d f G 9 0 r v 1 6 1 f 9 < / d 1 p 1 : U U I D > < d 1 p 1 : _ c o n t e x t C o l l e c t i o n s > < d 2 : K e y V a l u e O f a n y T y p e C o m p o n e n t C o l l e c t i o n O f a n y T y p e g W H h t R N j > < d 2 : K e y   z : R e f = " i 3 2 " / > < d 2 : V a l u e   z : I d = " i 1 6 7 8 " > < d 1 p 1 : U U I D > M k 6 z T T d I Q H x R < / d 1 p 1 : U U I D > < d 1 p 1 : _ e l e m e n t s > < d 2 : a n y T y p e   z : I d = " i 1 6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7 6 " / > < d 1 p 1 : U U I D > g 2 5 7 r 5 Y x 6 q l H < / d 1 p 1 : U U I D > < d 1 p 1 : C o n t a i n e r   z : R e f = " i 1 6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 d W h v K I b o i H c R ? S h e e t 1 ! R 5 6 1 C 1 : R 5 6 2 C 1 / 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6 9 " / > < d 1 p 1 : _ l a b e l s > < d 2 : K e y V a l u e O f s t r i n g a n y T y p e > < d 2 : K e y > L a b e l < / d 2 : K e y > < d 2 : V a l u e   z : I d = " i 1 6 8 0 "   i : t y p e = " d 1 p 1 : L a b e l " > < d 1 p 1 : P a r e n t   z : R e f = " i 1 6 7 6 " / > < d 1 p 1 : U U I D > z R F o J b D M 7 P 5 y 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8 1 "   i : t y p e = " d 1 p 1 : E l e m e n t s " > < d 1 p 1 : P a r e n t   z : R e f = " i 1 6 7 6 " / > < d 1 p 1 : U U I D > W q D T p 7 3 s c j T r < / d 1 p 1 : U U I D > < d 1 p 1 : _ c o n t e x t C o l l e c t i o n s > < d 2 : K e y V a l u e O f a n y T y p e C o m p o n e n t C o l l e c t i o n O f a n y T y p e g W H h t R N j > < d 2 : K e y   z : R e f = " i 3 2 " / > < d 2 : V a l u e   z : I d = " i 1 6 8 2 " > < d 1 p 1 : U U I D > f d e o A H v h P M o Y < / d 1 p 1 : U U I D > < d 1 p 1 : _ e l e m e n t s > < d 2 : a n y T y p e   z : I d = " i 1 6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6 7 6 " / > < d 1 p 1 : U U I D > r n g 1 0 K q z A v U 5 < / d 1 p 1 : U U I D > < d 1 p 1 : _ p r o p e r t i e s   z : I d = " i 1 6 8 4 "   i : t y p e = " d 1 p 1 : M D M P r o p e r t i e s " > < d 1 p 1 : P a r e n t   z : R e f = " i 1 6 8 3 " / > < d 1 p 1 : U U I D > d A 5 1 j F x i p i I o < / d 1 p 1 : U U I D > < d 1 p 1 : _ c o n t e x t C o l l e c t i o n s > < d 2 : K e y V a l u e O f a n y T y p e C o m p o n e n t C o l l e c t i o n O f a n y T y p e g W H h t R N j > < d 2 : K e y   z : R e f = " i 3 2 " / > < d 2 : V a l u e   z : I d = " i 1 6 8 5 " > < d 1 p 1 : U U I D > h W s 8 M x 0 b s z W 7 < / d 1 p 1 : U U I D > < d 1 p 1 : _ e l e m e n t s > < d 2 : a n y T y p e   z : I d = " i 1 6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8 3 " / > < d 1 p 1 : U U I D > n x J A e s D j 8 0 P T < / d 1 p 1 : U U I D > < d 1 p 1 : C o n t a i n e r   z : R e f = " i 1 6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 d W h v K I b o i H c R ? S h e e t 1 ! R 5 6 3 C 1 : R 5 6 4 C 1 / 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6 8 7 "   i : t y p e = " d 1 p 1 : L a b e l " > < d 1 p 1 : P a r e n t   z : R e f = " i 1 6 8 3 " / > < d 1 p 1 : U U I D > v N W x k H y 1 J j v F 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6 7 6 " / > < d 1 p 1 : U U I D > Y E d O w b o k 4 U X k < / d 1 p 1 : U U I D > < d 1 p 1 : _ p r o p e r t i e s   z : I d = " i 1 6 8 9 "   i : t y p e = " d 1 p 1 : M D M P r o p e r t i e s " > < d 1 p 1 : P a r e n t   z : R e f = " i 1 6 8 8 " / > < d 1 p 1 : U U I D > U n j L U P n F t R T U < / d 1 p 1 : U U I D > < d 1 p 1 : _ c o n t e x t C o l l e c t i o n s > < d 2 : K e y V a l u e O f a n y T y p e C o m p o n e n t C o l l e c t i o n O f a n y T y p e g W H h t R N j > < d 2 : K e y   z : R e f = " i 3 2 " / > < d 2 : V a l u e   z : I d = " i 1 6 9 0 " > < d 1 p 1 : U U I D > L Z k J 1 K Z u p 7 F x < / d 1 p 1 : U U I D > < d 1 p 1 : _ e l e m e n t s > < d 2 : a n y T y p e   z : I d = " i 1 6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8 8 " / > < d 1 p 1 : U U I D > w x E 7 f k p z H Y l k < / d 1 p 1 : U U I D > < d 1 p 1 : C o n t a i n e r   z : R e f = " i 1 6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 d W h v K I b o i H c R ? S h e e t 1 ! R 5 6 5 C 1 : R 5 6 6 C 1 / 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6 9 2 "   i : t y p e = " d 1 p 1 : L a b e l " > < d 1 p 1 : P a r e n t   z : R e f = " i 1 6 8 8 " / > < d 1 p 1 : U U I D > Q N B M C O n k 1 x U P 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6 7 6 " / > < d 1 p 1 : U U I D > E j i m Q i 8 W S n j I < / d 1 p 1 : U U I D > < d 1 p 1 : _ p r o p e r t i e s   z : I d = " i 1 6 9 4 "   i : t y p e = " d 1 p 1 : M D M P r o p e r t i e s " > < d 1 p 1 : P a r e n t   z : R e f = " i 1 6 9 3 " / > < d 1 p 1 : U U I D > L p G d M R O e d z x E < / d 1 p 1 : U U I D > < d 1 p 1 : _ c o n t e x t C o l l e c t i o n s > < d 2 : K e y V a l u e O f a n y T y p e C o m p o n e n t C o l l e c t i o n O f a n y T y p e g W H h t R N j > < d 2 : K e y   z : R e f = " i 3 2 " / > < d 2 : V a l u e   z : I d = " i 1 6 9 5 " > < d 1 p 1 : U U I D > G 3 t z b g o a i x O i < / d 1 p 1 : U U I D > < d 1 p 1 : _ e l e m e n t s > < d 2 : a n y T y p e   z : I d = " i 1 6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9 3 " / > < d 1 p 1 : U U I D > I q k J n f N 0 z A 5 M < / d 1 p 1 : U U I D > < d 1 p 1 : C o n t a i n e r   z : R e f = " i 1 6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 d W h v K I b o i H c R ? S h e e t 1 ! R 5 6 7 C 1 : R 5 6 8 C 1 / 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6 9 7 "   i : t y p e = " d 1 p 1 : L a b e l " > < d 1 p 1 : P a r e n t   z : R e f = " i 1 6 9 3 " / > < d 1 p 1 : U U I D > Q a o 7 n g b s p 1 X B 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6 7 6 " / > < d 1 p 1 : U U I D > F k S Y t c x y q d G K < / d 1 p 1 : U U I D > < d 1 p 1 : _ p r o p e r t i e s   z : I d = " i 1 6 9 9 "   i : t y p e = " d 1 p 1 : M D M P r o p e r t i e s " > < d 1 p 1 : P a r e n t   z : R e f = " i 1 6 9 8 " / > < d 1 p 1 : U U I D > D 5 i X t l T H 9 9 0 m < / d 1 p 1 : U U I D > < d 1 p 1 : _ c o n t e x t C o l l e c t i o n s > < d 2 : K e y V a l u e O f a n y T y p e C o m p o n e n t C o l l e c t i o n O f a n y T y p e g W H h t R N j > < d 2 : K e y   z : R e f = " i 3 2 " / > < d 2 : V a l u e   z : I d = " i 1 7 0 0 " > < d 1 p 1 : U U I D > s 1 Y m u K B b a i T h < / d 1 p 1 : U U I D > < d 1 p 1 : _ e l e m e n t s > < d 2 : a n y T y p e   z : I d = " i 1 7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9 8 " / > < d 1 p 1 : U U I D > k F 1 7 l 6 Q H 7 g v f < / d 1 p 1 : U U I D > < d 1 p 1 : C o n t a i n e r   z : R e f = " i 1 6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 d W h v K I b o i H c R ? S h e e t 1 ! R 5 6 9 C 1 : R 5 7 0 C 1 / 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7 0 2 "   i : t y p e = " d 1 p 1 : L a b e l " > < d 1 p 1 : P a r e n t   z : R e f = " i 1 6 9 8 " / > < d 1 p 1 : U U I D > v l K 2 l u N 1 U e j i 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6 7 6 " / > < d 1 p 1 : U U I D > i W E 8 E 5 i 2 0 a k m < / d 1 p 1 : U U I D > < d 1 p 1 : _ p r o p e r t i e s   z : I d = " i 1 7 0 4 "   i : t y p e = " d 1 p 1 : M D M P r o p e r t i e s " > < d 1 p 1 : P a r e n t   z : R e f = " i 1 7 0 3 " / > < d 1 p 1 : U U I D > y R s 6 d G i K 1 8 S x < / d 1 p 1 : U U I D > < d 1 p 1 : _ c o n t e x t C o l l e c t i o n s > < d 2 : K e y V a l u e O f a n y T y p e C o m p o n e n t C o l l e c t i o n O f a n y T y p e g W H h t R N j > < d 2 : K e y   z : R e f = " i 3 2 " / > < d 2 : V a l u e   z : I d = " i 1 7 0 5 " > < d 1 p 1 : U U I D > G m F o 8 f w g n A q o < / d 1 p 1 : U U I D > < d 1 p 1 : _ e l e m e n t s > < d 2 : a n y T y p e   z : I d = " i 1 7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0 3 " / > < d 1 p 1 : U U I D > m W h C u s o V F 1 o d < / d 1 p 1 : U U I D > < d 1 p 1 : C o n t a i n e r   z : R e f = " i 1 7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 d W h v K I b o i H c R ? S h e e t 1 ! R 5 7 1 C 1 : R 5 7 2 C 1 / 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7 0 7 "   i : t y p e = " d 1 p 1 : L a b e l " > < d 1 p 1 : P a r e n t   z : R e f = " i 1 7 0 3 " / > < d 1 p 1 : U U I D > H c i y k 4 E f B i o u 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6 7 6 " / > < d 1 p 1 : U U I D > p v y 2 C S O t M B c H < / d 1 p 1 : U U I D > < d 1 p 1 : _ p r o p e r t i e s   z : I d = " i 1 7 0 9 "   i : t y p e = " d 1 p 1 : M D M P r o p e r t i e s " > < d 1 p 1 : P a r e n t   z : R e f = " i 1 7 0 8 " / > < d 1 p 1 : U U I D > Y E 7 T 9 I r t x E 1 8 < / d 1 p 1 : U U I D > < d 1 p 1 : _ c o n t e x t C o l l e c t i o n s > < d 2 : K e y V a l u e O f a n y T y p e C o m p o n e n t C o l l e c t i o n O f a n y T y p e g W H h t R N j > < d 2 : K e y   z : R e f = " i 3 2 " / > < d 2 : V a l u e   z : I d = " i 1 7 1 0 " > < d 1 p 1 : U U I D > t m J d u O 1 6 l E N H < / d 1 p 1 : U U I D > < d 1 p 1 : _ e l e m e n t s > < d 2 : a n y T y p e   z : I d = " i 1 7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0 8 " / > < d 1 p 1 : U U I D > e f b I U 7 r P 8 m L 3 < / d 1 p 1 : U U I D > < d 1 p 1 : C o n t a i n e r   z : R e f = " i 1 7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 d W h v K I b o i H c R ? S h e e t 1 ! R 5 7 3 C 1 : R 5 7 4 C 1 / 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7 1 2 "   i : t y p e = " d 1 p 1 : L a b e l " > < d 1 p 1 : P a r e n t   z : R e f = " i 1 7 0 8 " / > < d 1 p 1 : U U I D > E q S O c i S G A a u x 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7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6 6 4 " / > < d 1 p 1 : U U I D > D I l x d G K V a N 6 Z < / d 1 p 1 : U U I D > < d 1 p 1 : _ p r o p e r t i e s   z : I d = " i 1 7 1 4 "   i : t y p e = " d 1 p 1 : M D M P r o p e r t i e s " > < d 1 p 1 : P a r e n t   z : R e f = " i 1 7 1 3 " / > < d 1 p 1 : U U I D > c d g e U 7 1 q f i L H < / d 1 p 1 : U U I D > < d 1 p 1 : _ c o n t e x t C o l l e c t i o n s > < d 2 : K e y V a l u e O f a n y T y p e C o m p o n e n t C o l l e c t i o n O f a n y T y p e g W H h t R N j > < d 2 : K e y   z : R e f = " i 3 2 " / > < d 2 : V a l u e   z : I d = " i 1 7 1 5 " > < d 1 p 1 : U U I D > d L l 2 9 r 1 Z 2 0 t e < / d 1 p 1 : U U I D > < d 1 p 1 : _ e l e m e n t s > < d 2 : a n y T y p e   z : I d = " i 1 7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1 3 " / > < d 1 p 1 : U U I D > k i Y z X l A P b P 4 R < / d 1 p 1 : U U I D > < d 1 p 1 : C o n t a i n e r   z : R e f = " i 1 7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 d W h v K I b o i H c R ? S h e e t 1 ! R 5 7 5 C 1 : R 5 7 6 C 1 / 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6 9 " / > < d 1 p 1 : _ l a b e l s > < d 2 : K e y V a l u e O f s t r i n g a n y T y p e > < d 2 : K e y > L a b e l < / d 2 : K e y > < d 2 : V a l u e   z : I d = " i 1 7 1 7 "   i : t y p e = " d 1 p 1 : L a b e l " > < d 1 p 1 : P a r e n t   z : R e f = " i 1 7 1 3 " / > < d 1 p 1 : U U I D > D P f N 6 m 0 1 t 3 m l 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7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6 6 4 " / > < d 1 p 1 : U U I D > j w G g m w 6 e R X 0 n < / d 1 p 1 : U U I D > < d 1 p 1 : _ p r o p e r t i e s   z : I d = " i 1 7 1 9 "   i : t y p e = " d 1 p 1 : M D M P r o p e r t i e s " > < d 1 p 1 : P a r e n t   z : R e f = " i 1 7 1 8 " / > < d 1 p 1 : U U I D > k Y n o N h m C U T k J < / d 1 p 1 : U U I D > < d 1 p 1 : _ c o n t e x t C o l l e c t i o n s > < d 2 : K e y V a l u e O f a n y T y p e C o m p o n e n t C o l l e c t i o n O f a n y T y p e g W H h t R N j > < d 2 : K e y   z : R e f = " i 3 2 " / > < d 2 : V a l u e   z : I d = " i 1 7 2 0 " > < d 1 p 1 : U U I D > T 0 P S u x B t u C x x < / d 1 p 1 : U U I D > < d 1 p 1 : _ e l e m e n t s > < d 2 : a n y T y p e   z : I d = " i 1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1 8 " / > < d 1 p 1 : U U I D > d C S 3 h 5 r T Q T J m < / d 1 p 1 : U U I D > < d 1 p 1 : C o n t a i n e r   z : R e f = " i 1 7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 d W h v K I b o i H c R ? S h e e t 1 ! R 5 7 7 C 1 : R 5 7 8 C 1 / 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6 9 " / > < d 1 p 1 : _ l a b e l s > < d 2 : K e y V a l u e O f s t r i n g a n y T y p e > < d 2 : K e y > L a b e l < / d 2 : K e y > < d 2 : V a l u e   z : I d = " i 1 7 2 2 "   i : t y p e = " d 1 p 1 : L a b e l " > < d 1 p 1 : P a r e n t   z : R e f = " i 1 7 1 8 " / > < d 1 p 1 : U U I D > G E 1 H 7 1 c r Z 2 N y 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7 2 3 "   i : t y p e = " d 1 p 1 : E l e m e n t s " > < d 1 p 1 : P a r e n t   z : R e f = " i 1 7 1 8 " / > < d 1 p 1 : U U I D > z m A O v 7 e C O f V Y < / d 1 p 1 : U U I D > < d 1 p 1 : _ c o n t e x t C o l l e c t i o n s > < d 2 : K e y V a l u e O f a n y T y p e C o m p o n e n t C o l l e c t i o n O f a n y T y p e g W H h t R N j > < d 2 : K e y   z : R e f = " i 3 2 " / > < d 2 : V a l u e   z : I d = " i 1 7 2 4 " > < d 1 p 1 : U U I D > W n Q R Y 3 E j T V h A < / d 1 p 1 : U U I D > < d 1 p 1 : _ e l e m e n t s > < d 2 : a n y T y p e   z : I d = " i 1 7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7 1 8 " / > < d 1 p 1 : U U I D > n t t T 3 x Y g y y F i < / d 1 p 1 : U U I D > < d 1 p 1 : _ p r o p e r t i e s   z : I d = " i 1 7 2 6 "   i : t y p e = " d 1 p 1 : M D M P r o p e r t i e s " > < d 1 p 1 : P a r e n t   z : R e f = " i 1 7 2 5 " / > < d 1 p 1 : U U I D > D P L V N q K Z 8 P c i < / d 1 p 1 : U U I D > < d 1 p 1 : _ c o n t e x t C o l l e c t i o n s > < d 2 : K e y V a l u e O f a n y T y p e C o m p o n e n t C o l l e c t i o n O f a n y T y p e g W H h t R N j > < d 2 : K e y   z : R e f = " i 3 2 " / > < d 2 : V a l u e   z : I d = " i 1 7 2 7 " > < d 1 p 1 : U U I D > S t g p O M h q m 1 E K < / d 1 p 1 : U U I D > < d 1 p 1 : _ e l e m e n t s > < d 2 : a n y T y p e   z : I d = " i 1 7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2 5 " / > < d 1 p 1 : U U I D > M s g Y m R 3 D q o O e < / d 1 p 1 : U U I D > < d 1 p 1 : C o n t a i n e r   z : R e f = " i 1 7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 d W h v K I b o i H c R ? S h e e t 1 ! R 5 7 9 C 1 : R 5 8 0 C 1 / 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2 9 "   i : t y p e = " d 1 p 1 : L a b e l " > < d 1 p 1 : P a r e n t   z : R e f = " i 1 7 2 5 " / > < d 1 p 1 : U U I D > G J y m d r 9 n h t r A 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7 1 8 " / > < d 1 p 1 : U U I D > H Y 3 h 8 Z m j 5 l m q < / d 1 p 1 : U U I D > < d 1 p 1 : _ p r o p e r t i e s   z : I d = " i 1 7 3 1 "   i : t y p e = " d 1 p 1 : M D M P r o p e r t i e s " > < d 1 p 1 : P a r e n t   z : R e f = " i 1 7 3 0 " / > < d 1 p 1 : U U I D > e r f E 2 Y y U l v i z < / d 1 p 1 : U U I D > < d 1 p 1 : _ c o n t e x t C o l l e c t i o n s > < d 2 : K e y V a l u e O f a n y T y p e C o m p o n e n t C o l l e c t i o n O f a n y T y p e g W H h t R N j > < d 2 : K e y   z : R e f = " i 3 2 " / > < d 2 : V a l u e   z : I d = " i 1 7 3 2 " > < d 1 p 1 : U U I D > V C E D x e A O K A G f < / d 1 p 1 : U U I D > < d 1 p 1 : _ e l e m e n t s > < d 2 : a n y T y p e   z : I d = " i 1 7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3 0 " / > < d 1 p 1 : U U I D > I w x r V Y 2 t f B D i < / d 1 p 1 : U U I D > < d 1 p 1 : C o n t a i n e r   z : R e f = " i 1 7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 d W h v K I b o i H c R ? S h e e t 1 ! R 5 8 1 C 1 : R 5 8 2 C 1 / 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3 4 "   i : t y p e = " d 1 p 1 : L a b e l " > < d 1 p 1 : P a r e n t   z : R e f = " i 1 7 3 0 " / > < d 1 p 1 : U U I D > t h z I Q y U h i H e Z 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7 1 8 " / > < d 1 p 1 : U U I D > f 7 3 O t 9 9 n 0 X j N < / d 1 p 1 : U U I D > < d 1 p 1 : _ p r o p e r t i e s   z : I d = " i 1 7 3 6 "   i : t y p e = " d 1 p 1 : M D M P r o p e r t i e s " > < d 1 p 1 : P a r e n t   z : R e f = " i 1 7 3 5 " / > < d 1 p 1 : U U I D > k d y N C v k e K r 9 k < / d 1 p 1 : U U I D > < d 1 p 1 : _ c o n t e x t C o l l e c t i o n s > < d 2 : K e y V a l u e O f a n y T y p e C o m p o n e n t C o l l e c t i o n O f a n y T y p e g W H h t R N j > < d 2 : K e y   z : R e f = " i 3 2 " / > < d 2 : V a l u e   z : I d = " i 1 7 3 7 " > < d 1 p 1 : U U I D > K 1 R M o A U k k A 3 G < / d 1 p 1 : U U I D > < d 1 p 1 : _ e l e m e n t s > < d 2 : a n y T y p e   z : I d = " i 1 7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3 5 " / > < d 1 p 1 : U U I D > f G 8 M 1 0 U Y 8 h W T < / d 1 p 1 : U U I D > < d 1 p 1 : C o n t a i n e r   z : R e f = " i 1 7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 d W h v K I b o i H c R ? S h e e t 1 ! R 5 8 3 C 1 : R 5 8 4 C 1 / 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3 9 "   i : t y p e = " d 1 p 1 : L a b e l " > < d 1 p 1 : P a r e n t   z : R e f = " i 1 7 3 5 " / > < d 1 p 1 : U U I D > N W P h p j L f 8 l X W 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7 1 8 " / > < d 1 p 1 : U U I D > X j g 4 8 9 h h y t u 2 < / d 1 p 1 : U U I D > < d 1 p 1 : _ p r o p e r t i e s   z : I d = " i 1 7 4 1 "   i : t y p e = " d 1 p 1 : M D M P r o p e r t i e s " > < d 1 p 1 : P a r e n t   z : R e f = " i 1 7 4 0 " / > < d 1 p 1 : U U I D > i x L Z b n U d x N f f < / d 1 p 1 : U U I D > < d 1 p 1 : _ c o n t e x t C o l l e c t i o n s > < d 2 : K e y V a l u e O f a n y T y p e C o m p o n e n t C o l l e c t i o n O f a n y T y p e g W H h t R N j > < d 2 : K e y   z : R e f = " i 3 2 " / > < d 2 : V a l u e   z : I d = " i 1 7 4 2 " > < d 1 p 1 : U U I D > F q E f r d 7 r j s m 5 < / d 1 p 1 : U U I D > < d 1 p 1 : _ e l e m e n t s > < d 2 : a n y T y p e   z : I d = " i 1 7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4 0 " / > < d 1 p 1 : U U I D > o X l V X l l p e 7 h 1 < / d 1 p 1 : U U I D > < d 1 p 1 : C o n t a i n e r   z : R e f = " i 1 7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 d W h v K I b o i H c R ? S h e e t 1 ! R 5 8 5 C 1 : R 5 8 6 C 1 / 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4 4 "   i : t y p e = " d 1 p 1 : L a b e l " > < d 1 p 1 : P a r e n t   z : R e f = " i 1 7 4 0 " / > < d 1 p 1 : U U I D > a E 2 S s j c i n X 9 1 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7 1 8 " / > < d 1 p 1 : U U I D > G Y F Q o 0 j W D 1 g X < / d 1 p 1 : U U I D > < d 1 p 1 : _ p r o p e r t i e s   z : I d = " i 1 7 4 6 "   i : t y p e = " d 1 p 1 : M D M P r o p e r t i e s " > < d 1 p 1 : P a r e n t   z : R e f = " i 1 7 4 5 " / > < d 1 p 1 : U U I D > q 5 J 7 q b U Y m d G N < / d 1 p 1 : U U I D > < d 1 p 1 : _ c o n t e x t C o l l e c t i o n s > < d 2 : K e y V a l u e O f a n y T y p e C o m p o n e n t C o l l e c t i o n O f a n y T y p e g W H h t R N j > < d 2 : K e y   z : R e f = " i 3 2 " / > < d 2 : V a l u e   z : I d = " i 1 7 4 7 " > < d 1 p 1 : U U I D > n 0 r f k p v 7 K Q m D < / d 1 p 1 : U U I D > < d 1 p 1 : _ e l e m e n t s > < d 2 : a n y T y p e   z : I d = " i 1 7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4 5 " / > < d 1 p 1 : U U I D > B 9 F L m 1 A I I N q w < / d 1 p 1 : U U I D > < d 1 p 1 : C o n t a i n e r   z : R e f = " i 1 7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 d W h v K I b o i H c R ? S h e e t 1 ! R 5 8 7 C 1 : R 5 8 8 C 1 / 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4 9 "   i : t y p e = " d 1 p 1 : L a b e l " > < d 1 p 1 : P a r e n t   z : R e f = " i 1 7 4 5 " / > < d 1 p 1 : U U I D > e 7 P p g Z k o j f I f 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7 1 8 " / > < d 1 p 1 : U U I D > v U B y A h 2 V F v Z 9 < / d 1 p 1 : U U I D > < d 1 p 1 : _ p r o p e r t i e s   z : I d = " i 1 7 5 1 "   i : t y p e = " d 1 p 1 : M D M P r o p e r t i e s " > < d 1 p 1 : P a r e n t   z : R e f = " i 1 7 5 0 " / > < d 1 p 1 : U U I D > Q 9 B H Y O U T R Y k i < / d 1 p 1 : U U I D > < d 1 p 1 : _ c o n t e x t C o l l e c t i o n s > < d 2 : K e y V a l u e O f a n y T y p e C o m p o n e n t C o l l e c t i o n O f a n y T y p e g W H h t R N j > < d 2 : K e y   z : R e f = " i 3 2 " / > < d 2 : V a l u e   z : I d = " i 1 7 5 2 " > < d 1 p 1 : U U I D > v F E z N j r i T G 5 q < / d 1 p 1 : U U I D > < d 1 p 1 : _ e l e m e n t s > < d 2 : a n y T y p e   z : I d = " i 1 7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5 0 " / > < d 1 p 1 : U U I D > S I x v c 7 E h J 4 L k < / d 1 p 1 : U U I D > < d 1 p 1 : C o n t a i n e r   z : R e f = " i 1 7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 d W h v K I b o i H c R ? S h e e t 1 ! R 5 8 9 C 1 : R 5 9 0 C 1 / 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5 4 "   i : t y p e = " d 1 p 1 : L a b e l " > < d 1 p 1 : P a r e n t   z : R e f = " i 1 7 5 0 " / > < d 1 p 1 : U U I D > w N A F G 0 Z 0 i Q o M 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7 1 8 " / > < d 1 p 1 : U U I D > k e x E v 7 e w x e N S < / d 1 p 1 : U U I D > < d 1 p 1 : _ p r o p e r t i e s   z : I d = " i 1 7 5 6 "   i : t y p e = " d 1 p 1 : M D M P r o p e r t i e s " > < d 1 p 1 : P a r e n t   z : R e f = " i 1 7 5 5 " / > < d 1 p 1 : U U I D > h n k 5 6 T x o a i R g < / d 1 p 1 : U U I D > < d 1 p 1 : _ c o n t e x t C o l l e c t i o n s > < d 2 : K e y V a l u e O f a n y T y p e C o m p o n e n t C o l l e c t i o n O f a n y T y p e g W H h t R N j > < d 2 : K e y   z : R e f = " i 3 2 " / > < d 2 : V a l u e   z : I d = " i 1 7 5 7 " > < d 1 p 1 : U U I D > n M 5 k h I c O E V w P < / d 1 p 1 : U U I D > < d 1 p 1 : _ e l e m e n t s > < d 2 : a n y T y p e   z : I d = " i 1 7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5 5 " / > < d 1 p 1 : U U I D > X j 1 U T D Z 9 4 f L k < / d 1 p 1 : U U I D > < d 1 p 1 : C o n t a i n e r   z : R e f = " i 1 7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 d W h v K I b o i H c R ? S h e e t 1 ! R 5 9 1 C 1 : R 5 9 2 C 1 / 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5 9 "   i : t y p e = " d 1 p 1 : L a b e l " > < d 1 p 1 : P a r e n t   z : R e f = " i 1 7 5 5 " / > < d 1 p 1 : U U I D > t s l i 0 i h c A t f 1 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7 1 8 " / > < d 1 p 1 : U U I D > j 8 1 f x 6 L T U J k F < / d 1 p 1 : U U I D > < d 1 p 1 : _ p r o p e r t i e s   z : I d = " i 1 7 6 1 "   i : t y p e = " d 1 p 1 : M D M P r o p e r t i e s " > < d 1 p 1 : P a r e n t   z : R e f = " i 1 7 6 0 " / > < d 1 p 1 : U U I D > z v l A U R Q y 2 Q 9 Q < / d 1 p 1 : U U I D > < d 1 p 1 : _ c o n t e x t C o l l e c t i o n s > < d 2 : K e y V a l u e O f a n y T y p e C o m p o n e n t C o l l e c t i o n O f a n y T y p e g W H h t R N j > < d 2 : K e y   z : R e f = " i 3 2 " / > < d 2 : V a l u e   z : I d = " i 1 7 6 2 " > < d 1 p 1 : U U I D > B f A B c 7 g S 1 U e Y < / d 1 p 1 : U U I D > < d 1 p 1 : _ e l e m e n t s > < d 2 : a n y T y p e   z : I d = " i 1 7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6 0 " / > < d 1 p 1 : U U I D > X d V X J R m R A V l w < / d 1 p 1 : U U I D > < d 1 p 1 : C o n t a i n e r   z : R e f = " i 1 7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 d W h v K I b o i H c R ? S h e e t 1 ! R 5 9 3 C 1 : R 5 9 4 C 1 / 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6 4 "   i : t y p e = " d 1 p 1 : L a b e l " > < d 1 p 1 : P a r e n t   z : R e f = " i 1 7 6 0 " / > < d 1 p 1 : U U I D > s f h I j l Y u I f q i 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7 1 8 " / > < d 1 p 1 : U U I D > b c 8 H g o f P a k C 2 < / d 1 p 1 : U U I D > < d 1 p 1 : _ p r o p e r t i e s   z : I d = " i 1 7 6 6 "   i : t y p e = " d 1 p 1 : M D M P r o p e r t i e s " > < d 1 p 1 : P a r e n t   z : R e f = " i 1 7 6 5 " / > < d 1 p 1 : U U I D > b c 3 x F 8 Y L j l S z < / d 1 p 1 : U U I D > < d 1 p 1 : _ c o n t e x t C o l l e c t i o n s > < d 2 : K e y V a l u e O f a n y T y p e C o m p o n e n t C o l l e c t i o n O f a n y T y p e g W H h t R N j > < d 2 : K e y   z : R e f = " i 3 2 " / > < d 2 : V a l u e   z : I d = " i 1 7 6 7 " > < d 1 p 1 : U U I D > C Y h 6 8 1 t p R N j 2 < / d 1 p 1 : U U I D > < d 1 p 1 : _ e l e m e n t s > < d 2 : a n y T y p e   z : I d = " i 1 7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6 5 " / > < d 1 p 1 : U U I D > x 3 p k o t P q 3 O e A < / d 1 p 1 : U U I D > < d 1 p 1 : C o n t a i n e r   z : R e f = " i 1 7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 d W h v K I b o i H c R ? S h e e t 1 ! R 5 9 5 C 1 : R 5 9 6 C 1 / 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6 9 "   i : t y p e = " d 1 p 1 : L a b e l " > < d 1 p 1 : P a r e n t   z : R e f = " i 1 7 6 5 " / > < d 1 p 1 : U U I D > m g P g u P V R d p D 2 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7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7 1 8 " / > < d 1 p 1 : U U I D > H w N T k A v Q O A v b < / d 1 p 1 : U U I D > < d 1 p 1 : _ p r o p e r t i e s   z : I d = " i 1 7 7 1 "   i : t y p e = " d 1 p 1 : M D M P r o p e r t i e s " > < d 1 p 1 : P a r e n t   z : R e f = " i 1 7 7 0 " / > < d 1 p 1 : U U I D > C u N 1 5 S z 1 K h U w < / d 1 p 1 : U U I D > < d 1 p 1 : _ c o n t e x t C o l l e c t i o n s > < d 2 : K e y V a l u e O f a n y T y p e C o m p o n e n t C o l l e c t i o n O f a n y T y p e g W H h t R N j > < d 2 : K e y   z : R e f = " i 3 2 " / > < d 2 : V a l u e   z : I d = " i 1 7 7 2 " > < d 1 p 1 : U U I D > n p S I m 6 f T 1 C 0 M < / d 1 p 1 : U U I D > < d 1 p 1 : _ e l e m e n t s > < d 2 : a n y T y p e   z : I d = " i 1 7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7 0 " / > < d 1 p 1 : U U I D > Q z i 1 V m 4 y 3 g 3 P < / d 1 p 1 : U U I D > < d 1 p 1 : C o n t a i n e r   z : R e f = " i 1 7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 d W h v K I b o i H c R ? S h e e t 1 ! R 5 9 7 C 1 : R 5 9 8 C 1 / 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7 4 "   i : t y p e = " d 1 p 1 : L a b e l " > < d 1 p 1 : P a r e n t   z : R e f = " i 1 7 7 0 " / > < d 1 p 1 : U U I D > f 0 X O k q K u v z J 9 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7 7 5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6 1 3 " / > < d 1 p 1 : U U I D > C t 0 X C S F G 3 N u L < / d 1 p 1 : U U I D > < d 1 p 1 : _ p r o p e r t i e s   z : I d = " i 1 7 7 6 "   i : t y p e = " d 1 p 1 : M D M P r o p e r t i e s " > < d 1 p 1 : P a r e n t   z : R e f = " i 1 7 7 5 " / > < d 1 p 1 : U U I D > i 1 t 8 Y s r a j 3 z 8 < / d 1 p 1 : U U I D > < d 1 p 1 : _ c o n t e x t C o l l e c t i o n s > < d 2 : K e y V a l u e O f a n y T y p e C o m p o n e n t C o l l e c t i o n O f a n y T y p e g W H h t R N j > < d 2 : K e y   z : R e f = " i 3 2 " / > < d 2 : V a l u e   z : I d = " i 1 7 7 7 " > < d 1 p 1 : U U I D > W H D 7 u L H A 3 B j H < / d 1 p 1 : U U I D > < d 1 p 1 : _ e l e m e n t s > < d 2 : a n y T y p e   z : I d = " i 1 7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7 5 " / > < d 1 p 1 : U U I D > n 8 g j m g 1 O w C d w < / d 1 p 1 : U U I D > < d 1 p 1 : C o n t a i n e r   z : R e f = " i 1 7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7 7 9 "   i : t y p e = " d 1 p 1 : L a b e l " > < d 1 p 1 : P a r e n t   z : R e f = " i 1 7 7 5 " / > < d 1 p 1 : U U I D > F I p u U g X X F M I X 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7 8 0 "   i : t y p e = " d 1 p 1 : E l e m e n t s " > < d 1 p 1 : P a r e n t   z : R e f = " i 1 7 7 5 " / > < d 1 p 1 : U U I D > l Y L G 1 I O v Q 5 e M < / d 1 p 1 : U U I D > < d 1 p 1 : _ c o n t e x t C o l l e c t i o n s > < d 2 : K e y V a l u e O f a n y T y p e C o m p o n e n t C o l l e c t i o n O f a n y T y p e g W H h t R N j > < d 2 : K e y   z : R e f = " i 3 2 " / > < d 2 : V a l u e   z : I d = " i 1 7 8 1 " > < d 1 p 1 : U U I D > Q 2 O s a L 1 J t N o o < / d 1 p 1 : U U I D > < d 1 p 1 : _ e l e m e n t s > < d 2 : a n y T y p e   z : I d = " i 1 7 8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7 7 5 " / > < d 1 p 1 : U U I D > F 9 N v 9 8 4 L s J L W < / d 1 p 1 : U U I D > < d 1 p 1 : _ p r o p e r t i e s   z : I d = " i 1 7 8 3 "   i : t y p e = " d 1 p 1 : M D M P r o p e r t i e s " > < d 1 p 1 : P a r e n t   z : R e f = " i 1 7 8 2 " / > < d 1 p 1 : U U I D > L h 4 L W a n b A j Z O < / d 1 p 1 : U U I D > < d 1 p 1 : _ c o n t e x t C o l l e c t i o n s > < d 2 : K e y V a l u e O f a n y T y p e C o m p o n e n t C o l l e c t i o n O f a n y T y p e g W H h t R N j > < d 2 : K e y   z : R e f = " i 3 2 " / > < d 2 : V a l u e   z : I d = " i 1 7 8 4 " > < d 1 p 1 : U U I D > c 7 E t Z 1 W o S m N a < / d 1 p 1 : U U I D > < d 1 p 1 : _ e l e m e n t s > < d 2 : a n y T y p e   z : I d = " i 1 7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8 2 " / > < d 1 p 1 : U U I D > J H z C B k M Z o S u N < / d 1 p 1 : U U I D > < d 1 p 1 : C o n t a i n e r   z : R e f = " i 1 7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 d W h v K I b o i H c R ? S h e e t 1 ! R 6 0 0 C 1 : R 6 0 1 C 1 / 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0 " / > < d 1 p 1 : _ l a b e l s > < d 2 : K e y V a l u e O f s t r i n g a n y T y p e > < d 2 : K e y > L a b e l < / d 2 : K e y > < d 2 : V a l u e   z : I d = " i 1 7 8 6 "   i : t y p e = " d 1 p 1 : L a b e l " > < d 1 p 1 : P a r e n t   z : R e f = " i 1 7 8 2 " / > < d 1 p 1 : U U I D > P n Y H R 7 p L r 1 U u 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7 8 7 "   i : t y p e = " d 1 p 1 : E l e m e n t s " > < d 1 p 1 : P a r e n t   z : R e f = " i 1 7 8 2 " / > < d 1 p 1 : U U I D > v h V E E V e 3 e B n U < / d 1 p 1 : U U I D > < d 1 p 1 : _ c o n t e x t C o l l e c t i o n s > < d 2 : K e y V a l u e O f a n y T y p e C o m p o n e n t C o l l e c t i o n O f a n y T y p e g W H h t R N j > < d 2 : K e y   z : R e f = " i 3 2 " / > < d 2 : V a l u e   z : I d = " i 1 7 8 8 " > < d 1 p 1 : U U I D > c N m F r H Y R O M 1 c < / d 1 p 1 : U U I D > < d 1 p 1 : _ e l e m e n t s > < d 2 : a n y T y p e   z : I d = " i 1 7 8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7 8 2 " / > < d 1 p 1 : U U I D > h 1 G X p R 2 W C T V 4 < / d 1 p 1 : U U I D > < d 1 p 1 : _ p r o p e r t i e s   z : I d = " i 1 7 9 0 "   i : t y p e = " d 1 p 1 : M D M P r o p e r t i e s " > < d 1 p 1 : P a r e n t   z : R e f = " i 1 7 8 9 " / > < d 1 p 1 : U U I D > N 6 p e Y I H M j S B p < / d 1 p 1 : U U I D > < d 1 p 1 : _ c o n t e x t C o l l e c t i o n s > < d 2 : K e y V a l u e O f a n y T y p e C o m p o n e n t C o l l e c t i o n O f a n y T y p e g W H h t R N j > < d 2 : K e y   z : R e f = " i 3 2 " / > < d 2 : V a l u e   z : I d = " i 1 7 9 1 " > < d 1 p 1 : U U I D > X J 0 3 q 0 e m U f 9 P < / d 1 p 1 : U U I D > < d 1 p 1 : _ e l e m e n t s > < d 2 : a n y T y p e   z : I d = " i 1 7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8 9 " / > < d 1 p 1 : U U I D > f k a a W A l P N 1 c d < / d 1 p 1 : U U I D > < d 1 p 1 : C o n t a i n e r   z : R e f = " i 1 7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 d W h v K I b o i H c R ? S h e e t 1 ! R 6 0 2 C 1 : R 6 0 3 C 1 / 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7 " / > < d 1 p 1 : _ l a b e l s > < d 2 : K e y V a l u e O f s t r i n g a n y T y p e > < d 2 : K e y > L a b e l < / d 2 : K e y > < d 2 : V a l u e   z : I d = " i 1 7 9 3 "   i : t y p e = " d 1 p 1 : L a b e l " > < d 1 p 1 : P a r e n t   z : R e f = " i 1 7 8 9 " / > < d 1 p 1 : U U I D > s S g Z A 7 s P 1 r 1 R 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9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7 8 2 " / > < d 1 p 1 : U U I D > t F H n 1 0 P C U P o Q < / d 1 p 1 : U U I D > < d 1 p 1 : _ p r o p e r t i e s   z : I d = " i 1 7 9 5 "   i : t y p e = " d 1 p 1 : M D M P r o p e r t i e s " > < d 1 p 1 : P a r e n t   z : R e f = " i 1 7 9 4 " / > < d 1 p 1 : U U I D > L 1 Q K e A 1 3 F J l 2 < / d 1 p 1 : U U I D > < d 1 p 1 : _ c o n t e x t C o l l e c t i o n s > < d 2 : K e y V a l u e O f a n y T y p e C o m p o n e n t C o l l e c t i o n O f a n y T y p e g W H h t R N j > < d 2 : K e y   z : R e f = " i 3 2 " / > < d 2 : V a l u e   z : I d = " i 1 7 9 6 " > < d 1 p 1 : U U I D > m T t z z I 3 v 6 Z 1 y < / d 1 p 1 : U U I D > < d 1 p 1 : _ e l e m e n t s > < d 2 : a n y T y p e   z : I d = " i 1 7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9 4 " / > < d 1 p 1 : U U I D > l r 1 i r w b l s X q y < / d 1 p 1 : U U I D > < d 1 p 1 : C o n t a i n e r   z : R e f = " i 1 7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 d W h v K I b o i H c R ? S h e e t 1 ! R 6 0 4 C 1 : R 6 0 5 C 1 / 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7 " / > < d 1 p 1 : _ l a b e l s > < d 2 : K e y V a l u e O f s t r i n g a n y T y p e > < d 2 : K e y > L a b e l < / d 2 : K e y > < d 2 : V a l u e   z : I d = " i 1 7 9 8 "   i : t y p e = " d 1 p 1 : L a b e l " > < d 1 p 1 : P a r e n t   z : R e f = " i 1 7 9 4 " / > < d 1 p 1 : U U I D > M d N 5 r c G n o Q U f 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9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7 8 2 " / > < d 1 p 1 : U U I D > L B C n i h W D o P j 7 < / d 1 p 1 : U U I D > < d 1 p 1 : _ p r o p e r t i e s   z : I d = " i 1 8 0 0 "   i : t y p e = " d 1 p 1 : M D M P r o p e r t i e s " > < d 1 p 1 : P a r e n t   z : R e f = " i 1 7 9 9 " / > < d 1 p 1 : U U I D > d T H T o F J c 9 i q C < / d 1 p 1 : U U I D > < d 1 p 1 : _ c o n t e x t C o l l e c t i o n s > < d 2 : K e y V a l u e O f a n y T y p e C o m p o n e n t C o l l e c t i o n O f a n y T y p e g W H h t R N j > < d 2 : K e y   z : R e f = " i 3 2 " / > < d 2 : V a l u e   z : I d = " i 1 8 0 1 " > < d 1 p 1 : U U I D > P w b F 7 r g z 9 c c x < / d 1 p 1 : U U I D > < d 1 p 1 : _ e l e m e n t s > < d 2 : a n y T y p e   z : I d = " i 1 8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9 9 " / > < d 1 p 1 : U U I D > I T M U t 9 J X n 4 O f < / d 1 p 1 : U U I D > < d 1 p 1 : C o n t a i n e r   z : R e f = " i 1 8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 d W h v K I b o i H c R ? S h e e t 1 ! R 6 0 6 C 1 : R 6 0 7 C 1 / 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7 " / > < d 1 p 1 : _ l a b e l s > < d 2 : K e y V a l u e O f s t r i n g a n y T y p e > < d 2 : K e y > L a b e l < / d 2 : K e y > < d 2 : V a l u e   z : I d = " i 1 8 0 3 "   i : t y p e = " d 1 p 1 : L a b e l " > < d 1 p 1 : P a r e n t   z : R e f = " i 1 7 9 9 " / > < d 1 p 1 : U U I D > M W e B k b 4 9 4 P I r 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0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7 8 2 " / > < d 1 p 1 : U U I D > P D X C j L e D k T k V < / d 1 p 1 : U U I D > < d 1 p 1 : _ p r o p e r t i e s   z : I d = " i 1 8 0 5 "   i : t y p e = " d 1 p 1 : M D M P r o p e r t i e s " > < d 1 p 1 : P a r e n t   z : R e f = " i 1 8 0 4 " / > < d 1 p 1 : U U I D > A k H 1 Q b z K B y Q 5 < / d 1 p 1 : U U I D > < d 1 p 1 : _ c o n t e x t C o l l e c t i o n s > < d 2 : K e y V a l u e O f a n y T y p e C o m p o n e n t C o l l e c t i o n O f a n y T y p e g W H h t R N j > < d 2 : K e y   z : R e f = " i 3 2 " / > < d 2 : V a l u e   z : I d = " i 1 8 0 6 " > < d 1 p 1 : U U I D > R W o A 1 2 y H 2 V J V < / d 1 p 1 : U U I D > < d 1 p 1 : _ e l e m e n t s > < d 2 : a n y T y p e   z : I d = " i 1 8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0 4 " / > < d 1 p 1 : U U I D > t 0 t 9 Z S a X i 5 F X < / d 1 p 1 : U U I D > < d 1 p 1 : C o n t a i n e r   z : R e f = " i 1 8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 d W h v K I b o i H c R ? S h e e t 1 ! R 6 0 8 C 1 : R 6 0 9 C 1 / 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7 " / > < d 1 p 1 : _ l a b e l s > < d 2 : K e y V a l u e O f s t r i n g a n y T y p e > < d 2 : K e y > L a b e l < / d 2 : K e y > < d 2 : V a l u e   z : I d = " i 1 8 0 8 "   i : t y p e = " d 1 p 1 : L a b e l " > < d 1 p 1 : P a r e n t   z : R e f = " i 1 8 0 4 " / > < d 1 p 1 : U U I D > X L O Z C 7 S 5 x J F r 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8 0 9 "   i : t y p e = " d 1 p 1 : E l e m e n t " > < d 1 p 1 : N a m e > R & a m p ; 2 3 3 ; g i o n < / d 1 p 1 : N a m e > < d 1 p 1 : O b j e c t T y p e > E l e m e n t < / d 1 p 1 : O b j e c t T y p e > < d 1 p 1 : P a r e n t   z : R e f = " i 1 6 1 3 " / > < d 1 p 1 : U U I D > E F 7 J 1 1 t B O e 5 3 < / d 1 p 1 : U U I D > < d 1 p 1 : _ p r o p e r t i e s   z : I d = " i 1 8 1 0 "   i : t y p e = " d 1 p 1 : M D M P r o p e r t i e s " > < d 1 p 1 : P a r e n t   z : R e f = " i 1 8 0 9 " / > < d 1 p 1 : U U I D > e p i j n R w W C R 8 W < / d 1 p 1 : U U I D > < d 1 p 1 : _ c o n t e x t C o l l e c t i o n s > < d 2 : K e y V a l u e O f a n y T y p e C o m p o n e n t C o l l e c t i o n O f a n y T y p e g W H h t R N j > < d 2 : K e y   z : R e f = " i 3 2 " / > < d 2 : V a l u e   z : I d = " i 1 8 1 1 " > < d 1 p 1 : U U I D > S J h w G G n q b x 8 b < / d 1 p 1 : U U I D > < d 1 p 1 : _ e l e m e n t s > < d 2 : a n y T y p e   z : I d = " i 1 8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0 9 " / > < d 1 p 1 : U U I D > k z w u Y 1 X Z R Q a L < / d 1 p 1 : U U I D > < d 1 p 1 : C o n t a i n e r   z : R e f = " i 1 8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 d W h v K I b o i H c R ? S h e e t 1 ! R 6 1 0 C 1 / 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8 1 3 "   i : t y p e = " d 1 p 1 : L a b e l " > < d 1 p 1 : P a r e n t   z : R e f = " i 1 8 0 9 " / > < d 1 p 1 : U U I D > a p 3 O L J b 8 P V x I 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8 1 4 "   i : t y p e = " d 1 p 1 : E l e m e n t s " > < d 1 p 1 : P a r e n t   z : R e f = " i 1 8 0 9 " / > < d 1 p 1 : U U I D > a 7 P A 9 3 H 8 k 2 e K < / d 1 p 1 : U U I D > < d 1 p 1 : _ c o n t e x t C o l l e c t i o n s > < d 2 : K e y V a l u e O f a n y T y p e C o m p o n e n t C o l l e c t i o n O f a n y T y p e g W H h t R N j > < d 2 : K e y   z : R e f = " i 3 2 " / > < d 2 : V a l u e   z : I d = " i 1 8 1 5 " > < d 1 p 1 : U U I D > I L c 9 3 F 9 a t H o 5 < / d 1 p 1 : U U I D > < d 1 p 1 : _ e l e m e n t s > < d 2 : a n y T y p e   z : I d = " i 1 8 1 6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8 0 9 " / > < d 1 p 1 : U U I D > f t B V W 7 U v Z n m z < / d 1 p 1 : U U I D > < d 1 p 1 : _ p r o p e r t i e s   z : I d = " i 1 8 1 7 "   i : t y p e = " d 1 p 1 : M D M P r o p e r t i e s " > < d 1 p 1 : P a r e n t   z : R e f = " i 1 8 1 6 " / > < d 1 p 1 : U U I D > P P f k k x S l 1 X o P < / d 1 p 1 : U U I D > < d 1 p 1 : _ c o n t e x t C o l l e c t i o n s > < d 2 : K e y V a l u e O f a n y T y p e C o m p o n e n t C o l l e c t i o n O f a n y T y p e g W H h t R N j > < d 2 : K e y   z : R e f = " i 3 2 " / > < d 2 : V a l u e   z : I d = " i 1 8 1 8 " > < d 1 p 1 : U U I D > n o Q b T a 6 y r H 2 z < / d 1 p 1 : U U I D > < d 1 p 1 : _ e l e m e n t s > < d 2 : a n y T y p e   z : I d = " i 1 8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1 6 " / > < d 1 p 1 : U U I D > b B 8 K 3 j F G t V d 2 < / d 1 p 1 : U U I D > < d 1 p 1 : C o n t a i n e r   z : R e f = " i 1 8 1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 d W h v K I b o i H c R ? S h e e t 1 ! R 6 1 1 C 1 : R 6 1 2 C 1 / 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1 4 " / > < d 1 p 1 : _ l a b e l s > < d 2 : K e y V a l u e O f s t r i n g a n y T y p e > < d 2 : K e y > L a b e l < / d 2 : K e y > < d 2 : V a l u e   z : I d = " i 1 8 2 0 "   i : t y p e = " d 1 p 1 : L a b e l " > < d 1 p 1 : P a r e n t   z : R e f = " i 1 8 1 6 " / > < d 1 p 1 : U U I D > G G m S B B t i k n F 1 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8 2 1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8 0 9 " / > < d 1 p 1 : U U I D > N c L U h c v g 1 O 3 O < / d 1 p 1 : U U I D > < d 1 p 1 : _ p r o p e r t i e s   z : I d = " i 1 8 2 2 "   i : t y p e = " d 1 p 1 : M D M P r o p e r t i e s " > < d 1 p 1 : P a r e n t   z : R e f = " i 1 8 2 1 " / > < d 1 p 1 : U U I D > f C G o f X k V L g 8 v < / d 1 p 1 : U U I D > < d 1 p 1 : _ c o n t e x t C o l l e c t i o n s > < d 2 : K e y V a l u e O f a n y T y p e C o m p o n e n t C o l l e c t i o n O f a n y T y p e g W H h t R N j > < d 2 : K e y   z : R e f = " i 3 2 " / > < d 2 : V a l u e   z : I d = " i 1 8 2 3 " > < d 1 p 1 : U U I D > g 6 G 1 T n f L Y r E i < / d 1 p 1 : U U I D > < d 1 p 1 : _ e l e m e n t s > < d 2 : a n y T y p e   z : I d = " i 1 8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2 1 " / > < d 1 p 1 : U U I D > q H r S R h g a K Z z Q < / d 1 p 1 : U U I D > < d 1 p 1 : C o n t a i n e r   z : R e f = " i 1 8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 d W h v K I b o i H c R ? S h e e t 1 ! R 6 1 3 C 1 : R 6 1 4 C 1 / 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1 4 " / > < d 1 p 1 : _ l a b e l s > < d 2 : K e y V a l u e O f s t r i n g a n y T y p e > < d 2 : K e y > L a b e l < / d 2 : K e y > < d 2 : V a l u e   z : I d = " i 1 8 2 5 "   i : t y p e = " d 1 p 1 : L a b e l " > < d 1 p 1 : P a r e n t   z : R e f = " i 1 8 2 1 " / > < d 1 p 1 : U U I D > u I 1 k N H k 3 N X a M 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8 2 6 "   i : t y p e = " d 1 p 1 : E l e m e n t s " > < d 1 p 1 : P a r e n t   z : R e f = " i 1 8 2 1 " / > < d 1 p 1 : U U I D > o S K J X S O z C M O a < / d 1 p 1 : U U I D > < d 1 p 1 : _ c o n t e x t C o l l e c t i o n s > < d 2 : K e y V a l u e O f a n y T y p e C o m p o n e n t C o l l e c t i o n O f a n y T y p e g W H h t R N j > < d 2 : K e y   z : R e f = " i 3 2 " / > < d 2 : V a l u e   z : I d = " i 1 8 2 7 " > < d 1 p 1 : U U I D > H Y X W 0 K f 3 C C h O < / d 1 p 1 : U U I D > < d 1 p 1 : _ e l e m e n t s > < d 2 : a n y T y p e   z : I d = " i 1 8 2 8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8 2 1 " / > < d 1 p 1 : U U I D > P m I l 9 E M r l d c B < / d 1 p 1 : U U I D > < d 1 p 1 : _ p r o p e r t i e s   z : I d = " i 1 8 2 9 "   i : t y p e = " d 1 p 1 : M D M P r o p e r t i e s " > < d 1 p 1 : P a r e n t   z : R e f = " i 1 8 2 8 " / > < d 1 p 1 : U U I D > Q T T U i g n A C N i 7 < / d 1 p 1 : U U I D > < d 1 p 1 : _ c o n t e x t C o l l e c t i o n s > < d 2 : K e y V a l u e O f a n y T y p e C o m p o n e n t C o l l e c t i o n O f a n y T y p e g W H h t R N j > < d 2 : K e y   z : R e f = " i 3 2 " / > < d 2 : V a l u e   z : I d = " i 1 8 3 0 " > < d 1 p 1 : U U I D > Y O y G 1 S e 5 8 i z X < / d 1 p 1 : U U I D > < d 1 p 1 : _ e l e m e n t s > < d 2 : a n y T y p e   z : I d = " i 1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2 8 " / > < d 1 p 1 : U U I D > j S D p A i l O I 0 h 9 < / d 1 p 1 : U U I D > < d 1 p 1 : C o n t a i n e r   z : R e f = " i 1 8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 d W h v K I b o i H c R ? S h e e t 1 ! R 6 1 5 C 1 : R 6 1 6 C 1 / 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3 2 "   i : t y p e = " d 1 p 1 : L a b e l " > < d 1 p 1 : P a r e n t   z : R e f = " i 1 8 2 8 " / > < d 1 p 1 : U U I D > y 8 3 I L u m q 5 W 8 n 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3 3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8 2 1 " / > < d 1 p 1 : U U I D > X O H g H I W U m K r H < / d 1 p 1 : U U I D > < d 1 p 1 : _ p r o p e r t i e s   z : I d = " i 1 8 3 4 "   i : t y p e = " d 1 p 1 : M D M P r o p e r t i e s " > < d 1 p 1 : P a r e n t   z : R e f = " i 1 8 3 3 " / > < d 1 p 1 : U U I D > Q K o 2 D D f m k u z C < / d 1 p 1 : U U I D > < d 1 p 1 : _ c o n t e x t C o l l e c t i o n s > < d 2 : K e y V a l u e O f a n y T y p e C o m p o n e n t C o l l e c t i o n O f a n y T y p e g W H h t R N j > < d 2 : K e y   z : R e f = " i 3 2 " / > < d 2 : V a l u e   z : I d = " i 1 8 3 5 " > < d 1 p 1 : U U I D > m a k 1 5 1 S w f 6 o P < / d 1 p 1 : U U I D > < d 1 p 1 : _ e l e m e n t s > < d 2 : a n y T y p e   z : I d = " i 1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3 3 " / > < d 1 p 1 : U U I D > X 8 A f n U z n s z x q < / d 1 p 1 : U U I D > < d 1 p 1 : C o n t a i n e r   z : R e f = " i 1 8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 d W h v K I b o i H c R ? S h e e t 1 ! R 6 1 7 C 1 : R 6 1 8 C 1 / 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3 7 "   i : t y p e = " d 1 p 1 : L a b e l " > < d 1 p 1 : P a r e n t   z : R e f = " i 1 8 3 3 " / > < d 1 p 1 : U U I D > L 2 t d Q 6 8 z S x C 1 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3 8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8 2 1 " / > < d 1 p 1 : U U I D > m W l U 4 O r V 6 T 3 U < / d 1 p 1 : U U I D > < d 1 p 1 : _ p r o p e r t i e s   z : I d = " i 1 8 3 9 "   i : t y p e = " d 1 p 1 : M D M P r o p e r t i e s " > < d 1 p 1 : P a r e n t   z : R e f = " i 1 8 3 8 " / > < d 1 p 1 : U U I D > h m 2 4 C N x 5 d B 4 k < / d 1 p 1 : U U I D > < d 1 p 1 : _ c o n t e x t C o l l e c t i o n s > < d 2 : K e y V a l u e O f a n y T y p e C o m p o n e n t C o l l e c t i o n O f a n y T y p e g W H h t R N j > < d 2 : K e y   z : R e f = " i 3 2 " / > < d 2 : V a l u e   z : I d = " i 1 8 4 0 " > < d 1 p 1 : U U I D > y s S P i w e Y h Y Z F < / d 1 p 1 : U U I D > < d 1 p 1 : _ e l e m e n t s > < d 2 : a n y T y p e   z : I d = " i 1 8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3 8 " / > < d 1 p 1 : U U I D > D A 8 Q 4 M V 5 n 3 O T < / d 1 p 1 : U U I D > < d 1 p 1 : C o n t a i n e r   z : R e f = " i 1 8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 d W h v K I b o i H c R ? S h e e t 1 ! R 6 1 9 C 1 : R 6 2 0 C 1 / 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4 2 "   i : t y p e = " d 1 p 1 : L a b e l " > < d 1 p 1 : P a r e n t   z : R e f = " i 1 8 3 8 " / > < d 1 p 1 : U U I D > l t o q q F h 4 8 Y j C 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4 3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8 2 1 " / > < d 1 p 1 : U U I D > y q s J i R 6 O U Y a 7 < / d 1 p 1 : U U I D > < d 1 p 1 : _ p r o p e r t i e s   z : I d = " i 1 8 4 4 "   i : t y p e = " d 1 p 1 : M D M P r o p e r t i e s " > < d 1 p 1 : P a r e n t   z : R e f = " i 1 8 4 3 " / > < d 1 p 1 : U U I D > A X t S J s x b D a g 4 < / d 1 p 1 : U U I D > < d 1 p 1 : _ c o n t e x t C o l l e c t i o n s > < d 2 : K e y V a l u e O f a n y T y p e C o m p o n e n t C o l l e c t i o n O f a n y T y p e g W H h t R N j > < d 2 : K e y   z : R e f = " i 3 2 " / > < d 2 : V a l u e   z : I d = " i 1 8 4 5 " > < d 1 p 1 : U U I D > A k E 5 U Z J P M x 1 C < / d 1 p 1 : U U I D > < d 1 p 1 : _ e l e m e n t s > < d 2 : a n y T y p e   z : I d = " i 1 8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4 3 " / > < d 1 p 1 : U U I D > M g A Q r 9 7 E e 9 O K < / d 1 p 1 : U U I D > < d 1 p 1 : C o n t a i n e r   z : R e f = " i 1 8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 d W h v K I b o i H c R ? S h e e t 1 ! R 6 2 1 C 1 : R 6 2 2 C 1 / 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4 7 "   i : t y p e = " d 1 p 1 : L a b e l " > < d 1 p 1 : P a r e n t   z : R e f = " i 1 8 4 3 " / > < d 1 p 1 : U U I D > o W R e b K q V S q 6 8 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4 8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8 2 1 " / > < d 1 p 1 : U U I D > u D G 4 0 C N A G T p 9 < / d 1 p 1 : U U I D > < d 1 p 1 : _ p r o p e r t i e s   z : I d = " i 1 8 4 9 "   i : t y p e = " d 1 p 1 : M D M P r o p e r t i e s " > < d 1 p 1 : P a r e n t   z : R e f = " i 1 8 4 8 " / > < d 1 p 1 : U U I D > B M O z m 8 B o e D P V < / d 1 p 1 : U U I D > < d 1 p 1 : _ c o n t e x t C o l l e c t i o n s > < d 2 : K e y V a l u e O f a n y T y p e C o m p o n e n t C o l l e c t i o n O f a n y T y p e g W H h t R N j > < d 2 : K e y   z : R e f = " i 3 2 " / > < d 2 : V a l u e   z : I d = " i 1 8 5 0 " > < d 1 p 1 : U U I D > G Z l O v 9 H O h r D o < / d 1 p 1 : U U I D > < d 1 p 1 : _ e l e m e n t s > < d 2 : a n y T y p e   z : I d = " i 1 8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4 8 " / > < d 1 p 1 : U U I D > k g v E d c b B V 3 3 I < / d 1 p 1 : U U I D > < d 1 p 1 : C o n t a i n e r   z : R e f = " i 1 8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 d W h v K I b o i H c R ? S h e e t 1 ! R 6 2 3 C 1 : R 6 2 4 C 1 / 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5 2 "   i : t y p e = " d 1 p 1 : L a b e l " > < d 1 p 1 : P a r e n t   z : R e f = " i 1 8 4 8 " / > < d 1 p 1 : U U I D > A U p W P A W c s R R U 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5 3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8 2 1 " / > < d 1 p 1 : U U I D > w d L X G q T K W q I v < / d 1 p 1 : U U I D > < d 1 p 1 : _ p r o p e r t i e s   z : I d = " i 1 8 5 4 "   i : t y p e = " d 1 p 1 : M D M P r o p e r t i e s " > < d 1 p 1 : P a r e n t   z : R e f = " i 1 8 5 3 " / > < d 1 p 1 : U U I D > I U n N w N i L Q q I R < / d 1 p 1 : U U I D > < d 1 p 1 : _ c o n t e x t C o l l e c t i o n s > < d 2 : K e y V a l u e O f a n y T y p e C o m p o n e n t C o l l e c t i o n O f a n y T y p e g W H h t R N j > < d 2 : K e y   z : R e f = " i 3 2 " / > < d 2 : V a l u e   z : I d = " i 1 8 5 5 " > < d 1 p 1 : U U I D > U t T e 2 A o V I k H G < / d 1 p 1 : U U I D > < d 1 p 1 : _ e l e m e n t s > < d 2 : a n y T y p e   z : I d = " i 1 8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5 3 " / > < d 1 p 1 : U U I D > L 7 L C m O A O f d D a < / d 1 p 1 : U U I D > < d 1 p 1 : C o n t a i n e r   z : R e f = " i 1 8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 d W h v K I b o i H c R ? S h e e t 1 ! R 6 2 5 C 1 : R 6 2 6 C 1 / 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5 7 "   i : t y p e = " d 1 p 1 : L a b e l " > < d 1 p 1 : P a r e n t   z : R e f = " i 1 8 5 3 " / > < d 1 p 1 : U U I D > C t s 6 x w k V M 4 a q 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5 8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8 2 1 " / > < d 1 p 1 : U U I D > P f O 2 3 K J n S X G 3 < / d 1 p 1 : U U I D > < d 1 p 1 : _ p r o p e r t i e s   z : I d = " i 1 8 5 9 "   i : t y p e = " d 1 p 1 : M D M P r o p e r t i e s " > < d 1 p 1 : P a r e n t   z : R e f = " i 1 8 5 8 " / > < d 1 p 1 : U U I D > S 3 c T J 1 Y B X d q u < / d 1 p 1 : U U I D > < d 1 p 1 : _ c o n t e x t C o l l e c t i o n s > < d 2 : K e y V a l u e O f a n y T y p e C o m p o n e n t C o l l e c t i o n O f a n y T y p e g W H h t R N j > < d 2 : K e y   z : R e f = " i 3 2 " / > < d 2 : V a l u e   z : I d = " i 1 8 6 0 " > < d 1 p 1 : U U I D > H 7 K U P j 9 l N h 9 y < / d 1 p 1 : U U I D > < d 1 p 1 : _ e l e m e n t s > < d 2 : a n y T y p e   z : I d = " i 1 8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5 8 " / > < d 1 p 1 : U U I D > B g j C p 4 x 4 p 1 I 8 < / d 1 p 1 : U U I D > < d 1 p 1 : C o n t a i n e r   z : R e f = " i 1 8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 d W h v K I b o i H c R ? S h e e t 1 ! R 6 2 7 C 1 : R 6 2 8 C 1 / 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6 2 "   i : t y p e = " d 1 p 1 : L a b e l " > < d 1 p 1 : P a r e n t   z : R e f = " i 1 8 5 8 " / > < d 1 p 1 : U U I D > A 1 l o n F h q m y T H 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6 3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8 2 1 " / > < d 1 p 1 : U U I D > y c Y j 9 Q 0 Z s t u d < / d 1 p 1 : U U I D > < d 1 p 1 : _ p r o p e r t i e s   z : I d = " i 1 8 6 4 "   i : t y p e = " d 1 p 1 : M D M P r o p e r t i e s " > < d 1 p 1 : P a r e n t   z : R e f = " i 1 8 6 3 " / > < d 1 p 1 : U U I D > c U L Q M G t v R b 3 p < / d 1 p 1 : U U I D > < d 1 p 1 : _ c o n t e x t C o l l e c t i o n s > < d 2 : K e y V a l u e O f a n y T y p e C o m p o n e n t C o l l e c t i o n O f a n y T y p e g W H h t R N j > < d 2 : K e y   z : R e f = " i 3 2 " / > < d 2 : V a l u e   z : I d = " i 1 8 6 5 " > < d 1 p 1 : U U I D > D q 8 6 e d N z 4 p S o < / d 1 p 1 : U U I D > < d 1 p 1 : _ e l e m e n t s > < d 2 : a n y T y p e   z : I d = " i 1 8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6 3 " / > < d 1 p 1 : U U I D > Q V W d r w F P z M x 4 < / d 1 p 1 : U U I D > < d 1 p 1 : C o n t a i n e r   z : R e f = " i 1 8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 d W h v K I b o i H c R ? S h e e t 1 ! R 6 2 9 C 1 : R 6 3 0 C 1 / 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6 7 "   i : t y p e = " d 1 p 1 : L a b e l " > < d 1 p 1 : P a r e n t   z : R e f = " i 1 8 6 3 " / > < d 1 p 1 : U U I D > X D W g g 6 J R H I y 2 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6 8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8 2 1 " / > < d 1 p 1 : U U I D > J F 4 1 q B z A V S f r < / d 1 p 1 : U U I D > < d 1 p 1 : _ p r o p e r t i e s   z : I d = " i 1 8 6 9 "   i : t y p e = " d 1 p 1 : M D M P r o p e r t i e s " > < d 1 p 1 : P a r e n t   z : R e f = " i 1 8 6 8 " / > < d 1 p 1 : U U I D > T t Y H z O h l m 4 8 9 < / d 1 p 1 : U U I D > < d 1 p 1 : _ c o n t e x t C o l l e c t i o n s > < d 2 : K e y V a l u e O f a n y T y p e C o m p o n e n t C o l l e c t i o n O f a n y T y p e g W H h t R N j > < d 2 : K e y   z : R e f = " i 3 2 " / > < d 2 : V a l u e   z : I d = " i 1 8 7 0 " > < d 1 p 1 : U U I D > w 0 b L q U D 3 C i 7 2 < / d 1 p 1 : U U I D > < d 1 p 1 : _ e l e m e n t s > < d 2 : a n y T y p e   z : I d = " i 1 8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6 8 " / > < d 1 p 1 : U U I D > m Q E g W o 0 2 1 D k v < / d 1 p 1 : U U I D > < d 1 p 1 : C o n t a i n e r   z : R e f = " i 1 8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 d W h v K I b o i H c R ? S h e e t 1 ! R 6 3 1 C 1 : R 6 3 2 C 1 / 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7 2 "   i : t y p e = " d 1 p 1 : L a b e l " > < d 1 p 1 : P a r e n t   z : R e f = " i 1 8 6 8 " / > < d 1 p 1 : U U I D > K C o G Y b 4 J i p w a 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7 3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8 2 1 " / > < d 1 p 1 : U U I D > v k c s y J j h G N c E < / d 1 p 1 : U U I D > < d 1 p 1 : _ p r o p e r t i e s   z : I d = " i 1 8 7 4 "   i : t y p e = " d 1 p 1 : M D M P r o p e r t i e s " > < d 1 p 1 : P a r e n t   z : R e f = " i 1 8 7 3 " / > < d 1 p 1 : U U I D > E G A r H s B Z X X g 1 < / d 1 p 1 : U U I D > < d 1 p 1 : _ c o n t e x t C o l l e c t i o n s > < d 2 : K e y V a l u e O f a n y T y p e C o m p o n e n t C o l l e c t i o n O f a n y T y p e g W H h t R N j > < d 2 : K e y   z : R e f = " i 3 2 " / > < d 2 : V a l u e   z : I d = " i 1 8 7 5 " > < d 1 p 1 : U U I D > R 3 k f I 3 1 z w h X i < / d 1 p 1 : U U I D > < d 1 p 1 : _ e l e m e n t s > < d 2 : a n y T y p e   z : I d = " i 1 8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7 3 " / > < d 1 p 1 : U U I D > I B O 8 E G G 1 Q q F k < / d 1 p 1 : U U I D > < d 1 p 1 : C o n t a i n e r   z : R e f = " i 1 8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 d W h v K I b o i H c R ? S h e e t 1 ! R 6 3 3 C 1 : R 6 3 4 C 1 / 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7 7 "   i : t y p e = " d 1 p 1 : L a b e l " > < d 1 p 1 : P a r e n t   z : R e f = " i 1 8 7 3 " / > < d 1 p 1 : U U I D > T Q H U G C K 9 k k 1 4 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7 8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8 2 1 " / > < d 1 p 1 : U U I D > L Y 0 7 c s 4 I O q 6 k < / d 1 p 1 : U U I D > < d 1 p 1 : _ p r o p e r t i e s   z : I d = " i 1 8 7 9 "   i : t y p e = " d 1 p 1 : M D M P r o p e r t i e s " > < d 1 p 1 : P a r e n t   z : R e f = " i 1 8 7 8 " / > < d 1 p 1 : U U I D > Q W w V g i e X u N K c < / d 1 p 1 : U U I D > < d 1 p 1 : _ c o n t e x t C o l l e c t i o n s > < d 2 : K e y V a l u e O f a n y T y p e C o m p o n e n t C o l l e c t i o n O f a n y T y p e g W H h t R N j > < d 2 : K e y   z : R e f = " i 3 2 " / > < d 2 : V a l u e   z : I d = " i 1 8 8 0 " > < d 1 p 1 : U U I D > D V u 9 L v 8 j t c h G < / d 1 p 1 : U U I D > < d 1 p 1 : _ e l e m e n t s > < d 2 : a n y T y p e   z : I d = " i 1 8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7 8 " / > < d 1 p 1 : U U I D > Y D U Q Q o l p y A L w < / d 1 p 1 : U U I D > < d 1 p 1 : C o n t a i n e r   z : R e f = " i 1 8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 d W h v K I b o i H c R ? S h e e t 1 ! R 6 3 5 C 1 : R 6 3 6 C 1 / 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8 2 "   i : t y p e = " d 1 p 1 : L a b e l " > < d 1 p 1 : P a r e n t   z : R e f = " i 1 8 7 8 " / > < d 1 p 1 : U U I D > A L R I b U 9 s U h a b 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8 8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6 1 3 " / > < d 1 p 1 : U U I D > N 4 5 1 W 7 3 O P w f j < / d 1 p 1 : U U I D > < d 1 p 1 : _ p r o p e r t i e s   z : I d = " i 1 8 8 4 "   i : t y p e = " d 1 p 1 : M D M P r o p e r t i e s " > < d 1 p 1 : P a r e n t   z : R e f = " i 1 8 8 3 " / > < d 1 p 1 : U U I D > F h S O C A z 6 1 x 4 t < / d 1 p 1 : U U I D > < d 1 p 1 : _ c o n t e x t C o l l e c t i o n s > < d 2 : K e y V a l u e O f a n y T y p e C o m p o n e n t C o l l e c t i o n O f a n y T y p e g W H h t R N j > < d 2 : K e y   z : R e f = " i 3 2 " / > < d 2 : V a l u e   z : I d = " i 1 8 8 5 " > < d 1 p 1 : U U I D > T G s g r h 1 2 0 q 1 d < / d 1 p 1 : U U I D > < d 1 p 1 : _ e l e m e n t s > < d 2 : a n y T y p e   z : I d = " i 1 8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8 3 " / > < d 1 p 1 : U U I D > L O G G n g o D J 7 1 p < / d 1 p 1 : U U I D > < d 1 p 1 : C o n t a i n e r   z : R e f = " i 1 8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 d W h v K I b o i H c R ? S h e e t 1 ! R 6 3 7 C 1 / 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8 8 7 "   i : t y p e = " d 1 p 1 : L a b e l " > < d 1 p 1 : P a r e n t   z : R e f = " i 1 8 8 3 " / > < d 1 p 1 : U U I D > X V z Z b b G P r s Y 9 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8 8 8 "   i : t y p e = " d 1 p 1 : E l e m e n t s " > < d 1 p 1 : P a r e n t   z : R e f = " i 1 8 8 3 " / > < d 1 p 1 : U U I D > X F d s A c u 5 c h N r < / d 1 p 1 : U U I D > < d 1 p 1 : _ c o n t e x t C o l l e c t i o n s > < d 2 : K e y V a l u e O f a n y T y p e C o m p o n e n t C o l l e c t i o n O f a n y T y p e g W H h t R N j > < d 2 : K e y   z : R e f = " i 3 2 " / > < d 2 : V a l u e   z : I d = " i 1 8 8 9 " > < d 1 p 1 : U U I D > p I O i U 2 a x q C Z Q < / d 1 p 1 : U U I D > < d 1 p 1 : _ e l e m e n t s > < d 2 : a n y T y p e   z : I d = " i 1 8 9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8 8 3 " / > < d 1 p 1 : U U I D > Z M O x C j H M O z Z H < / d 1 p 1 : U U I D > < d 1 p 1 : _ p r o p e r t i e s   z : I d = " i 1 8 9 1 "   i : t y p e = " d 1 p 1 : M D M P r o p e r t i e s " > < d 1 p 1 : P a r e n t   z : R e f = " i 1 8 9 0 " / > < d 1 p 1 : U U I D > X v g s n l P q J l 3 J < / d 1 p 1 : U U I D > < d 1 p 1 : _ c o n t e x t C o l l e c t i o n s > < d 2 : K e y V a l u e O f a n y T y p e C o m p o n e n t C o l l e c t i o n O f a n y T y p e g W H h t R N j > < d 2 : K e y   z : R e f = " i 3 2 " / > < d 2 : V a l u e   z : I d = " i 1 8 9 2 " > < d 1 p 1 : U U I D > w E 7 R J T 6 b o 0 A z < / d 1 p 1 : U U I D > < d 1 p 1 : _ e l e m e n t s > < d 2 : a n y T y p e   z : I d = " i 1 8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9 0 " / > < d 1 p 1 : U U I D > v t U V J 1 k Z O C D 6 < / d 1 p 1 : U U I D > < d 1 p 1 : C o n t a i n e r   z : R e f = " i 1 8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 d W h v K I b o i H c R ? S h e e t 1 ! R 6 3 8 C 1 : R 6 3 9 C 1 / 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8 8 " / > < d 1 p 1 : _ l a b e l s > < d 2 : K e y V a l u e O f s t r i n g a n y T y p e > < d 2 : K e y > L a b e l < / d 2 : K e y > < d 2 : V a l u e   z : I d = " i 1 8 9 4 "   i : t y p e = " d 1 p 1 : L a b e l " > < d 1 p 1 : P a r e n t   z : R e f = " i 1 8 9 0 " / > < d 1 p 1 : U U I D > K T M I l M v 8 u G l g 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9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8 8 3 " / > < d 1 p 1 : U U I D > m 0 b q 1 p j A T W j 1 < / d 1 p 1 : U U I D > < d 1 p 1 : _ p r o p e r t i e s   z : I d = " i 1 8 9 6 "   i : t y p e = " d 1 p 1 : M D M P r o p e r t i e s " > < d 1 p 1 : P a r e n t   z : R e f = " i 1 8 9 5 " / > < d 1 p 1 : U U I D > A J P P b N U m V 6 J i < / d 1 p 1 : U U I D > < d 1 p 1 : _ c o n t e x t C o l l e c t i o n s > < d 2 : K e y V a l u e O f a n y T y p e C o m p o n e n t C o l l e c t i o n O f a n y T y p e g W H h t R N j > < d 2 : K e y   z : R e f = " i 3 2 " / > < d 2 : V a l u e   z : I d = " i 1 8 9 7 " > < d 1 p 1 : U U I D > c X 4 1 B c A n v s y 4 < / d 1 p 1 : U U I D > < d 1 p 1 : _ e l e m e n t s > < d 2 : a n y T y p e   z : I d = " i 1 8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9 5 " / > < d 1 p 1 : U U I D > O 4 h S B e 5 3 A B Q A < / d 1 p 1 : U U I D > < d 1 p 1 : C o n t a i n e r   z : R e f = " i 1 8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 d W h v K I b o i H c R ? S h e e t 1 ! R 6 4 0 C 1 : R 6 4 1 C 1 / 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8 8 " / > < d 1 p 1 : _ l a b e l s > < d 2 : K e y V a l u e O f s t r i n g a n y T y p e > < d 2 : K e y > L a b e l < / d 2 : K e y > < d 2 : V a l u e   z : I d = " i 1 8 9 9 "   i : t y p e = " d 1 p 1 : L a b e l " > < d 1 p 1 : P a r e n t   z : R e f = " i 1 8 9 5 " / > < d 1 p 1 : U U I D > z W j S 9 4 5 1 u W L E 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0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8 8 3 " / > < d 1 p 1 : U U I D > F 6 L u 5 L o 1 d Y 1 x < / d 1 p 1 : U U I D > < d 1 p 1 : _ p r o p e r t i e s   z : I d = " i 1 9 0 1 "   i : t y p e = " d 1 p 1 : M D M P r o p e r t i e s " > < d 1 p 1 : P a r e n t   z : R e f = " i 1 9 0 0 " / > < d 1 p 1 : U U I D > D r A b f Y e 7 j w x x < / d 1 p 1 : U U I D > < d 1 p 1 : _ c o n t e x t C o l l e c t i o n s > < d 2 : K e y V a l u e O f a n y T y p e C o m p o n e n t C o l l e c t i o n O f a n y T y p e g W H h t R N j > < d 2 : K e y   z : R e f = " i 3 2 " / > < d 2 : V a l u e   z : I d = " i 1 9 0 2 " > < d 1 p 1 : U U I D > w t Y w C b L T V V 8 g < / d 1 p 1 : U U I D > < d 1 p 1 : _ e l e m e n t s > < d 2 : a n y T y p e   z : I d = " i 1 9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0 0 " / > < d 1 p 1 : U U I D > j B l 1 B Q h g G 4 x U < / d 1 p 1 : U U I D > < d 1 p 1 : C o n t a i n e r   z : R e f = " i 1 9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 d W h v K I b o i H c R ? S h e e t 1 ! R 6 4 2 C 1 : R 6 4 3 C 1 / 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8 8 " / > < d 1 p 1 : _ l a b e l s > < d 2 : K e y V a l u e O f s t r i n g a n y T y p e > < d 2 : K e y > L a b e l < / d 2 : K e y > < d 2 : V a l u e   z : I d = " i 1 9 0 4 "   i : t y p e = " d 1 p 1 : L a b e l " > < d 1 p 1 : P a r e n t   z : R e f = " i 1 9 0 0 " / > < d 1 p 1 : U U I D > l Y M a b 9 z l d x x 5 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9 0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6 1 3 " / > < d 1 p 1 : U U I D > g i n S H T Y S H v T B < / d 1 p 1 : U U I D > < d 1 p 1 : _ p r o p e r t i e s   z : I d = " i 1 9 0 6 "   i : t y p e = " d 1 p 1 : M D M P r o p e r t i e s " > < d 1 p 1 : P a r e n t   z : R e f = " i 1 9 0 5 " / > < d 1 p 1 : U U I D > X k H X O 1 V f H u X T < / d 1 p 1 : U U I D > < d 1 p 1 : _ c o n t e x t C o l l e c t i o n s > < d 2 : K e y V a l u e O f a n y T y p e C o m p o n e n t C o l l e c t i o n O f a n y T y p e g W H h t R N j > < d 2 : K e y   z : R e f = " i 3 2 " / > < d 2 : V a l u e   z : I d = " i 1 9 0 7 " > < d 1 p 1 : U U I D > E K 2 k 1 6 p t t e v d < / d 1 p 1 : U U I D > < d 1 p 1 : _ e l e m e n t s > < d 2 : a n y T y p e   z : I d = " i 1 9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0 5 " / > < d 1 p 1 : U U I D > p n 6 T P R q A 6 E U c < / d 1 p 1 : U U I D > < d 1 p 1 : C o n t a i n e r   z : R e f = " i 1 9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9 0 9 "   i : t y p e = " d 1 p 1 : L a b e l " > < d 1 p 1 : P a r e n t   z : R e f = " i 1 9 0 5 " / > < d 1 p 1 : U U I D > u A T j s G p 8 F K o v 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1 0 "   i : t y p e = " d 1 p 1 : E l e m e n t s " > < d 1 p 1 : P a r e n t   z : R e f = " i 1 9 0 5 " / > < d 1 p 1 : U U I D > N 0 a r 9 O 7 o G e V a < / d 1 p 1 : U U I D > < d 1 p 1 : _ c o n t e x t C o l l e c t i o n s > < d 2 : K e y V a l u e O f a n y T y p e C o m p o n e n t C o l l e c t i o n O f a n y T y p e g W H h t R N j > < d 2 : K e y   z : R e f = " i 3 2 " / > < d 2 : V a l u e   z : I d = " i 1 9 1 1 " > < d 1 p 1 : U U I D > F 2 h B 1 X R H 3 y C S < / d 1 p 1 : U U I D > < d 1 p 1 : _ e l e m e n t s > < d 2 : a n y T y p e   z : I d = " i 1 9 1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9 0 5 " / > < d 1 p 1 : U U I D > u s T 3 x q 5 S W e D D < / d 1 p 1 : U U I D > < d 1 p 1 : _ p r o p e r t i e s   z : I d = " i 1 9 1 3 "   i : t y p e = " d 1 p 1 : M D M P r o p e r t i e s " > < d 1 p 1 : P a r e n t   z : R e f = " i 1 9 1 2 " / > < d 1 p 1 : U U I D > Q y F e 9 d Z 6 p R w 2 < / d 1 p 1 : U U I D > < d 1 p 1 : _ c o n t e x t C o l l e c t i o n s > < d 2 : K e y V a l u e O f a n y T y p e C o m p o n e n t C o l l e c t i o n O f a n y T y p e g W H h t R N j > < d 2 : K e y   z : R e f = " i 3 2 " / > < d 2 : V a l u e   z : I d = " i 1 9 1 4 " > < d 1 p 1 : U U I D > U 7 p K P D l 8 0 o k m < / d 1 p 1 : U U I D > < d 1 p 1 : _ e l e m e n t s > < d 2 : a n y T y p e   z : I d = " i 1 9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1 2 " / > < d 1 p 1 : U U I D > v C Q 0 E W X B 1 Z Q C < / d 1 p 1 : U U I D > < d 1 p 1 : C o n t a i n e r   z : R e f = " i 1 9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 d W h v K I b o i H c R ? S h e e t 1 ! R 6 4 5 C 1 : R 6 4 6 C 1 / 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1 0 " / > < d 1 p 1 : _ l a b e l s > < d 2 : K e y V a l u e O f s t r i n g a n y T y p e > < d 2 : K e y > L a b e l < / d 2 : K e y > < d 2 : V a l u e   z : I d = " i 1 9 1 6 "   i : t y p e = " d 1 p 1 : L a b e l " > < d 1 p 1 : P a r e n t   z : R e f = " i 1 9 1 2 " / > < d 1 p 1 : U U I D > p w M a O W Z n z d 3 i 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1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9 0 5 " / > < d 1 p 1 : U U I D > i t Q N D 6 G N H L M 1 < / d 1 p 1 : U U I D > < d 1 p 1 : _ p r o p e r t i e s   z : I d = " i 1 9 1 8 "   i : t y p e = " d 1 p 1 : M D M P r o p e r t i e s " > < d 1 p 1 : P a r e n t   z : R e f = " i 1 9 1 7 " / > < d 1 p 1 : U U I D > t K u Q F y z g 2 F 4 S < / d 1 p 1 : U U I D > < d 1 p 1 : _ c o n t e x t C o l l e c t i o n s > < d 2 : K e y V a l u e O f a n y T y p e C o m p o n e n t C o l l e c t i o n O f a n y T y p e g W H h t R N j > < d 2 : K e y   z : R e f = " i 3 2 " / > < d 2 : V a l u e   z : I d = " i 1 9 1 9 " > < d 1 p 1 : U U I D > g g w 1 d V n q O d k 6 < / d 1 p 1 : U U I D > < d 1 p 1 : _ e l e m e n t s > < d 2 : a n y T y p e   z : I d = " i 1 9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1 7 " / > < d 1 p 1 : U U I D > K j 2 T 4 u A 9 r n S E < / d 1 p 1 : U U I D > < d 1 p 1 : C o n t a i n e r   z : R e f = " i 1 9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 d W h v K I b o i H c R ? S h e e t 1 ! R 6 4 7 C 1 : R 6 4 8 C 1 / 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1 0 " / > < d 1 p 1 : _ l a b e l s > < d 2 : K e y V a l u e O f s t r i n g a n y T y p e > < d 2 : K e y > L a b e l < / d 2 : K e y > < d 2 : V a l u e   z : I d = " i 1 9 2 1 "   i : t y p e = " d 1 p 1 : L a b e l " > < d 1 p 1 : P a r e n t   z : R e f = " i 1 9 1 7 " / > < d 1 p 1 : U U I D > x S D B 4 d 1 m k V f C 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9 2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6 1 3 " / > < d 1 p 1 : U U I D > O R p 2 X y 4 6 7 L u t < / d 1 p 1 : U U I D > < d 1 p 1 : _ p r o p e r t i e s   z : I d = " i 1 9 2 3 "   i : t y p e = " d 1 p 1 : M D M P r o p e r t i e s " > < d 1 p 1 : P a r e n t   z : R e f = " i 1 9 2 2 " / > < d 1 p 1 : U U I D > Q V 1 B 0 E v 0 I 8 N i < / d 1 p 1 : U U I D > < d 1 p 1 : _ c o n t e x t C o l l e c t i o n s > < d 2 : K e y V a l u e O f a n y T y p e C o m p o n e n t C o l l e c t i o n O f a n y T y p e g W H h t R N j > < d 2 : K e y   z : R e f = " i 3 2 " / > < d 2 : V a l u e   z : I d = " i 1 9 2 4 " > < d 1 p 1 : U U I D > e e i f x l z Y l x C g < / d 1 p 1 : U U I D > < d 1 p 1 : _ e l e m e n t s > < d 2 : a n y T y p e   z : I d = " i 1 9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2 2 " / > < d 1 p 1 : U U I D > w f l H E 4 l 9 O r j I < / d 1 p 1 : U U I D > < d 1 p 1 : C o n t a i n e r   z : R e f = " i 1 9 2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9 2 6 "   i : t y p e = " d 1 p 1 : L a b e l " > < d 1 p 1 : P a r e n t   z : R e f = " i 1 9 2 2 " / > < d 1 p 1 : U U I D > P b 1 O S I i w j U 6 o 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2 7 "   i : t y p e = " d 1 p 1 : E l e m e n t s " > < d 1 p 1 : P a r e n t   z : R e f = " i 1 9 2 2 " / > < d 1 p 1 : U U I D > v D L L 1 J g I z z i 9 < / d 1 p 1 : U U I D > < d 1 p 1 : _ c o n t e x t C o l l e c t i o n s > < d 2 : K e y V a l u e O f a n y T y p e C o m p o n e n t C o l l e c t i o n O f a n y T y p e g W H h t R N j > < d 2 : K e y   z : R e f = " i 3 2 " / > < d 2 : V a l u e   z : I d = " i 1 9 2 8 " > < d 1 p 1 : U U I D > a t s m h y 5 s F A 7 U < / d 1 p 1 : U U I D > < d 1 p 1 : _ e l e m e n t s > < d 2 : a n y T y p e   z : I d = " i 1 9 2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9 2 2 " / > < d 1 p 1 : U U I D > f t G y q m 3 R t 7 2 c < / d 1 p 1 : U U I D > < d 1 p 1 : _ p r o p e r t i e s   z : I d = " i 1 9 3 0 "   i : t y p e = " d 1 p 1 : M D M P r o p e r t i e s " > < d 1 p 1 : P a r e n t   z : R e f = " i 1 9 2 9 " / > < d 1 p 1 : U U I D > X m 0 K t v z O V T t b < / d 1 p 1 : U U I D > < d 1 p 1 : _ c o n t e x t C o l l e c t i o n s > < d 2 : K e y V a l u e O f a n y T y p e C o m p o n e n t C o l l e c t i o n O f a n y T y p e g W H h t R N j > < d 2 : K e y   z : R e f = " i 3 2 " / > < d 2 : V a l u e   z : I d = " i 1 9 3 1 " > < d 1 p 1 : U U I D > J g N G y 3 e i S X F U < / d 1 p 1 : U U I D > < d 1 p 1 : _ e l e m e n t s > < d 2 : a n y T y p e   z : I d = " i 1 9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2 9 " / > < d 1 p 1 : U U I D > Y n w N X O U 4 5 a C K < / d 1 p 1 : U U I D > < d 1 p 1 : C o n t a i n e r   z : R e f = " i 1 9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 d W h v K I b o i H c R ? S h e e t 1 ! R 6 5 0 C 1 : R 6 5 1 C 1 / 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2 7 " / > < d 1 p 1 : _ l a b e l s > < d 2 : K e y V a l u e O f s t r i n g a n y T y p e > < d 2 : K e y > L a b e l < / d 2 : K e y > < d 2 : V a l u e   z : I d = " i 1 9 3 3 "   i : t y p e = " d 1 p 1 : L a b e l " > < d 1 p 1 : P a r e n t   z : R e f = " i 1 9 2 9 " / > < d 1 p 1 : U U I D > C u G 6 b p 5 j 1 Q f 6 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3 4 "   i : t y p e = " d 1 p 1 : E l e m e n t s " > < d 1 p 1 : P a r e n t   z : R e f = " i 1 9 2 9 " / > < d 1 p 1 : U U I D > X 3 m B 1 1 3 R e h n j < / d 1 p 1 : U U I D > < d 1 p 1 : _ c o n t e x t C o l l e c t i o n s > < d 2 : K e y V a l u e O f a n y T y p e C o m p o n e n t C o l l e c t i o n O f a n y T y p e g W H h t R N j > < d 2 : K e y   z : R e f = " i 3 2 " / > < d 2 : V a l u e   z : I d = " i 1 9 3 5 " > < d 1 p 1 : U U I D > U 7 p q 4 X M E D 7 W w < / d 1 p 1 : U U I D > < d 1 p 1 : _ e l e m e n t s > < d 2 : a n y T y p e   z : I d = " i 1 9 3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9 2 9 " / > < d 1 p 1 : U U I D > A 1 Y 2 D k 8 j 7 0 5 S < / d 1 p 1 : U U I D > < d 1 p 1 : _ p r o p e r t i e s   z : I d = " i 1 9 3 7 "   i : t y p e = " d 1 p 1 : M D M P r o p e r t i e s " > < d 1 p 1 : P a r e n t   z : R e f = " i 1 9 3 6 " / > < d 1 p 1 : U U I D > n o q 1 7 y L n x K 5 i < / d 1 p 1 : U U I D > < d 1 p 1 : _ c o n t e x t C o l l e c t i o n s > < d 2 : K e y V a l u e O f a n y T y p e C o m p o n e n t C o l l e c t i o n O f a n y T y p e g W H h t R N j > < d 2 : K e y   z : R e f = " i 3 2 " / > < d 2 : V a l u e   z : I d = " i 1 9 3 8 " > < d 1 p 1 : U U I D > k e L U M A 0 F h f s F < / d 1 p 1 : U U I D > < d 1 p 1 : _ e l e m e n t s > < d 2 : a n y T y p e   z : I d = " i 1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3 6 " / > < d 1 p 1 : U U I D > z l 1 H 9 z g w e C V K < / d 1 p 1 : U U I D > < d 1 p 1 : C o n t a i n e r   z : R e f = " i 1 9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 d W h v K I b o i H c R ? S h e e t 1 ! R 6 5 2 C 1 : R 6 5 3 C 1 / 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3 4 " / > < d 1 p 1 : _ l a b e l s > < d 2 : K e y V a l u e O f s t r i n g a n y T y p e > < d 2 : K e y > L a b e l < / d 2 : K e y > < d 2 : V a l u e   z : I d = " i 1 9 4 0 "   i : t y p e = " d 1 p 1 : L a b e l " > < d 1 p 1 : P a r e n t   z : R e f = " i 1 9 3 6 " / > < d 1 p 1 : U U I D > N E f Q S 6 9 i B X W w 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4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9 2 9 " / > < d 1 p 1 : U U I D > M v c 6 r K X V P d q z < / d 1 p 1 : U U I D > < d 1 p 1 : _ p r o p e r t i e s   z : I d = " i 1 9 4 2 "   i : t y p e = " d 1 p 1 : M D M P r o p e r t i e s " > < d 1 p 1 : P a r e n t   z : R e f = " i 1 9 4 1 " / > < d 1 p 1 : U U I D > L o k e L d i S s N g 3 < / d 1 p 1 : U U I D > < d 1 p 1 : _ c o n t e x t C o l l e c t i o n s > < d 2 : K e y V a l u e O f a n y T y p e C o m p o n e n t C o l l e c t i o n O f a n y T y p e g W H h t R N j > < d 2 : K e y   z : R e f = " i 3 2 " / > < d 2 : V a l u e   z : I d = " i 1 9 4 3 " > < d 1 p 1 : U U I D > B A s 4 l 6 o Q 6 k 2 X < / d 1 p 1 : U U I D > < d 1 p 1 : _ e l e m e n t s > < d 2 : a n y T y p e   z : I d = " i 1 9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4 1 " / > < d 1 p 1 : U U I D > x E o 8 p J E p J B G j < / d 1 p 1 : U U I D > < d 1 p 1 : C o n t a i n e r   z : R e f = " i 1 9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 d W h v K I b o i H c R ? S h e e t 1 ! R 6 5 4 C 1 : R 6 5 5 C 1 / 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3 4 " / > < d 1 p 1 : _ l a b e l s > < d 2 : K e y V a l u e O f s t r i n g a n y T y p e > < d 2 : K e y > L a b e l < / d 2 : K e y > < d 2 : V a l u e   z : I d = " i 1 9 4 5 "   i : t y p e = " d 1 p 1 : L a b e l " > < d 1 p 1 : P a r e n t   z : R e f = " i 1 9 4 1 " / > < d 1 p 1 : U U I D > F j Y N 7 l T y Z q C a 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9 4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9 2 2 " / > < d 1 p 1 : U U I D > k l O J c X i o j 5 V p < / d 1 p 1 : U U I D > < d 1 p 1 : _ p r o p e r t i e s   z : I d = " i 1 9 4 7 "   i : t y p e = " d 1 p 1 : M D M P r o p e r t i e s " > < d 1 p 1 : P a r e n t   z : R e f = " i 1 9 4 6 " / > < d 1 p 1 : U U I D > W V 4 E 7 Z X w F 7 E 8 < / d 1 p 1 : U U I D > < d 1 p 1 : _ c o n t e x t C o l l e c t i o n s > < d 2 : K e y V a l u e O f a n y T y p e C o m p o n e n t C o l l e c t i o n O f a n y T y p e g W H h t R N j > < d 2 : K e y   z : R e f = " i 3 2 " / > < d 2 : V a l u e   z : I d = " i 1 9 4 8 " > < d 1 p 1 : U U I D > F l L h Z F N o w N i H < / d 1 p 1 : U U I D > < d 1 p 1 : _ e l e m e n t s > < d 2 : a n y T y p e   z : I d = " i 1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4 6 " / > < d 1 p 1 : U U I D > q j o j J 1 u A 4 J d P < / d 1 p 1 : U U I D > < d 1 p 1 : C o n t a i n e r   z : R e f = " i 1 9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 d W h v K I b o i H c R ? S h e e t 1 ! R 6 5 6 C 1 : R 6 5 7 C 1 / 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2 7 " / > < d 1 p 1 : _ l a b e l s > < d 2 : K e y V a l u e O f s t r i n g a n y T y p e > < d 2 : K e y > L a b e l < / d 2 : K e y > < d 2 : V a l u e   z : I d = " i 1 9 5 0 "   i : t y p e = " d 1 p 1 : L a b e l " > < d 1 p 1 : P a r e n t   z : R e f = " i 1 9 4 6 " / > < d 1 p 1 : U U I D > s v X f D O A L O t 5 C 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5 1 "   i : t y p e = " d 1 p 1 : E l e m e n t s " > < d 1 p 1 : P a r e n t   z : R e f = " i 1 9 4 6 " / > < d 1 p 1 : U U I D > Y s B m S Y I 5 8 d v E < / d 1 p 1 : U U I D > < d 1 p 1 : _ c o n t e x t C o l l e c t i o n s > < d 2 : K e y V a l u e O f a n y T y p e C o m p o n e n t C o l l e c t i o n O f a n y T y p e g W H h t R N j > < d 2 : K e y   z : R e f = " i 3 2 " / > < d 2 : V a l u e   z : I d = " i 1 9 5 2 " > < d 1 p 1 : U U I D > w I P i t a a C T d q v < / d 1 p 1 : U U I D > < d 1 p 1 : _ e l e m e n t s > < d 2 : a n y T y p e   z : I d = " i 1 9 5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9 4 6 " / > < d 1 p 1 : U U I D > R 6 V L x Z q y J l T y < / d 1 p 1 : U U I D > < d 1 p 1 : _ p r o p e r t i e s   z : I d = " i 1 9 5 4 "   i : t y p e = " d 1 p 1 : M D M P r o p e r t i e s " > < d 1 p 1 : P a r e n t   z : R e f = " i 1 9 5 3 " / > < d 1 p 1 : U U I D > B j S i M F R 8 9 p 1 D < / d 1 p 1 : U U I D > < d 1 p 1 : _ c o n t e x t C o l l e c t i o n s > < d 2 : K e y V a l u e O f a n y T y p e C o m p o n e n t C o l l e c t i o n O f a n y T y p e g W H h t R N j > < d 2 : K e y   z : R e f = " i 3 2 " / > < d 2 : V a l u e   z : I d = " i 1 9 5 5 " > < d 1 p 1 : U U I D > y h Q E z c x N y y P Y < / d 1 p 1 : U U I D > < d 1 p 1 : _ e l e m e n t s > < d 2 : a n y T y p e   z : I d = " i 1 9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5 3 " / > < d 1 p 1 : U U I D > n z n O O E E 6 H 5 g 0 < / d 1 p 1 : U U I D > < d 1 p 1 : C o n t a i n e r   z : R e f = " i 1 9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 d W h v K I b o i H c R ? S h e e t 1 ! R 6 5 8 C 1 : R 6 5 9 C 1 / 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5 1 " / > < d 1 p 1 : _ l a b e l s > < d 2 : K e y V a l u e O f s t r i n g a n y T y p e > < d 2 : K e y > L a b e l < / d 2 : K e y > < d 2 : V a l u e   z : I d = " i 1 9 5 7 "   i : t y p e = " d 1 p 1 : L a b e l " > < d 1 p 1 : P a r e n t   z : R e f = " i 1 9 5 3 " / > < d 1 p 1 : U U I D > u z Y 0 C H 1 V 0 c F Q 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5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9 4 6 " / > < d 1 p 1 : U U I D > t o Y L 7 5 8 W Q M D M < / d 1 p 1 : U U I D > < d 1 p 1 : _ p r o p e r t i e s   z : I d = " i 1 9 5 9 "   i : t y p e = " d 1 p 1 : M D M P r o p e r t i e s " > < d 1 p 1 : P a r e n t   z : R e f = " i 1 9 5 8 " / > < d 1 p 1 : U U I D > o q c r 5 j H K r l k m < / d 1 p 1 : U U I D > < d 1 p 1 : _ c o n t e x t C o l l e c t i o n s > < d 2 : K e y V a l u e O f a n y T y p e C o m p o n e n t C o l l e c t i o n O f a n y T y p e g W H h t R N j > < d 2 : K e y   z : R e f = " i 3 2 " / > < d 2 : V a l u e   z : I d = " i 1 9 6 0 " > < d 1 p 1 : U U I D > f q M c X Q c O U 4 x X < / d 1 p 1 : U U I D > < d 1 p 1 : _ e l e m e n t s > < d 2 : a n y T y p e   z : I d = " i 1 9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5 8 " / > < d 1 p 1 : U U I D > Y D v 5 k 5 5 C B a R I < / d 1 p 1 : U U I D > < d 1 p 1 : C o n t a i n e r   z : R e f = " i 1 9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 d W h v K I b o i H c R ? S h e e t 1 ! R 6 6 0 C 1 : R 6 6 1 C 1 / 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5 1 " / > < d 1 p 1 : _ l a b e l s > < d 2 : K e y V a l u e O f s t r i n g a n y T y p e > < d 2 : K e y > L a b e l < / d 2 : K e y > < d 2 : V a l u e   z : I d = " i 1 9 6 2 "   i : t y p e = " d 1 p 1 : L a b e l " > < d 1 p 1 : P a r e n t   z : R e f = " i 1 9 5 8 " / > < d 1 p 1 : U U I D > Q k a J o y 1 q w M o 4 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9 6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6 1 3 " / > < d 1 p 1 : U U I D > T b g 3 u O 6 a w j d R < / d 1 p 1 : U U I D > < d 1 p 1 : _ p r o p e r t i e s   z : I d = " i 1 9 6 4 "   i : t y p e = " d 1 p 1 : M D M P r o p e r t i e s " > < d 1 p 1 : P a r e n t   z : R e f = " i 1 9 6 3 " / > < d 1 p 1 : U U I D > A G S P q E s K P A n i < / d 1 p 1 : U U I D > < d 1 p 1 : _ c o n t e x t C o l l e c t i o n s > < d 2 : K e y V a l u e O f a n y T y p e C o m p o n e n t C o l l e c t i o n O f a n y T y p e g W H h t R N j > < d 2 : K e y   z : R e f = " i 3 2 " / > < d 2 : V a l u e   z : I d = " i 1 9 6 5 " > < d 1 p 1 : U U I D > t m k 2 e R g 1 3 E N 1 < / d 1 p 1 : U U I D > < d 1 p 1 : _ e l e m e n t s > < d 2 : a n y T y p e   z : I d = " i 1 9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6 3 " / > < d 1 p 1 : U U I D > p M k v p i l L Y D c R < / d 1 p 1 : U U I D > < d 1 p 1 : C o n t a i n e r   z : R e f = " i 1 9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 d W h v K I b o i H c R ? S h e e t 1 ! R 6 6 2 C 1 / 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9 6 7 "   i : t y p e = " d 1 p 1 : L a b e l " > < d 1 p 1 : P a r e n t   z : R e f = " i 1 9 6 3 " / > < d 1 p 1 : U U I D > r b 7 R A Q o v H J 6 T 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6 8 "   i : t y p e = " d 1 p 1 : E l e m e n t s " > < d 1 p 1 : P a r e n t   z : R e f = " i 1 9 6 3 " / > < d 1 p 1 : U U I D > a j N g m M E g C y R q < / d 1 p 1 : U U I D > < d 1 p 1 : _ c o n t e x t C o l l e c t i o n s > < d 2 : K e y V a l u e O f a n y T y p e C o m p o n e n t C o l l e c t i o n O f a n y T y p e g W H h t R N j > < d 2 : K e y   z : R e f = " i 3 2 " / > < d 2 : V a l u e   z : I d = " i 1 9 6 9 " > < d 1 p 1 : U U I D > c 5 y Z f Z d C T R X K < / d 1 p 1 : U U I D > < d 1 p 1 : _ e l e m e n t s > < d 2 : a n y T y p e   z : I d = " i 1 9 7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9 6 3 " / > < d 1 p 1 : U U I D > B b z j e 6 O a D k F c < / d 1 p 1 : U U I D > < d 1 p 1 : _ p r o p e r t i e s   z : I d = " i 1 9 7 1 "   i : t y p e = " d 1 p 1 : M D M P r o p e r t i e s " > < d 1 p 1 : P a r e n t   z : R e f = " i 1 9 7 0 " / > < d 1 p 1 : U U I D > y M j P M m I d a N D 8 < / d 1 p 1 : U U I D > < d 1 p 1 : _ c o n t e x t C o l l e c t i o n s > < d 2 : K e y V a l u e O f a n y T y p e C o m p o n e n t C o l l e c t i o n O f a n y T y p e g W H h t R N j > < d 2 : K e y   z : R e f = " i 3 2 " / > < d 2 : V a l u e   z : I d = " i 1 9 7 2 " > < d 1 p 1 : U U I D > S D i u 4 Z P 5 1 Z b d < / d 1 p 1 : U U I D > < d 1 p 1 : _ e l e m e n t s > < d 2 : a n y T y p e   z : I d = " i 1 9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7 0 " / > < d 1 p 1 : U U I D > Z 6 g s a c J z K T 3 S < / d 1 p 1 : U U I D > < d 1 p 1 : C o n t a i n e r   z : R e f = " i 1 9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 d W h v K I b o i H c R ? S h e e t 1 ! R 6 6 3 C 1 : R 6 6 4 C 1 / 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6 8 " / > < d 1 p 1 : _ l a b e l s > < d 2 : K e y V a l u e O f s t r i n g a n y T y p e > < d 2 : K e y > L a b e l < / d 2 : K e y > < d 2 : V a l u e   z : I d = " i 1 9 7 4 "   i : t y p e = " d 1 p 1 : L a b e l " > < d 1 p 1 : P a r e n t   z : R e f = " i 1 9 7 0 " / > < d 1 p 1 : U U I D > X E R K 4 g Q 7 0 V 9 F 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7 5 "   i : t y p e = " d 1 p 1 : E l e m e n t s " > < d 1 p 1 : P a r e n t   z : R e f = " i 1 9 7 0 " / > < d 1 p 1 : U U I D > U q A o U P W j D x P k < / d 1 p 1 : U U I D > < d 1 p 1 : _ c o n t e x t C o l l e c t i o n s > < d 2 : K e y V a l u e O f a n y T y p e C o m p o n e n t C o l l e c t i o n O f a n y T y p e g W H h t R N j > < d 2 : K e y   z : R e f = " i 3 2 " / > < d 2 : V a l u e   z : I d = " i 1 9 7 6 " > < d 1 p 1 : U U I D > J S U 6 J A i H c I K z < / d 1 p 1 : U U I D > < d 1 p 1 : _ e l e m e n t s > < d 2 : a n y T y p e   z : I d = " i 1 9 7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9 7 0 " / > < d 1 p 1 : U U I D > w l G z O h Z n K o t n < / d 1 p 1 : U U I D > < d 1 p 1 : _ p r o p e r t i e s   z : I d = " i 1 9 7 8 "   i : t y p e = " d 1 p 1 : M D M P r o p e r t i e s " > < d 1 p 1 : P a r e n t   z : R e f = " i 1 9 7 7 " / > < d 1 p 1 : U U I D > l Q q R 6 v c l J m a l < / d 1 p 1 : U U I D > < d 1 p 1 : _ c o n t e x t C o l l e c t i o n s > < d 2 : K e y V a l u e O f a n y T y p e C o m p o n e n t C o l l e c t i o n O f a n y T y p e g W H h t R N j > < d 2 : K e y   z : R e f = " i 3 2 " / > < d 2 : V a l u e   z : I d = " i 1 9 7 9 " > < d 1 p 1 : U U I D > z 1 Q 9 z g Y j v F v Q < / d 1 p 1 : U U I D > < d 1 p 1 : _ e l e m e n t s > < d 2 : a n y T y p e   z : I d = " i 1 9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7 7 " / > < d 1 p 1 : U U I D > F b D 7 D O y C K Q B p < / d 1 p 1 : U U I D > < d 1 p 1 : C o n t a i n e r   z : R e f = " i 1 9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 d W h v K I b o i H c R ? S h e e t 1 ! R 6 6 5 C 1 : R 6 6 6 C 1 / 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7 5 " / > < d 1 p 1 : _ l a b e l s > < d 2 : K e y V a l u e O f s t r i n g a n y T y p e > < d 2 : K e y > L a b e l < / d 2 : K e y > < d 2 : V a l u e   z : I d = " i 1 9 8 1 "   i : t y p e = " d 1 p 1 : L a b e l " > < d 1 p 1 : P a r e n t   z : R e f = " i 1 9 7 7 " / > < d 1 p 1 : U U I D > V b u T 6 W 4 h k r 1 L 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8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9 7 0 " / > < d 1 p 1 : U U I D > c c e c S H I A H F 4 z < / d 1 p 1 : U U I D > < d 1 p 1 : _ p r o p e r t i e s   z : I d = " i 1 9 8 3 "   i : t y p e = " d 1 p 1 : M D M P r o p e r t i e s " > < d 1 p 1 : P a r e n t   z : R e f = " i 1 9 8 2 " / > < d 1 p 1 : U U I D > l 7 9 I 6 1 U 3 h 4 s j < / d 1 p 1 : U U I D > < d 1 p 1 : _ c o n t e x t C o l l e c t i o n s > < d 2 : K e y V a l u e O f a n y T y p e C o m p o n e n t C o l l e c t i o n O f a n y T y p e g W H h t R N j > < d 2 : K e y   z : R e f = " i 3 2 " / > < d 2 : V a l u e   z : I d = " i 1 9 8 4 " > < d 1 p 1 : U U I D > K K 9 o 4 V h o g a L f < / d 1 p 1 : U U I D > < d 1 p 1 : _ e l e m e n t s > < d 2 : a n y T y p e   z : I d = " i 1 9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8 2 " / > < d 1 p 1 : U U I D > k f i 4 y X b u 0 m Q 1 < / d 1 p 1 : U U I D > < d 1 p 1 : C o n t a i n e r   z : R e f = " i 1 9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 d W h v K I b o i H c R ? S h e e t 1 ! R 6 6 7 C 1 : R 6 6 8 C 1 / 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7 5 " / > < d 1 p 1 : _ l a b e l s > < d 2 : K e y V a l u e O f s t r i n g a n y T y p e > < d 2 : K e y > L a b e l < / d 2 : K e y > < d 2 : V a l u e   z : I d = " i 1 9 8 6 "   i : t y p e = " d 1 p 1 : L a b e l " > < d 1 p 1 : P a r e n t   z : R e f = " i 1 9 8 2 " / > < d 1 p 1 : U U I D > h p B x U N M U h 5 L m 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9 8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9 6 3 " / > < d 1 p 1 : U U I D > x 1 A K 8 N b Z v R L w < / d 1 p 1 : U U I D > < d 1 p 1 : _ p r o p e r t i e s   z : I d = " i 1 9 8 8 "   i : t y p e = " d 1 p 1 : M D M P r o p e r t i e s " > < d 1 p 1 : P a r e n t   z : R e f = " i 1 9 8 7 " / > < d 1 p 1 : U U I D > b P m 4 w 2 t L t e w 3 < / d 1 p 1 : U U I D > < d 1 p 1 : _ c o n t e x t C o l l e c t i o n s > < d 2 : K e y V a l u e O f a n y T y p e C o m p o n e n t C o l l e c t i o n O f a n y T y p e g W H h t R N j > < d 2 : K e y   z : R e f = " i 3 2 " / > < d 2 : V a l u e   z : I d = " i 1 9 8 9 " > < d 1 p 1 : U U I D > M J H z u Y I T x e b c < / d 1 p 1 : U U I D > < d 1 p 1 : _ e l e m e n t s > < d 2 : a n y T y p e   z : I d = " i 1 9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8 7 " / > < d 1 p 1 : U U I D > P Z F J d 8 u k 3 J H q < / d 1 p 1 : U U I D > < d 1 p 1 : C o n t a i n e r   z : R e f = " i 1 9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 d W h v K I b o i H c R ? S h e e t 1 ! R 6 6 9 C 1 : R 6 7 0 C 1 / 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6 8 " / > < d 1 p 1 : _ l a b e l s > < d 2 : K e y V a l u e O f s t r i n g a n y T y p e > < d 2 : K e y > L a b e l < / d 2 : K e y > < d 2 : V a l u e   z : I d = " i 1 9 9 1 "   i : t y p e = " d 1 p 1 : L a b e l " > < d 1 p 1 : P a r e n t   z : R e f = " i 1 9 8 7 " / > < d 1 p 1 : U U I D > w R P W y G B X e P x h 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9 2 "   i : t y p e = " d 1 p 1 : E l e m e n t s " > < d 1 p 1 : P a r e n t   z : R e f = " i 1 9 8 7 " / > < d 1 p 1 : U U I D > U 6 T h 6 W q V V f Y I < / d 1 p 1 : U U I D > < d 1 p 1 : _ c o n t e x t C o l l e c t i o n s > < d 2 : K e y V a l u e O f a n y T y p e C o m p o n e n t C o l l e c t i o n O f a n y T y p e g W H h t R N j > < d 2 : K e y   z : R e f = " i 3 2 " / > < d 2 : V a l u e   z : I d = " i 1 9 9 3 " > < d 1 p 1 : U U I D > L A r z q S w T f J x C < / d 1 p 1 : U U I D > < d 1 p 1 : _ e l e m e n t s > < d 2 : a n y T y p e   z : I d = " i 1 9 9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9 8 7 " / > < d 1 p 1 : U U I D > v 3 d Y l 1 a f Z 2 Q W < / d 1 p 1 : U U I D > < d 1 p 1 : _ p r o p e r t i e s   z : I d = " i 1 9 9 5 "   i : t y p e = " d 1 p 1 : M D M P r o p e r t i e s " > < d 1 p 1 : P a r e n t   z : R e f = " i 1 9 9 4 " / > < d 1 p 1 : U U I D > m m 2 p r A x N t o r p < / d 1 p 1 : U U I D > < d 1 p 1 : _ c o n t e x t C o l l e c t i o n s > < d 2 : K e y V a l u e O f a n y T y p e C o m p o n e n t C o l l e c t i o n O f a n y T y p e g W H h t R N j > < d 2 : K e y   z : R e f = " i 3 2 " / > < d 2 : V a l u e   z : I d = " i 1 9 9 6 " > < d 1 p 1 : U U I D > M n 9 b d 7 E C y J m X < / d 1 p 1 : U U I D > < d 1 p 1 : _ e l e m e n t s > < d 2 : a n y T y p e   z : I d = " i 1 9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9 4 " / > < d 1 p 1 : U U I D > o j s v v M 9 F B c F H < / d 1 p 1 : U U I D > < d 1 p 1 : C o n t a i n e r   z : R e f = " i 1 9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 d W h v K I b o i H c R ? S h e e t 1 ! R 6 7 1 C 1 : R 6 7 2 C 1 / 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9 2 " / > < d 1 p 1 : _ l a b e l s > < d 2 : K e y V a l u e O f s t r i n g a n y T y p e > < d 2 : K e y > L a b e l < / d 2 : K e y > < d 2 : V a l u e   z : I d = " i 1 9 9 8 "   i : t y p e = " d 1 p 1 : L a b e l " > < d 1 p 1 : P a r e n t   z : R e f = " i 1 9 9 4 " / > < d 1 p 1 : U U I D > g o x n 0 R I W v V X x 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9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9 8 7 " / > < d 1 p 1 : U U I D > K D t e w o 1 I l i t u < / d 1 p 1 : U U I D > < d 1 p 1 : _ p r o p e r t i e s   z : I d = " i 2 0 0 0 "   i : t y p e = " d 1 p 1 : M D M P r o p e r t i e s " > < d 1 p 1 : P a r e n t   z : R e f = " i 1 9 9 9 " / > < d 1 p 1 : U U I D > a e m w s O u p t a 4 1 < / d 1 p 1 : U U I D > < d 1 p 1 : _ c o n t e x t C o l l e c t i o n s > < d 2 : K e y V a l u e O f a n y T y p e C o m p o n e n t C o l l e c t i o n O f a n y T y p e g W H h t R N j > < d 2 : K e y   z : R e f = " i 3 2 " / > < d 2 : V a l u e   z : I d = " i 2 0 0 1 " > < d 1 p 1 : U U I D > z S G 6 E F 2 k A f 1 H < / d 1 p 1 : U U I D > < d 1 p 1 : _ e l e m e n t s > < d 2 : a n y T y p e   z : I d = " i 2 0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9 9 " / > < d 1 p 1 : U U I D > P C c h o l n x h 1 5 9 < / d 1 p 1 : U U I D > < d 1 p 1 : C o n t a i n e r   z : R e f = " i 2 0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 d W h v K I b o i H c R ? S h e e t 1 ! R 6 7 3 C 1 : R 6 7 4 C 1 / 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9 2 " / > < d 1 p 1 : _ l a b e l s > < d 2 : K e y V a l u e O f s t r i n g a n y T y p e > < d 2 : K e y > L a b e l < / d 2 : K e y > < d 2 : V a l u e   z : I d = " i 2 0 0 3 "   i : t y p e = " d 1 p 1 : L a b e l " > < d 1 p 1 : P a r e n t   z : R e f = " i 1 9 9 9 " / > < d 1 p 1 : U U I D > S J B 1 U S S F 4 C a d 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2 0 0 4 "   i : t y p e = " d 1 p 1 : V a r i a b l e " > < d 1 p 1 : N a m e > F 6 < / d 1 p 1 : N a m e > < d 1 p 1 : O b j e c t T y p e > V a r i a b l e < / d 1 p 1 : O b j e c t T y p e > < d 1 p 1 : P a r e n t   z : R e f = " i 4 1 " / > < d 1 p 1 : U U I D > u 7 w O r f V D m O S R < / d 1 p 1 : U U I D > < d 1 p 1 : C o n t a i n e r   z : R e f = " i 4 7 " / > < d 1 p 1 : _ l a b e l s > < d 2 : K e y V a l u e O f s t r i n g a n y T y p e > < d 2 : K e y > L a b e l < / d 2 : K e y > < d 2 : V a l u e   z : I d = " i 2 0 0 5 "   i : t y p e = " d 1 p 1 : L a b e l " > < d 1 p 1 : P a r e n t   z : R e f = " i 2 0 0 4 " / > < d 1 p 1 : U U I D > x T U B c g w T a m 3 g 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 F 6 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0 0 6 "   i : t y p e = " d 1 p 1 : E l e m e n t s " > < d 1 p 1 : P a r e n t   z : R e f = " i 2 0 0 4 " / > < d 1 p 1 : U U I D > b 4 i B u k x w g S w p < / d 1 p 1 : U U I D > < d 1 p 1 : _ c o n t e x t C o l l e c t i o n s > < d 2 : K e y V a l u e O f a n y T y p e C o m p o n e n t C o l l e c t i o n O f a n y T y p e g W H h t R N j > < d 2 : K e y   z : R e f = " i 3 2 " / > < d 2 : V a l u e   z : I d = " i 2 0 0 7 " > < d 1 p 1 : U U I D > H B 6 R A C b W f M Z 8 < / d 1 p 1 : U U I D > < d 1 p 1 : _ e l e m e n t s > < d 2 : a n y T y p e   z : I d = " i 2 0 0 8 "   i : t y p e = " d 1 p 1 : E l e m e n t " > < d 1 p 1 : N a m e > B a s e < / d 1 p 1 : N a m e > < d 1 p 1 : O b j e c t T y p e > E l e m e n t < / d 1 p 1 : O b j e c t T y p e > < d 1 p 1 : P a r e n t   z : R e f = " i 2 0 0 4 " / > < d 1 p 1 : U U I D > x 2 f H v 7 S I W R o 2 < / d 1 p 1 : U U I D > < d 1 p 1 : _ p r o p e r t i e s   z : I d = " i 2 0 0 9 "   i : t y p e = " d 1 p 1 : M D M P r o p e r t i e s " > < d 1 p 1 : P a r e n t   z : R e f = " i 2 0 0 8 " / > < d 1 p 1 : U U I D > T I V Y H P q b E w Y 4 < / d 1 p 1 : U U I D > < d 1 p 1 : _ c o n t e x t C o l l e c t i o n s > < d 2 : K e y V a l u e O f a n y T y p e C o m p o n e n t C o l l e c t i o n O f a n y T y p e g W H h t R N j > < d 2 : K e y   z : R e f = " i 3 2 " / > < d 2 : V a l u e   z : I d = " i 2 0 1 0 " > < d 1 p 1 : U U I D > n 7 u 8 b E G 1 M e I W < / d 1 p 1 : U U I D > < d 1 p 1 : _ e l e m e n t s > < d 2 : a n y T y p e   z : I d = " i 2 0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0 8 " / > < d 1 p 1 : U U I D > G 4 V R B 5 R H f t p G < / d 1 p 1 : U U I D > < d 1 p 1 : C o n t a i n e r   z : R e f = " i 2 0 0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0 1 2 "   i : t y p e = " d 1 p 1 : L a b e l " > < d 1 p 1 : P a r e n t   z : R e f = " i 2 0 0 8 " / > < d 1 p 1 : U U I D > B p j d U w J 2 Y F k 7 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2 0 1 3 "   i : t y p e = " d 1 p 1 : E l e m e n t " > < d 1 p 1 : N a m e > T o t a l < / d 1 p 1 : N a m e > < d 1 p 1 : O b j e c t T y p e > E l e m e n t < / d 1 p 1 : O b j e c t T y p e > < d 1 p 1 : P a r e n t   z : R e f = " i 2 0 0 4 " / > < d 1 p 1 : U U I D > v Y 7 a R Z H z F Q q f < / d 1 p 1 : U U I D > < d 1 p 1 : _ p r o p e r t i e s   z : I d = " i 2 0 1 4 "   i : t y p e = " d 1 p 1 : M D M P r o p e r t i e s " > < d 1 p 1 : P a r e n t   z : R e f = " i 2 0 1 3 " / > < d 1 p 1 : U U I D > d 2 m j 5 Z S 3 A 9 Q M < / d 1 p 1 : U U I D > < d 1 p 1 : _ c o n t e x t C o l l e c t i o n s > < d 2 : K e y V a l u e O f a n y T y p e C o m p o n e n t C o l l e c t i o n O f a n y T y p e g W H h t R N j > < d 2 : K e y   z : R e f = " i 3 2 " / > < d 2 : V a l u e   z : I d = " i 2 0 1 5 " > < d 1 p 1 : U U I D > u Y Z J f Q a C S o E x < / d 1 p 1 : U U I D > < d 1 p 1 : _ e l e m e n t s > < d 2 : a n y T y p e   z : I d = " i 2 0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1 3 " / > < d 1 p 1 : U U I D > m r v 6 f 8 u v K 1 t K < / d 1 p 1 : U U I D > < d 1 p 1 : C o n t a i n e r   z : R e f = " i 2 0 1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0 1 7 "   i : t y p e = " d 1 p 1 : L a b e l " > < d 1 p 1 : P a r e n t   z : R e f = " i 2 0 1 3 " / > < d 1 p 1 : U U I D > T 2 d f O Q e w 8 D T X 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1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2 0 0 4 " / > < d 1 p 1 : U U I D > x H 1 e I O 8 X X M 1 0 < / d 1 p 1 : U U I D > < d 1 p 1 : _ p r o p e r t i e s   z : I d = " i 2 0 1 9 "   i : t y p e = " d 1 p 1 : M D M P r o p e r t i e s " > < d 1 p 1 : P a r e n t   z : R e f = " i 2 0 1 8 " / > < d 1 p 1 : U U I D > P s L F b w G 4 Y I g r < / d 1 p 1 : U U I D > < d 1 p 1 : _ c o n t e x t C o l l e c t i o n s > < d 2 : K e y V a l u e O f a n y T y p e C o m p o n e n t C o l l e c t i o n O f a n y T y p e g W H h t R N j > < d 2 : K e y   z : R e f = " i 3 2 " / > < d 2 : V a l u e   z : I d = " i 2 0 2 0 " > < d 1 p 1 : U U I D > s z o V 7 t L 5 x 0 z O < / d 1 p 1 : U U I D > < d 1 p 1 : _ e l e m e n t s > < d 2 : a n y T y p e   z : I d = " i 2 0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1 8 " / > < d 1 p 1 : U U I D > h W Y B Q g C C q P 1 x < / d 1 p 1 : U U I D > < d 1 p 1 : C o n t a i n e r   z : R e f = " i 2 0 1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 M l c S m r 9 c u 9 Q C ? S h e e t 1 ! R 6 8 0 C 1 / 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0 2 2 "   i : t y p e = " d 1 p 1 : L a b e l " > < d 1 p 1 : P a r e n t   z : R e f = " i 2 0 1 8 " / > < d 1 p 1 : U U I D > B Y N b 2 C j K 8 n x N 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0 2 3 "   i : t y p e = " d 1 p 1 : E l e m e n t s " > < d 1 p 1 : P a r e n t   z : R e f = " i 2 0 1 8 " / > < d 1 p 1 : U U I D > W c I s D Q w d I U J 1 < / d 1 p 1 : U U I D > < d 1 p 1 : _ c o n t e x t C o l l e c t i o n s > < d 2 : K e y V a l u e O f a n y T y p e C o m p o n e n t C o l l e c t i o n O f a n y T y p e g W H h t R N j > < d 2 : K e y   z : R e f = " i 3 2 " / > < d 2 : V a l u e   z : I d = " i 2 0 2 4 " > < d 1 p 1 : U U I D > V S X p N B 0 F d v C q < / d 1 p 1 : U U I D > < d 1 p 1 : _ e l e m e n t s > < d 2 : a n y T y p e   z : I d = " i 2 0 2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2 0 1 8 " / > < d 1 p 1 : U U I D > F R U H b Z r Y 2 9 K A < / d 1 p 1 : U U I D > < d 1 p 1 : _ p r o p e r t i e s   z : I d = " i 2 0 2 6 "   i : t y p e = " d 1 p 1 : M D M P r o p e r t i e s " > < d 1 p 1 : P a r e n t   z : R e f = " i 2 0 2 5 " / > < d 1 p 1 : U U I D > E U m h i K Y m L E F r < / d 1 p 1 : U U I D > < d 1 p 1 : _ c o n t e x t C o l l e c t i o n s > < d 2 : K e y V a l u e O f a n y T y p e C o m p o n e n t C o l l e c t i o n O f a n y T y p e g W H h t R N j > < d 2 : K e y   z : R e f = " i 3 2 " / > < d 2 : V a l u e   z : I d = " i 2 0 2 7 " > < d 1 p 1 : U U I D > R Z x b p x X d 3 7 c E < / d 1 p 1 : U U I D > < d 1 p 1 : _ e l e m e n t s > < d 2 : a n y T y p e   z : I d = " i 2 0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2 5 " / > < d 1 p 1 : U U I D > T E p 1 F d A m 8 2 Q n < / d 1 p 1 : U U I D > < d 1 p 1 : C o n t a i n e r   z : R e f = " i 2 0 2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 M l c S m r 9 c u 9 Q C ? S h e e t 1 ! R 6 8 1 C 1 : R 6 8 2 C 1 / 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2 9 "   i : t y p e = " d 1 p 1 : L a b e l " > < d 1 p 1 : P a r e n t   z : R e f = " i 2 0 2 5 " / > < d 1 p 1 : U U I D > l c u j 6 Z W a I X i 0 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3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2 0 1 8 " / > < d 1 p 1 : U U I D > e W w 9 l P B L 9 i O T < / d 1 p 1 : U U I D > < d 1 p 1 : _ p r o p e r t i e s   z : I d = " i 2 0 3 1 "   i : t y p e = " d 1 p 1 : M D M P r o p e r t i e s " > < d 1 p 1 : P a r e n t   z : R e f = " i 2 0 3 0 " / > < d 1 p 1 : U U I D > F p X n b N D k Q s r 1 < / d 1 p 1 : U U I D > < d 1 p 1 : _ c o n t e x t C o l l e c t i o n s > < d 2 : K e y V a l u e O f a n y T y p e C o m p o n e n t C o l l e c t i o n O f a n y T y p e g W H h t R N j > < d 2 : K e y   z : R e f = " i 3 2 " / > < d 2 : V a l u e   z : I d = " i 2 0 3 2 " > < d 1 p 1 : U U I D > m l Y 1 1 X 3 H 1 h K d < / d 1 p 1 : U U I D > < d 1 p 1 : _ e l e m e n t s > < d 2 : a n y T y p e   z : I d = " i 2 0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3 0 " / > < d 1 p 1 : U U I D > a g h s D d s d I J U A < / d 1 p 1 : U U I D > < d 1 p 1 : C o n t a i n e r   z : R e f = " i 2 0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 M l c S m r 9 c u 9 Q C ? S h e e t 1 ! R 6 8 3 C 1 : R 6 8 4 C 1 / 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3 4 "   i : t y p e = " d 1 p 1 : L a b e l " > < d 1 p 1 : P a r e n t   z : R e f = " i 2 0 3 0 " / > < d 1 p 1 : U U I D > O X q G g J m K N b Z X 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3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2 0 1 8 " / > < d 1 p 1 : U U I D > Z i y P r 8 w u l 5 Q B < / d 1 p 1 : U U I D > < d 1 p 1 : _ p r o p e r t i e s   z : I d = " i 2 0 3 6 "   i : t y p e = " d 1 p 1 : M D M P r o p e r t i e s " > < d 1 p 1 : P a r e n t   z : R e f = " i 2 0 3 5 " / > < d 1 p 1 : U U I D > V u C r 3 2 y p X y I e < / d 1 p 1 : U U I D > < d 1 p 1 : _ c o n t e x t C o l l e c t i o n s > < d 2 : K e y V a l u e O f a n y T y p e C o m p o n e n t C o l l e c t i o n O f a n y T y p e g W H h t R N j > < d 2 : K e y   z : R e f = " i 3 2 " / > < d 2 : V a l u e   z : I d = " i 2 0 3 7 " > < d 1 p 1 : U U I D > E I u l 7 I v k e 3 H 5 < / d 1 p 1 : U U I D > < d 1 p 1 : _ e l e m e n t s > < d 2 : a n y T y p e   z : I d = " i 2 0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3 5 " / > < d 1 p 1 : U U I D > j V g x A N t k Q X d I < / d 1 p 1 : U U I D > < d 1 p 1 : C o n t a i n e r   z : R e f = " i 2 0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 M l c S m r 9 c u 9 Q C ? S h e e t 1 ! R 6 8 5 C 1 : R 6 8 6 C 1 / 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3 9 "   i : t y p e = " d 1 p 1 : L a b e l " > < d 1 p 1 : P a r e n t   z : R e f = " i 2 0 3 5 " / > < d 1 p 1 : U U I D > C Y z k p y i W H o t v 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4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2 0 1 8 " / > < d 1 p 1 : U U I D > b e Q f r q V s C k B H < / d 1 p 1 : U U I D > < d 1 p 1 : _ p r o p e r t i e s   z : I d = " i 2 0 4 1 "   i : t y p e = " d 1 p 1 : M D M P r o p e r t i e s " > < d 1 p 1 : P a r e n t   z : R e f = " i 2 0 4 0 " / > < d 1 p 1 : U U I D > R N O A t f G t X C n 5 < / d 1 p 1 : U U I D > < d 1 p 1 : _ c o n t e x t C o l l e c t i o n s > < d 2 : K e y V a l u e O f a n y T y p e C o m p o n e n t C o l l e c t i o n O f a n y T y p e g W H h t R N j > < d 2 : K e y   z : R e f = " i 3 2 " / > < d 2 : V a l u e   z : I d = " i 2 0 4 2 " > < d 1 p 1 : U U I D > m G f 9 Z v g f n H A i < / d 1 p 1 : U U I D > < d 1 p 1 : _ e l e m e n t s > < d 2 : a n y T y p e   z : I d = " i 2 0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4 0 " / > < d 1 p 1 : U U I D > S A p J E j N s p l Q v < / d 1 p 1 : U U I D > < d 1 p 1 : C o n t a i n e r   z : R e f = " i 2 0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 M l c S m r 9 c u 9 Q C ? S h e e t 1 ! R 6 8 7 C 1 : R 6 8 8 C 1 / 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4 4 "   i : t y p e = " d 1 p 1 : L a b e l " > < d 1 p 1 : P a r e n t   z : R e f = " i 2 0 4 0 " / > < d 1 p 1 : U U I D > R I m f K E 7 e X r p w 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4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2 0 1 8 " / > < d 1 p 1 : U U I D > P i E K y 0 v 1 a u l h < / d 1 p 1 : U U I D > < d 1 p 1 : _ p r o p e r t i e s   z : I d = " i 2 0 4 6 "   i : t y p e = " d 1 p 1 : M D M P r o p e r t i e s " > < d 1 p 1 : P a r e n t   z : R e f = " i 2 0 4 5 " / > < d 1 p 1 : U U I D > v u 1 8 y Z i n t l D 3 < / d 1 p 1 : U U I D > < d 1 p 1 : _ c o n t e x t C o l l e c t i o n s > < d 2 : K e y V a l u e O f a n y T y p e C o m p o n e n t C o l l e c t i o n O f a n y T y p e g W H h t R N j > < d 2 : K e y   z : R e f = " i 3 2 " / > < d 2 : V a l u e   z : I d = " i 2 0 4 7 " > < d 1 p 1 : U U I D > l t L g 1 7 f O M q p s < / d 1 p 1 : U U I D > < d 1 p 1 : _ e l e m e n t s > < d 2 : a n y T y p e   z : I d = " i 2 0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4 5 " / > < d 1 p 1 : U U I D > r 6 o y 0 4 R J 1 v E p < / d 1 p 1 : U U I D > < d 1 p 1 : C o n t a i n e r   z : R e f = " i 2 0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 M l c S m r 9 c u 9 Q C ? S h e e t 1 ! R 6 8 9 C 1 : R 6 9 0 C 1 / 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4 9 "   i : t y p e = " d 1 p 1 : L a b e l " > < d 1 p 1 : P a r e n t   z : R e f = " i 2 0 4 5 " / > < d 1 p 1 : U U I D > E 7 w A i e U l h E 3 D 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5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2 0 1 8 " / > < d 1 p 1 : U U I D > f E B 4 a C Q i 1 3 z b < / d 1 p 1 : U U I D > < d 1 p 1 : _ p r o p e r t i e s   z : I d = " i 2 0 5 1 "   i : t y p e = " d 1 p 1 : M D M P r o p e r t i e s " > < d 1 p 1 : P a r e n t   z : R e f = " i 2 0 5 0 " / > < d 1 p 1 : U U I D > u h s O j X 0 w 7 w b V < / d 1 p 1 : U U I D > < d 1 p 1 : _ c o n t e x t C o l l e c t i o n s > < d 2 : K e y V a l u e O f a n y T y p e C o m p o n e n t C o l l e c t i o n O f a n y T y p e g W H h t R N j > < d 2 : K e y   z : R e f = " i 3 2 " / > < d 2 : V a l u e   z : I d = " i 2 0 5 2 " > < d 1 p 1 : U U I D > U s 2 r F C i P F J I 2 < / d 1 p 1 : U U I D > < d 1 p 1 : _ e l e m e n t s > < d 2 : a n y T y p e   z : I d = " i 2 0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5 0 " / > < d 1 p 1 : U U I D > n u y z U 4 D 7 o g m T < / d 1 p 1 : U U I D > < d 1 p 1 : C o n t a i n e r   z : R e f = " i 2 0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 M l c S m r 9 c u 9 Q C ? S h e e t 1 ! R 6 9 1 C 1 : R 6 9 2 C 1 / 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5 4 "   i : t y p e = " d 1 p 1 : L a b e l " > < d 1 p 1 : P a r e n t   z : R e f = " i 2 0 5 0 " / > < d 1 p 1 : U U I D > c P x d D Y z L J U 3 t 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0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2 0 0 4 " / > < d 1 p 1 : U U I D > O f B I B m 3 1 Q h N L < / d 1 p 1 : U U I D > < d 1 p 1 : _ p r o p e r t i e s   z : I d = " i 2 0 5 6 "   i : t y p e = " d 1 p 1 : M D M P r o p e r t i e s " > < d 1 p 1 : P a r e n t   z : R e f = " i 2 0 5 5 " / > < d 1 p 1 : U U I D > N R p 0 1 1 u F f S a H < / d 1 p 1 : U U I D > < d 1 p 1 : _ c o n t e x t C o l l e c t i o n s > < d 2 : K e y V a l u e O f a n y T y p e C o m p o n e n t C o l l e c t i o n O f a n y T y p e g W H h t R N j > < d 2 : K e y   z : R e f = " i 3 2 " / > < d 2 : V a l u e   z : I d = " i 2 0 5 7 " > < d 1 p 1 : U U I D > C k D y M 0 j v Z 1 d 0 < / d 1 p 1 : U U I D > < d 1 p 1 : _ e l e m e n t s > < d 2 : a n y T y p e   z : I d = " i 2 0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5 5 " / > < d 1 p 1 : U U I D > d A c D s e s 1 F i b z < / d 1 p 1 : U U I D > < d 1 p 1 : C o n t a i n e r   z : R e f = " i 2 0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 M l c S m r 9 c u 9 Q C ? S h e e t 1 ! R 6 9 3 C 1 / 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0 5 9 "   i : t y p e = " d 1 p 1 : L a b e l " > < d 1 p 1 : P a r e n t   z : R e f = " i 2 0 5 5 " / > < d 1 p 1 : U U I D > C f P 1 w c V C B m f z 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0 6 0 "   i : t y p e = " d 1 p 1 : E l e m e n t s " > < d 1 p 1 : P a r e n t   z : R e f = " i 2 0 5 5 " / > < d 1 p 1 : U U I D > f k O w 5 m W W W W v 5 < / d 1 p 1 : U U I D > < d 1 p 1 : _ c o n t e x t C o l l e c t i o n s > < d 2 : K e y V a l u e O f a n y T y p e C o m p o n e n t C o l l e c t i o n O f a n y T y p e g W H h t R N j > < d 2 : K e y   z : R e f = " i 3 2 " / > < d 2 : V a l u e   z : I d = " i 2 0 6 1 " > < d 1 p 1 : U U I D > N A 4 m W b M q N q h c < / d 1 p 1 : U U I D > < d 1 p 1 : _ e l e m e n t s > < d 2 : a n y T y p e   z : I d = " i 2 0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2 0 5 5 " / > < d 1 p 1 : U U I D > T I 5 o K 1 z l e M w w < / d 1 p 1 : U U I D > < d 1 p 1 : _ p r o p e r t i e s   z : I d = " i 2 0 6 3 "   i : t y p e = " d 1 p 1 : M D M P r o p e r t i e s " > < d 1 p 1 : P a r e n t   z : R e f = " i 2 0 6 2 " / > < d 1 p 1 : U U I D > T t Y M Z D W d U r w u < / d 1 p 1 : U U I D > < d 1 p 1 : _ c o n t e x t C o l l e c t i o n s > < d 2 : K e y V a l u e O f a n y T y p e C o m p o n e n t C o l l e c t i o n O f a n y T y p e g W H h t R N j > < d 2 : K e y   z : R e f = " i 3 2 " / > < d 2 : V a l u e   z : I d = " i 2 0 6 4 " > < d 1 p 1 : U U I D > s P w z 6 2 4 a z 0 Q 0 < / d 1 p 1 : U U I D > < d 1 p 1 : _ e l e m e n t s > < d 2 : a n y T y p e   z : I d = " i 2 0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6 2 " / > < d 1 p 1 : U U I D > W r X B l i C f J P a d < / d 1 p 1 : U U I D > < d 1 p 1 : C o n t a i n e r   z : R e f = " i 2 0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 M l c S m r 9 c u 9 Q C ? S h e e t 1 ! R 6 9 4 C 1 : R 6 9 5 C 1 / 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6 0 " / > < d 1 p 1 : _ l a b e l s > < d 2 : K e y V a l u e O f s t r i n g a n y T y p e > < d 2 : K e y > L a b e l < / d 2 : K e y > < d 2 : V a l u e   z : I d = " i 2 0 6 6 "   i : t y p e = " d 1 p 1 : L a b e l " > < d 1 p 1 : P a r e n t   z : R e f = " i 2 0 6 2 " / > < d 1 p 1 : U U I D > b r 2 K x 4 U E O J U O 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0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2 0 5 5 " / > < d 1 p 1 : U U I D > m I a 7 W h Y 7 n 9 6 a < / d 1 p 1 : U U I D > < d 1 p 1 : _ p r o p e r t i e s   z : I d = " i 2 0 6 8 "   i : t y p e = " d 1 p 1 : M D M P r o p e r t i e s " > < d 1 p 1 : P a r e n t   z : R e f = " i 2 0 6 7 " / > < d 1 p 1 : U U I D > W W W V f A f 1 P s M d < / d 1 p 1 : U U I D > < d 1 p 1 : _ c o n t e x t C o l l e c t i o n s > < d 2 : K e y V a l u e O f a n y T y p e C o m p o n e n t C o l l e c t i o n O f a n y T y p e g W H h t R N j > < d 2 : K e y   z : R e f = " i 3 2 " / > < d 2 : V a l u e   z : I d = " i 2 0 6 9 " > < d 1 p 1 : U U I D > k 1 5 O o B 9 i c j w t < / d 1 p 1 : U U I D > < d 1 p 1 : _ e l e m e n t s > < d 2 : a n y T y p e   z : I d = " i 2 0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6 7 " / > < d 1 p 1 : U U I D > j U 2 w o Q l m z S X l < / d 1 p 1 : U U I D > < d 1 p 1 : C o n t a i n e r   z : R e f = " i 2 0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 M l c S m r 9 c u 9 Q C ? S h e e t 1 ! R 6 9 6 C 1 : R 6 9 7 C 1 / 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6 0 " / > < d 1 p 1 : _ l a b e l s > < d 2 : K e y V a l u e O f s t r i n g a n y T y p e > < d 2 : K e y > L a b e l < / d 2 : K e y > < d 2 : V a l u e   z : I d = " i 2 0 7 1 "   i : t y p e = " d 1 p 1 : L a b e l " > < d 1 p 1 : P a r e n t   z : R e f = " i 2 0 6 7 " / > < d 1 p 1 : U U I D > h v A b Z g A i v b U 3 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0 7 2 "   i : t y p e = " d 1 p 1 : E l e m e n t s " > < d 1 p 1 : P a r e n t   z : R e f = " i 2 0 6 7 " / > < d 1 p 1 : U U I D > U J N K F b r i a x L B < / d 1 p 1 : U U I D > < d 1 p 1 : _ c o n t e x t C o l l e c t i o n s > < d 2 : K e y V a l u e O f a n y T y p e C o m p o n e n t C o l l e c t i o n O f a n y T y p e g W H h t R N j > < d 2 : K e y   z : R e f = " i 3 2 " / > < d 2 : V a l u e   z : I d = " i 2 0 7 3 " > < d 1 p 1 : U U I D > Y 4 k z V z k q m 2 k N < / d 1 p 1 : U U I D > < d 1 p 1 : _ e l e m e n t s > < d 2 : a n y T y p e   z : I d = " i 2 0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2 0 6 7 " / > < d 1 p 1 : U U I D > Q N 2 M T Y 9 E s a w u < / d 1 p 1 : U U I D > < d 1 p 1 : _ p r o p e r t i e s   z : I d = " i 2 0 7 5 "   i : t y p e = " d 1 p 1 : M D M P r o p e r t i e s " > < d 1 p 1 : P a r e n t   z : R e f = " i 2 0 7 4 " / > < d 1 p 1 : U U I D > a j 4 y U Y l u e 3 T s < / d 1 p 1 : U U I D > < d 1 p 1 : _ c o n t e x t C o l l e c t i o n s > < d 2 : K e y V a l u e O f a n y T y p e C o m p o n e n t C o l l e c t i o n O f a n y T y p e g W H h t R N j > < d 2 : K e y   z : R e f = " i 3 2 " / > < d 2 : V a l u e   z : I d = " i 2 0 7 6 " > < d 1 p 1 : U U I D > g y 2 I P 1 B 1 l o p K < / d 1 p 1 : U U I D > < d 1 p 1 : _ e l e m e n t s > < d 2 : a n y T y p e   z : I d = " i 2 0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7 4 " / > < d 1 p 1 : U U I D > H t O 8 H l o a g V t F < / d 1 p 1 : U U I D > < d 1 p 1 : C o n t a i n e r   z : R e f = " i 2 0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 M l c S m r 9 c u 9 Q C ? S h e e t 1 ! R 6 9 8 C 1 : R 6 9 9 C 1 / 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7 8 "   i : t y p e = " d 1 p 1 : L a b e l " > < d 1 p 1 : P a r e n t   z : R e f = " i 2 0 7 4 " / > < d 1 p 1 : U U I D > h z O W b Q M C I 0 Z 8 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7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2 0 6 7 " / > < d 1 p 1 : U U I D > l b n n D n Y 9 g r U b < / d 1 p 1 : U U I D > < d 1 p 1 : _ p r o p e r t i e s   z : I d = " i 2 0 8 0 "   i : t y p e = " d 1 p 1 : M D M P r o p e r t i e s " > < d 1 p 1 : P a r e n t   z : R e f = " i 2 0 7 9 " / > < d 1 p 1 : U U I D > F M N E 7 B O x A K J 1 < / d 1 p 1 : U U I D > < d 1 p 1 : _ c o n t e x t C o l l e c t i o n s > < d 2 : K e y V a l u e O f a n y T y p e C o m p o n e n t C o l l e c t i o n O f a n y T y p e g W H h t R N j > < d 2 : K e y   z : R e f = " i 3 2 " / > < d 2 : V a l u e   z : I d = " i 2 0 8 1 " > < d 1 p 1 : U U I D > V d X 5 R e 9 2 3 v q l < / d 1 p 1 : U U I D > < d 1 p 1 : _ e l e m e n t s > < d 2 : a n y T y p e   z : I d = " i 2 0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7 9 " / > < d 1 p 1 : U U I D > H m n 1 Q 3 L S F x B D < / d 1 p 1 : U U I D > < d 1 p 1 : C o n t a i n e r   z : R e f = " i 2 0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 M l c S m r 9 c u 9 Q C ? S h e e t 1 ! R 7 0 0 C 1 : R 7 0 1 C 1 / 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8 3 "   i : t y p e = " d 1 p 1 : L a b e l " > < d 1 p 1 : P a r e n t   z : R e f = " i 2 0 7 9 " / > < d 1 p 1 : U U I D > u x t i a I p 7 e y K D 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2 0 6 7 " / > < d 1 p 1 : U U I D > U A C J Q y u z 5 X 1 m < / d 1 p 1 : U U I D > < d 1 p 1 : _ p r o p e r t i e s   z : I d = " i 2 0 8 5 "   i : t y p e = " d 1 p 1 : M D M P r o p e r t i e s " > < d 1 p 1 : P a r e n t   z : R e f = " i 2 0 8 4 " / > < d 1 p 1 : U U I D > j 6 4 j Z 1 K 7 k Y j p < / d 1 p 1 : U U I D > < d 1 p 1 : _ c o n t e x t C o l l e c t i o n s > < d 2 : K e y V a l u e O f a n y T y p e C o m p o n e n t C o l l e c t i o n O f a n y T y p e g W H h t R N j > < d 2 : K e y   z : R e f = " i 3 2 " / > < d 2 : V a l u e   z : I d = " i 2 0 8 6 " > < d 1 p 1 : U U I D > L s I B V 1 L W h m 4 W < / d 1 p 1 : U U I D > < d 1 p 1 : _ e l e m e n t s > < d 2 : a n y T y p e   z : I d = " i 2 0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8 4 " / > < d 1 p 1 : U U I D > V W g G 8 2 w n b T Q U < / d 1 p 1 : U U I D > < d 1 p 1 : C o n t a i n e r   z : R e f = " i 2 0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 M l c S m r 9 c u 9 Q C ? S h e e t 1 ! R 7 0 2 C 1 : R 7 0 3 C 1 / 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8 8 "   i : t y p e = " d 1 p 1 : L a b e l " > < d 1 p 1 : P a r e n t   z : R e f = " i 2 0 8 4 " / > < d 1 p 1 : U U I D > f 3 x p f F 0 g 4 H a l 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2 0 6 7 " / > < d 1 p 1 : U U I D > M y T M 0 N j S t z 1 O < / d 1 p 1 : U U I D > < d 1 p 1 : _ p r o p e r t i e s   z : I d = " i 2 0 9 0 "   i : t y p e = " d 1 p 1 : M D M P r o p e r t i e s " > < d 1 p 1 : P a r e n t   z : R e f = " i 2 0 8 9 " / > < d 1 p 1 : U U I D > d a d B k s B v C 7 p i < / d 1 p 1 : U U I D > < d 1 p 1 : _ c o n t e x t C o l l e c t i o n s > < d 2 : K e y V a l u e O f a n y T y p e C o m p o n e n t C o l l e c t i o n O f a n y T y p e g W H h t R N j > < d 2 : K e y   z : R e f = " i 3 2 " / > < d 2 : V a l u e   z : I d = " i 2 0 9 1 " > < d 1 p 1 : U U I D > n K 6 O l q g D B j J D < / d 1 p 1 : U U I D > < d 1 p 1 : _ e l e m e n t s > < d 2 : a n y T y p e   z : I d = " i 2 0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8 9 " / > < d 1 p 1 : U U I D > S D 9 s n 6 N 4 c y c 4 < / d 1 p 1 : U U I D > < d 1 p 1 : C o n t a i n e r   z : R e f = " i 2 0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 M l c S m r 9 c u 9 Q C ? S h e e t 1 ! R 7 0 4 C 1 : R 7 0 5 C 1 / 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9 3 "   i : t y p e = " d 1 p 1 : L a b e l " > < d 1 p 1 : P a r e n t   z : R e f = " i 2 0 8 9 " / > < d 1 p 1 : U U I D > L j H E 1 1 Y x A i E 2 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2 0 6 7 " / > < d 1 p 1 : U U I D > a b 3 8 x u 7 d i k r h < / d 1 p 1 : U U I D > < d 1 p 1 : _ p r o p e r t i e s   z : I d = " i 2 0 9 5 "   i : t y p e = " d 1 p 1 : M D M P r o p e r t i e s " > < d 1 p 1 : P a r e n t   z : R e f = " i 2 0 9 4 " / > < d 1 p 1 : U U I D > T J w 0 k J T b r 8 W z < / d 1 p 1 : U U I D > < d 1 p 1 : _ c o n t e x t C o l l e c t i o n s > < d 2 : K e y V a l u e O f a n y T y p e C o m p o n e n t C o l l e c t i o n O f a n y T y p e g W H h t R N j > < d 2 : K e y   z : R e f = " i 3 2 " / > < d 2 : V a l u e   z : I d = " i 2 0 9 6 " > < d 1 p 1 : U U I D > w h C v y M T A R a q h < / d 1 p 1 : U U I D > < d 1 p 1 : _ e l e m e n t s > < d 2 : a n y T y p e   z : I d = " i 2 0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9 4 " / > < d 1 p 1 : U U I D > l U I G v u G 6 s B 1 b < / d 1 p 1 : U U I D > < d 1 p 1 : C o n t a i n e r   z : R e f = " i 2 0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 M l c S m r 9 c u 9 Q C ? S h e e t 1 ! R 7 0 6 C 1 : R 7 0 7 C 1 / 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9 8 "   i : t y p e = " d 1 p 1 : L a b e l " > < d 1 p 1 : P a r e n t   z : R e f = " i 2 0 9 4 " / > < d 1 p 1 : U U I D > t V W 1 o Y 3 o 2 l U t 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2 0 6 7 " / > < d 1 p 1 : U U I D > r c S R 5 E G Z R 0 J h < / d 1 p 1 : U U I D > < d 1 p 1 : _ p r o p e r t i e s   z : I d = " i 2 1 0 0 "   i : t y p e = " d 1 p 1 : M D M P r o p e r t i e s " > < d 1 p 1 : P a r e n t   z : R e f = " i 2 0 9 9 " / > < d 1 p 1 : U U I D > v r e 2 Q s W X s K w F < / d 1 p 1 : U U I D > < d 1 p 1 : _ c o n t e x t C o l l e c t i o n s > < d 2 : K e y V a l u e O f a n y T y p e C o m p o n e n t C o l l e c t i o n O f a n y T y p e g W H h t R N j > < d 2 : K e y   z : R e f = " i 3 2 " / > < d 2 : V a l u e   z : I d = " i 2 1 0 1 " > < d 1 p 1 : U U I D > v c H Q f c o 7 e O H Q < / d 1 p 1 : U U I D > < d 1 p 1 : _ e l e m e n t s > < d 2 : a n y T y p e   z : I d = " i 2 1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9 9 " / > < d 1 p 1 : U U I D > B N r 6 2 Z H 3 r l 1 G < / d 1 p 1 : U U I D > < d 1 p 1 : C o n t a i n e r   z : R e f = " i 2 1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 M l c S m r 9 c u 9 Q C ? S h e e t 1 ! R 7 0 8 C 1 : R 7 0 9 C 1 / 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1 0 3 "   i : t y p e = " d 1 p 1 : L a b e l " > < d 1 p 1 : P a r e n t   z : R e f = " i 2 0 9 9 " / > < d 1 p 1 : U U I D > I c B L f f h D M 0 6 c 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1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2 0 5 5 " / > < d 1 p 1 : U U I D > Q z y I T K d m Z H 1 M < / d 1 p 1 : U U I D > < d 1 p 1 : _ p r o p e r t i e s   z : I d = " i 2 1 0 5 "   i : t y p e = " d 1 p 1 : M D M P r o p e r t i e s " > < d 1 p 1 : P a r e n t   z : R e f = " i 2 1 0 4 " / > < d 1 p 1 : U U I D > l b u j E S 0 i i C M S < / d 1 p 1 : U U I D > < d 1 p 1 : _ c o n t e x t C o l l e c t i o n s > < d 2 : K e y V a l u e O f a n y T y p e C o m p o n e n t C o l l e c t i o n O f a n y T y p e g W H h t R N j > < d 2 : K e y   z : R e f = " i 3 2 " / > < d 2 : V a l u e   z : I d = " i 2 1 0 6 " > < d 1 p 1 : U U I D > g 1 c P Y 1 7 q k N 1 D < / d 1 p 1 : U U I D > < d 1 p 1 : _ e l e m e n t s > < d 2 : a n y T y p e   z : I d = " i 2 1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0 4 " / > < d 1 p 1 : U U I D > A Z g T D 1 Z U l A h D < / d 1 p 1 : U U I D > < d 1 p 1 : C o n t a i n e r   z : R e f = " i 2 1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 M l c S m r 9 c u 9 Q C ? S h e e t 1 ! R 7 1 0 C 1 : R 7 1 1 C 1 / 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6 0 " / > < d 1 p 1 : _ l a b e l s > < d 2 : K e y V a l u e O f s t r i n g a n y T y p e > < d 2 : K e y > L a b e l < / d 2 : K e y > < d 2 : V a l u e   z : I d = " i 2 1 0 8 "   i : t y p e = " d 1 p 1 : L a b e l " > < d 1 p 1 : P a r e n t   z : R e f = " i 2 1 0 4 " / > < d 1 p 1 : U U I D > l C 5 w n T h C j 0 d v 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1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2 0 5 5 " / > < d 1 p 1 : U U I D > Q w Z R P G L L 3 Y b M < / d 1 p 1 : U U I D > < d 1 p 1 : _ p r o p e r t i e s   z : I d = " i 2 1 1 0 "   i : t y p e = " d 1 p 1 : M D M P r o p e r t i e s " > < d 1 p 1 : P a r e n t   z : R e f = " i 2 1 0 9 " / > < d 1 p 1 : U U I D > l E 3 M Z j s 9 B Y U B < / d 1 p 1 : U U I D > < d 1 p 1 : _ c o n t e x t C o l l e c t i o n s > < d 2 : K e y V a l u e O f a n y T y p e C o m p o n e n t C o l l e c t i o n O f a n y T y p e g W H h t R N j > < d 2 : K e y   z : R e f = " i 3 2 " / > < d 2 : V a l u e   z : I d = " i 2 1 1 1 " > < d 1 p 1 : U U I D > x 2 f y o L h f l r i p < / d 1 p 1 : U U I D > < d 1 p 1 : _ e l e m e n t s > < d 2 : a n y T y p e   z : I d = " i 2 1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0 9 " / > < d 1 p 1 : U U I D > o g e q n 1 r m T Y h T < / d 1 p 1 : U U I D > < d 1 p 1 : C o n t a i n e r   z : R e f = " i 2 1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 M l c S m r 9 c u 9 Q C ? S h e e t 1 ! R 7 1 2 C 1 : R 7 1 3 C 1 / 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6 0 " / > < d 1 p 1 : _ l a b e l s > < d 2 : K e y V a l u e O f s t r i n g a n y T y p e > < d 2 : K e y > L a b e l < / d 2 : K e y > < d 2 : V a l u e   z : I d = " i 2 1 1 3 "   i : t y p e = " d 1 p 1 : L a b e l " > < d 1 p 1 : P a r e n t   z : R e f = " i 2 1 0 9 " / > < d 1 p 1 : U U I D > f r T r t 1 f U m t Q 5 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1 1 4 "   i : t y p e = " d 1 p 1 : E l e m e n t s " > < d 1 p 1 : P a r e n t   z : R e f = " i 2 1 0 9 " / > < d 1 p 1 : U U I D > z z N 7 l 2 0 1 o 3 c 4 < / d 1 p 1 : U U I D > < d 1 p 1 : _ c o n t e x t C o l l e c t i o n s > < d 2 : K e y V a l u e O f a n y T y p e C o m p o n e n t C o l l e c t i o n O f a n y T y p e g W H h t R N j > < d 2 : K e y   z : R e f = " i 3 2 " / > < d 2 : V a l u e   z : I d = " i 2 1 1 5 " > < d 1 p 1 : U U I D > T I 1 O b p E g s y R b < / d 1 p 1 : U U I D > < d 1 p 1 : _ e l e m e n t s > < d 2 : a n y T y p e   z : I d = " i 2 1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2 1 0 9 " / > < d 1 p 1 : U U I D > t O k B i i j m P B y d < / d 1 p 1 : U U I D > < d 1 p 1 : _ p r o p e r t i e s   z : I d = " i 2 1 1 7 "   i : t y p e = " d 1 p 1 : M D M P r o p e r t i e s " > < d 1 p 1 : P a r e n t   z : R e f = " i 2 1 1 6 " / > < d 1 p 1 : U U I D > z v Q A f 2 C n F e W L < / d 1 p 1 : U U I D > < d 1 p 1 : _ c o n t e x t C o l l e c t i o n s > < d 2 : K e y V a l u e O f a n y T y p e C o m p o n e n t C o l l e c t i o n O f a n y T y p e g W H h t R N j > < d 2 : K e y   z : R e f = " i 3 2 " / > < d 2 : V a l u e   z : I d = " i 2 1 1 8 " > < d 1 p 1 : U U I D > T l q a e C d B h O a 1 < / d 1 p 1 : U U I D > < d 1 p 1 : _ e l e m e n t s > < d 2 : a n y T y p e   z : I d = " i 2 1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1 6 " / > < d 1 p 1 : U U I D > E C W J s s t j U M y 1 < / d 1 p 1 : U U I D > < d 1 p 1 : C o n t a i n e r   z : R e f = " i 2 1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 M l c S m r 9 c u 9 Q C ? S h e e t 1 ! R 7 1 4 C 1 : R 7 1 5 C 1 / 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2 0 "   i : t y p e = " d 1 p 1 : L a b e l " > < d 1 p 1 : P a r e n t   z : R e f = " i 2 1 1 6 " / > < d 1 p 1 : U U I D > P d w E K o q W V a N u 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2 1 0 9 " / > < d 1 p 1 : U U I D > e Q N 8 z A 1 k p G C 6 < / d 1 p 1 : U U I D > < d 1 p 1 : _ p r o p e r t i e s   z : I d = " i 2 1 2 2 "   i : t y p e = " d 1 p 1 : M D M P r o p e r t i e s " > < d 1 p 1 : P a r e n t   z : R e f = " i 2 1 2 1 " / > < d 1 p 1 : U U I D > w g 9 u p 5 k T K T S B < / d 1 p 1 : U U I D > < d 1 p 1 : _ c o n t e x t C o l l e c t i o n s > < d 2 : K e y V a l u e O f a n y T y p e C o m p o n e n t C o l l e c t i o n O f a n y T y p e g W H h t R N j > < d 2 : K e y   z : R e f = " i 3 2 " / > < d 2 : V a l u e   z : I d = " i 2 1 2 3 " > < d 1 p 1 : U U I D > K R I Q 5 g w w V X 5 c < / d 1 p 1 : U U I D > < d 1 p 1 : _ e l e m e n t s > < d 2 : a n y T y p e   z : I d = " i 2 1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2 1 " / > < d 1 p 1 : U U I D > a 1 4 X v y 1 L y y e 7 < / d 1 p 1 : U U I D > < d 1 p 1 : C o n t a i n e r   z : R e f = " i 2 1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 M l c S m r 9 c u 9 Q C ? S h e e t 1 ! R 7 1 6 C 1 : R 7 1 7 C 1 / 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2 5 "   i : t y p e = " d 1 p 1 : L a b e l " > < d 1 p 1 : P a r e n t   z : R e f = " i 2 1 2 1 " / > < d 1 p 1 : U U I D > l P 8 Z A O 0 L a 0 8 l 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2 1 0 9 " / > < d 1 p 1 : U U I D > t W i U X E 1 9 v Y B 4 < / d 1 p 1 : U U I D > < d 1 p 1 : _ p r o p e r t i e s   z : I d = " i 2 1 2 7 "   i : t y p e = " d 1 p 1 : M D M P r o p e r t i e s " > < d 1 p 1 : P a r e n t   z : R e f = " i 2 1 2 6 " / > < d 1 p 1 : U U I D > C t W m o G t w v U 6 a < / d 1 p 1 : U U I D > < d 1 p 1 : _ c o n t e x t C o l l e c t i o n s > < d 2 : K e y V a l u e O f a n y T y p e C o m p o n e n t C o l l e c t i o n O f a n y T y p e g W H h t R N j > < d 2 : K e y   z : R e f = " i 3 2 " / > < d 2 : V a l u e   z : I d = " i 2 1 2 8 " > < d 1 p 1 : U U I D > d d o z a C h i l i O w < / d 1 p 1 : U U I D > < d 1 p 1 : _ e l e m e n t s > < d 2 : a n y T y p e   z : I d = " i 2 1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2 6 " / > < d 1 p 1 : U U I D > A M i W c H O Y x K O M < / d 1 p 1 : U U I D > < d 1 p 1 : C o n t a i n e r   z : R e f = " i 2 1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 M l c S m r 9 c u 9 Q C ? S h e e t 1 ! R 7 1 8 C 1 : R 7 1 9 C 1 / 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3 0 "   i : t y p e = " d 1 p 1 : L a b e l " > < d 1 p 1 : P a r e n t   z : R e f = " i 2 1 2 6 " / > < d 1 p 1 : U U I D > i y L U 2 a y U O D e B 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2 1 0 9 " / > < d 1 p 1 : U U I D > O Z N 5 S l a o v 9 S u < / d 1 p 1 : U U I D > < d 1 p 1 : _ p r o p e r t i e s   z : I d = " i 2 1 3 2 "   i : t y p e = " d 1 p 1 : M D M P r o p e r t i e s " > < d 1 p 1 : P a r e n t   z : R e f = " i 2 1 3 1 " / > < d 1 p 1 : U U I D > I K H O o J s L 5 e y S < / d 1 p 1 : U U I D > < d 1 p 1 : _ c o n t e x t C o l l e c t i o n s > < d 2 : K e y V a l u e O f a n y T y p e C o m p o n e n t C o l l e c t i o n O f a n y T y p e g W H h t R N j > < d 2 : K e y   z : R e f = " i 3 2 " / > < d 2 : V a l u e   z : I d = " i 2 1 3 3 " > < d 1 p 1 : U U I D > I C v v Q 6 X f f k m b < / d 1 p 1 : U U I D > < d 1 p 1 : _ e l e m e n t s > < d 2 : a n y T y p e   z : I d = " i 2 1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3 1 " / > < d 1 p 1 : U U I D > d W U n F j o a O b p Q < / d 1 p 1 : U U I D > < d 1 p 1 : C o n t a i n e r   z : R e f = " i 2 1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 M l c S m r 9 c u 9 Q C ? S h e e t 1 ! R 7 2 0 C 1 : R 7 2 1 C 1 / 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3 5 "   i : t y p e = " d 1 p 1 : L a b e l " > < d 1 p 1 : P a r e n t   z : R e f = " i 2 1 3 1 " / > < d 1 p 1 : U U I D > F e 0 U F Y g r f b Y p 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2 1 0 9 " / > < d 1 p 1 : U U I D > J W V U E F F k p B m E < / d 1 p 1 : U U I D > < d 1 p 1 : _ p r o p e r t i e s   z : I d = " i 2 1 3 7 "   i : t y p e = " d 1 p 1 : M D M P r o p e r t i e s " > < d 1 p 1 : P a r e n t   z : R e f = " i 2 1 3 6 " / > < d 1 p 1 : U U I D > v S 3 b 0 D 0 g Z Q M a < / d 1 p 1 : U U I D > < d 1 p 1 : _ c o n t e x t C o l l e c t i o n s > < d 2 : K e y V a l u e O f a n y T y p e C o m p o n e n t C o l l e c t i o n O f a n y T y p e g W H h t R N j > < d 2 : K e y   z : R e f = " i 3 2 " / > < d 2 : V a l u e   z : I d = " i 2 1 3 8 " > < d 1 p 1 : U U I D > T e H 1 x t s j j r q S < / d 1 p 1 : U U I D > < d 1 p 1 : _ e l e m e n t s > < d 2 : a n y T y p e   z : I d = " i 2 1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3 6 " / > < d 1 p 1 : U U I D > r E G X 1 Y D t X e 0 7 < / d 1 p 1 : U U I D > < d 1 p 1 : C o n t a i n e r   z : R e f = " i 2 1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 M l c S m r 9 c u 9 Q C ? S h e e t 1 ! R 7 2 2 C 1 : R 7 2 3 C 1 / 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4 0 "   i : t y p e = " d 1 p 1 : L a b e l " > < d 1 p 1 : P a r e n t   z : R e f = " i 2 1 3 6 " / > < d 1 p 1 : U U I D > w A 4 E B y q F 2 w Q a 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2 1 0 9 " / > < d 1 p 1 : U U I D > I B C L 2 i 1 R B 1 Q a < / d 1 p 1 : U U I D > < d 1 p 1 : _ p r o p e r t i e s   z : I d = " i 2 1 4 2 "   i : t y p e = " d 1 p 1 : M D M P r o p e r t i e s " > < d 1 p 1 : P a r e n t   z : R e f = " i 2 1 4 1 " / > < d 1 p 1 : U U I D > B 5 p c v F C S J 4 Q l < / d 1 p 1 : U U I D > < d 1 p 1 : _ c o n t e x t C o l l e c t i o n s > < d 2 : K e y V a l u e O f a n y T y p e C o m p o n e n t C o l l e c t i o n O f a n y T y p e g W H h t R N j > < d 2 : K e y   z : R e f = " i 3 2 " / > < d 2 : V a l u e   z : I d = " i 2 1 4 3 " > < d 1 p 1 : U U I D > W y n f u F s O n m m v < / d 1 p 1 : U U I D > < d 1 p 1 : _ e l e m e n t s > < d 2 : a n y T y p e   z : I d = " i 2 1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4 1 " / > < d 1 p 1 : U U I D > x d q B N e C 1 o J z 1 < / d 1 p 1 : U U I D > < d 1 p 1 : C o n t a i n e r   z : R e f = " i 2 1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 M l c S m r 9 c u 9 Q C ? S h e e t 1 ! R 7 2 4 C 1 : R 7 2 5 C 1 / 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4 5 "   i : t y p e = " d 1 p 1 : L a b e l " > < d 1 p 1 : P a r e n t   z : R e f = " i 2 1 4 1 " / > < d 1 p 1 : U U I D > B g A R B S B F u f T d 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2 1 0 9 " / > < d 1 p 1 : U U I D > U F w H h C V A d Z v W < / d 1 p 1 : U U I D > < d 1 p 1 : _ p r o p e r t i e s   z : I d = " i 2 1 4 7 "   i : t y p e = " d 1 p 1 : M D M P r o p e r t i e s " > < d 1 p 1 : P a r e n t   z : R e f = " i 2 1 4 6 " / > < d 1 p 1 : U U I D > D P z d p X I 4 z f 6 D < / d 1 p 1 : U U I D > < d 1 p 1 : _ c o n t e x t C o l l e c t i o n s > < d 2 : K e y V a l u e O f a n y T y p e C o m p o n e n t C o l l e c t i o n O f a n y T y p e g W H h t R N j > < d 2 : K e y   z : R e f = " i 3 2 " / > < d 2 : V a l u e   z : I d = " i 2 1 4 8 " > < d 1 p 1 : U U I D > n i 8 S x m V a U 4 f S < / d 1 p 1 : U U I D > < d 1 p 1 : _ e l e m e n t s > < d 2 : a n y T y p e   z : I d = " i 2 1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4 6 " / > < d 1 p 1 : U U I D > W A F q 1 Y 7 R 8 x b e < / d 1 p 1 : U U I D > < d 1 p 1 : C o n t a i n e r   z : R e f = " i 2 1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 M l c S m r 9 c u 9 Q C ? S h e e t 1 ! R 7 2 6 C 1 : R 7 2 7 C 1 / 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5 0 "   i : t y p e = " d 1 p 1 : L a b e l " > < d 1 p 1 : P a r e n t   z : R e f = " i 2 1 4 6 " / > < d 1 p 1 : U U I D > Y g v W j X r n v p i M 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2 1 0 9 " / > < d 1 p 1 : U U I D > M O 2 w e b T I h 7 Y l < / d 1 p 1 : U U I D > < d 1 p 1 : _ p r o p e r t i e s   z : I d = " i 2 1 5 2 "   i : t y p e = " d 1 p 1 : M D M P r o p e r t i e s " > < d 1 p 1 : P a r e n t   z : R e f = " i 2 1 5 1 " / > < d 1 p 1 : U U I D > N P k P d r 6 c g m Q p < / d 1 p 1 : U U I D > < d 1 p 1 : _ c o n t e x t C o l l e c t i o n s > < d 2 : K e y V a l u e O f a n y T y p e C o m p o n e n t C o l l e c t i o n O f a n y T y p e g W H h t R N j > < d 2 : K e y   z : R e f = " i 3 2 " / > < d 2 : V a l u e   z : I d = " i 2 1 5 3 " > < d 1 p 1 : U U I D > a u F C z Y h J v h C o < / d 1 p 1 : U U I D > < d 1 p 1 : _ e l e m e n t s > < d 2 : a n y T y p e   z : I d = " i 2 1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5 1 " / > < d 1 p 1 : U U I D > P d C a i p E 8 G e B i < / d 1 p 1 : U U I D > < d 1 p 1 : C o n t a i n e r   z : R e f = " i 2 1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 M l c S m r 9 c u 9 Q C ? S h e e t 1 ! R 7 2 8 C 1 : R 7 2 9 C 1 / 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5 5 "   i : t y p e = " d 1 p 1 : L a b e l " > < d 1 p 1 : P a r e n t   z : R e f = " i 2 1 5 1 " / > < d 1 p 1 : U U I D > f H b w B f l g H K g A 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2 1 0 9 " / > < d 1 p 1 : U U I D > a q H 4 f I A T 4 K i 0 < / d 1 p 1 : U U I D > < d 1 p 1 : _ p r o p e r t i e s   z : I d = " i 2 1 5 7 "   i : t y p e = " d 1 p 1 : M D M P r o p e r t i e s " > < d 1 p 1 : P a r e n t   z : R e f = " i 2 1 5 6 " / > < d 1 p 1 : U U I D > B G 6 n 8 D w y v b K I < / d 1 p 1 : U U I D > < d 1 p 1 : _ c o n t e x t C o l l e c t i o n s > < d 2 : K e y V a l u e O f a n y T y p e C o m p o n e n t C o l l e c t i o n O f a n y T y p e g W H h t R N j > < d 2 : K e y   z : R e f = " i 3 2 " / > < d 2 : V a l u e   z : I d = " i 2 1 5 8 " > < d 1 p 1 : U U I D > P 4 d k P S u u M 6 6 A < / d 1 p 1 : U U I D > < d 1 p 1 : _ e l e m e n t s > < d 2 : a n y T y p e   z : I d = " i 2 1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5 6 " / > < d 1 p 1 : U U I D > i g 4 2 i S i A t h B s < / d 1 p 1 : U U I D > < d 1 p 1 : C o n t a i n e r   z : R e f = " i 2 1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 M l c S m r 9 c u 9 Q C ? S h e e t 1 ! R 7 3 0 C 1 : R 7 3 1 C 1 / 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6 0 "   i : t y p e = " d 1 p 1 : L a b e l " > < d 1 p 1 : P a r e n t   z : R e f = " i 2 1 5 6 " / > < d 1 p 1 : U U I D > q I k Q 9 O 8 b j m p g 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2 1 0 9 " / > < d 1 p 1 : U U I D > w 8 m z 7 q A i R u g H < / d 1 p 1 : U U I D > < d 1 p 1 : _ p r o p e r t i e s   z : I d = " i 2 1 6 2 "   i : t y p e = " d 1 p 1 : M D M P r o p e r t i e s " > < d 1 p 1 : P a r e n t   z : R e f = " i 2 1 6 1 " / > < d 1 p 1 : U U I D > X 4 L s w O 3 2 S 3 I n < / d 1 p 1 : U U I D > < d 1 p 1 : _ c o n t e x t C o l l e c t i o n s > < d 2 : K e y V a l u e O f a n y T y p e C o m p o n e n t C o l l e c t i o n O f a n y T y p e g W H h t R N j > < d 2 : K e y   z : R e f = " i 3 2 " / > < d 2 : V a l u e   z : I d = " i 2 1 6 3 " > < d 1 p 1 : U U I D > K e u z v S W E J 5 8 c < / d 1 p 1 : U U I D > < d 1 p 1 : _ e l e m e n t s > < d 2 : a n y T y p e   z : I d = " i 2 1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6 1 " / > < d 1 p 1 : U U I D > H 4 Q c 1 J a w 3 v I V < / d 1 p 1 : U U I D > < d 1 p 1 : C o n t a i n e r   z : R e f = " i 2 1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 M l c S m r 9 c u 9 Q C ? S h e e t 1 ! R 7 3 2 C 1 : R 7 3 3 C 1 / 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6 5 "   i : t y p e = " d 1 p 1 : L a b e l " > < d 1 p 1 : P a r e n t   z : R e f = " i 2 1 6 1 " / > < d 1 p 1 : U U I D > K v F d S u m E n c f q 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1 6 6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2 0 0 4 " / > < d 1 p 1 : U U I D > N 2 1 E 5 1 Q Q L 1 G C < / d 1 p 1 : U U I D > < d 1 p 1 : _ p r o p e r t i e s   z : I d = " i 2 1 6 7 "   i : t y p e = " d 1 p 1 : M D M P r o p e r t i e s " > < d 1 p 1 : P a r e n t   z : R e f = " i 2 1 6 6 " / > < d 1 p 1 : U U I D > F C 8 7 D F t v Y R p D < / d 1 p 1 : U U I D > < d 1 p 1 : _ c o n t e x t C o l l e c t i o n s > < d 2 : K e y V a l u e O f a n y T y p e C o m p o n e n t C o l l e c t i o n O f a n y T y p e g W H h t R N j > < d 2 : K e y   z : R e f = " i 3 2 " / > < d 2 : V a l u e   z : I d = " i 2 1 6 8 " > < d 1 p 1 : U U I D > c u Q a L 6 i g 6 t j 1 < / d 1 p 1 : U U I D > < d 1 p 1 : _ e l e m e n t s > < d 2 : a n y T y p e   z : I d = " i 2 1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6 6 " / > < d 1 p 1 : U U I D > y b 8 I e X t b W Y s t < / d 1 p 1 : U U I D > < d 1 p 1 : C o n t a i n e r   z : R e f = " i 2 1 6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1 7 0 "   i : t y p e = " d 1 p 1 : L a b e l " > < d 1 p 1 : P a r e n t   z : R e f = " i 2 1 6 6 " / > < d 1 p 1 : U U I D > G v 2 2 l e L W o D o C 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1 7 1 "   i : t y p e = " d 1 p 1 : E l e m e n t s " > < d 1 p 1 : P a r e n t   z : R e f = " i 2 1 6 6 " / > < d 1 p 1 : U U I D > V N g f D t I Q b L f H < / d 1 p 1 : U U I D > < d 1 p 1 : _ c o n t e x t C o l l e c t i o n s > < d 2 : K e y V a l u e O f a n y T y p e C o m p o n e n t C o l l e c t i o n O f a n y T y p e g W H h t R N j > < d 2 : K e y   z : R e f = " i 3 2 " / > < d 2 : V a l u e   z : I d = " i 2 1 7 2 " > < d 1 p 1 : U U I D > J T K 4 C l F o 7 A p s < / d 1 p 1 : U U I D > < d 1 p 1 : _ e l e m e n t s > < d 2 : a n y T y p e   z : I d = " i 2 1 7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2 1 6 6 " / > < d 1 p 1 : U U I D > R v N c s 0 m o v c L K < / d 1 p 1 : U U I D > < d 1 p 1 : _ p r o p e r t i e s   z : I d = " i 2 1 7 4 "   i : t y p e = " d 1 p 1 : M D M P r o p e r t i e s " > < d 1 p 1 : P a r e n t   z : R e f = " i 2 1 7 3 " / > < d 1 p 1 : U U I D > Q Y B D N N E 2 P N 3 I < / d 1 p 1 : U U I D > < d 1 p 1 : _ c o n t e x t C o l l e c t i o n s > < d 2 : K e y V a l u e O f a n y T y p e C o m p o n e n t C o l l e c t i o n O f a n y T y p e g W H h t R N j > < d 2 : K e y   z : R e f = " i 3 2 " / > < d 2 : V a l u e   z : I d = " i 2 1 7 5 " > < d 1 p 1 : U U I D > u 9 k 7 M n Z Y d H 9 m < / d 1 p 1 : U U I D > < d 1 p 1 : _ e l e m e n t s > < d 2 : a n y T y p e   z : I d = " i 2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7 3 " / > < d 1 p 1 : U U I D > F k R B i O s K C h G x < / d 1 p 1 : U U I D > < d 1 p 1 : C o n t a i n e r   z : R e f = " i 2 1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 M l c S m r 9 c u 9 Q C ? S h e e t 1 ! R 7 3 5 C 1 : R 7 3 6 C 1 / 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1 " / > < d 1 p 1 : _ l a b e l s > < d 2 : K e y V a l u e O f s t r i n g a n y T y p e > < d 2 : K e y > L a b e l < / d 2 : K e y > < d 2 : V a l u e   z : I d = " i 2 1 7 7 "   i : t y p e = " d 1 p 1 : L a b e l " > < d 1 p 1 : P a r e n t   z : R e f = " i 2 1 7 3 " / > < d 1 p 1 : U U I D > O t o z c 9 S u I A E f 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1 7 8 "   i : t y p e = " d 1 p 1 : E l e m e n t s " > < d 1 p 1 : P a r e n t   z : R e f = " i 2 1 7 3 " / > < d 1 p 1 : U U I D > d N N 0 F 2 J H F K g 1 < / d 1 p 1 : U U I D > < d 1 p 1 : _ c o n t e x t C o l l e c t i o n s > < d 2 : K e y V a l u e O f a n y T y p e C o m p o n e n t C o l l e c t i o n O f a n y T y p e g W H h t R N j > < d 2 : K e y   z : R e f = " i 3 2 " / > < d 2 : V a l u e   z : I d = " i 2 1 7 9 " > < d 1 p 1 : U U I D > P 9 M Y 0 S I 2 b d 3 e < / d 1 p 1 : U U I D > < d 1 p 1 : _ e l e m e n t s > < d 2 : a n y T y p e   z : I d = " i 2 1 8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2 1 7 3 " / > < d 1 p 1 : U U I D > g w j 1 S E E q B c z t < / d 1 p 1 : U U I D > < d 1 p 1 : _ p r o p e r t i e s   z : I d = " i 2 1 8 1 "   i : t y p e = " d 1 p 1 : M D M P r o p e r t i e s " > < d 1 p 1 : P a r e n t   z : R e f = " i 2 1 8 0 " / > < d 1 p 1 : U U I D > v f S t o r m v h 1 P e < / d 1 p 1 : U U I D > < d 1 p 1 : _ c o n t e x t C o l l e c t i o n s > < d 2 : K e y V a l u e O f a n y T y p e C o m p o n e n t C o l l e c t i o n O f a n y T y p e g W H h t R N j > < d 2 : K e y   z : R e f = " i 3 2 " / > < d 2 : V a l u e   z : I d = " i 2 1 8 2 " > < d 1 p 1 : U U I D > o w O u 9 T P N Z Z 6 o < / d 1 p 1 : U U I D > < d 1 p 1 : _ e l e m e n t s > < d 2 : a n y T y p e   z : I d = " i 2 1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8 0 " / > < d 1 p 1 : U U I D > x D T A f u F W 3 x C s < / d 1 p 1 : U U I D > < d 1 p 1 : C o n t a i n e r   z : R e f = " i 2 1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 M l c S m r 9 c u 9 Q C ? S h e e t 1 ! R 7 3 7 C 1 : R 7 3 8 C 1 / 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8 " / > < d 1 p 1 : _ l a b e l s > < d 2 : K e y V a l u e O f s t r i n g a n y T y p e > < d 2 : K e y > L a b e l < / d 2 : K e y > < d 2 : V a l u e   z : I d = " i 2 1 8 4 "   i : t y p e = " d 1 p 1 : L a b e l " > < d 1 p 1 : P a r e n t   z : R e f = " i 2 1 8 0 " / > < d 1 p 1 : U U I D > W Z b E 6 Y e 0 L e d d 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8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2 1 7 3 " / > < d 1 p 1 : U U I D > T j q 1 2 V V 4 O e N h < / d 1 p 1 : U U I D > < d 1 p 1 : _ p r o p e r t i e s   z : I d = " i 2 1 8 6 "   i : t y p e = " d 1 p 1 : M D M P r o p e r t i e s " > < d 1 p 1 : P a r e n t   z : R e f = " i 2 1 8 5 " / > < d 1 p 1 : U U I D > Q r v w f O F Q U x O x < / d 1 p 1 : U U I D > < d 1 p 1 : _ c o n t e x t C o l l e c t i o n s > < d 2 : K e y V a l u e O f a n y T y p e C o m p o n e n t C o l l e c t i o n O f a n y T y p e g W H h t R N j > < d 2 : K e y   z : R e f = " i 3 2 " / > < d 2 : V a l u e   z : I d = " i 2 1 8 7 " > < d 1 p 1 : U U I D > A 8 L u S 3 Y f i p w k < / d 1 p 1 : U U I D > < d 1 p 1 : _ e l e m e n t s > < d 2 : a n y T y p e   z : I d = " i 2 1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8 5 " / > < d 1 p 1 : U U I D > U l Q x v 3 l 9 u g Z S < / d 1 p 1 : U U I D > < d 1 p 1 : C o n t a i n e r   z : R e f = " i 2 1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 M l c S m r 9 c u 9 Q C ? S h e e t 1 ! R 7 3 9 C 1 : R 7 4 0 C 1 / 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8 " / > < d 1 p 1 : _ l a b e l s > < d 2 : K e y V a l u e O f s t r i n g a n y T y p e > < d 2 : K e y > L a b e l < / d 2 : K e y > < d 2 : V a l u e   z : I d = " i 2 1 8 9 "   i : t y p e = " d 1 p 1 : L a b e l " > < d 1 p 1 : P a r e n t   z : R e f = " i 2 1 8 5 " / > < d 1 p 1 : U U I D > z j 6 e z R c 7 L 4 S q 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9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2 1 7 3 " / > < d 1 p 1 : U U I D > m H x J l s R J b 3 r V < / d 1 p 1 : U U I D > < d 1 p 1 : _ p r o p e r t i e s   z : I d = " i 2 1 9 1 "   i : t y p e = " d 1 p 1 : M D M P r o p e r t i e s " > < d 1 p 1 : P a r e n t   z : R e f = " i 2 1 9 0 " / > < d 1 p 1 : U U I D > d d s K U r T J 0 h A h < / d 1 p 1 : U U I D > < d 1 p 1 : _ c o n t e x t C o l l e c t i o n s > < d 2 : K e y V a l u e O f a n y T y p e C o m p o n e n t C o l l e c t i o n O f a n y T y p e g W H h t R N j > < d 2 : K e y   z : R e f = " i 3 2 " / > < d 2 : V a l u e   z : I d = " i 2 1 9 2 " > < d 1 p 1 : U U I D > c W E A Z h K p 4 K Y 3 < / d 1 p 1 : U U I D > < d 1 p 1 : _ e l e m e n t s > < d 2 : a n y T y p e   z : I d = " i 2 1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9 0 " / > < d 1 p 1 : U U I D > y S f b M O C e j 1 K z < / d 1 p 1 : U U I D > < d 1 p 1 : C o n t a i n e r   z : R e f = " i 2 1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 M l c S m r 9 c u 9 Q C ? S h e e t 1 ! R 7 4 1 C 1 : R 7 4 2 C 1 / 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8 " / > < d 1 p 1 : _ l a b e l s > < d 2 : K e y V a l u e O f s t r i n g a n y T y p e > < d 2 : K e y > L a b e l < / d 2 : K e y > < d 2 : V a l u e   z : I d = " i 2 1 9 4 "   i : t y p e = " d 1 p 1 : L a b e l " > < d 1 p 1 : P a r e n t   z : R e f = " i 2 1 9 0 " / > < d 1 p 1 : U U I D > v v k k h Q C F 2 m v N 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9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2 1 7 3 " / > < d 1 p 1 : U U I D > f 5 Y J q T z j v S E L < / d 1 p 1 : U U I D > < d 1 p 1 : _ p r o p e r t i e s   z : I d = " i 2 1 9 6 "   i : t y p e = " d 1 p 1 : M D M P r o p e r t i e s " > < d 1 p 1 : P a r e n t   z : R e f = " i 2 1 9 5 " / > < d 1 p 1 : U U I D > J N L 1 V n v 2 l t P Z < / d 1 p 1 : U U I D > < d 1 p 1 : _ c o n t e x t C o l l e c t i o n s > < d 2 : K e y V a l u e O f a n y T y p e C o m p o n e n t C o l l e c t i o n O f a n y T y p e g W H h t R N j > < d 2 : K e y   z : R e f = " i 3 2 " / > < d 2 : V a l u e   z : I d = " i 2 1 9 7 " > < d 1 p 1 : U U I D > q l l M W v Y Z F y M B < / d 1 p 1 : U U I D > < d 1 p 1 : _ e l e m e n t s > < d 2 : a n y T y p e   z : I d = " i 2 1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9 5 " / > < d 1 p 1 : U U I D > J 1 7 l e g 7 q L Q z L < / d 1 p 1 : U U I D > < d 1 p 1 : C o n t a i n e r   z : R e f = " i 2 1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 M l c S m r 9 c u 9 Q C ? S h e e t 1 ! R 7 4 3 C 1 : R 7 4 4 C 1 / 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8 " / > < d 1 p 1 : _ l a b e l s > < d 2 : K e y V a l u e O f s t r i n g a n y T y p e > < d 2 : K e y > L a b e l < / d 2 : K e y > < d 2 : V a l u e   z : I d = " i 2 1 9 9 "   i : t y p e = " d 1 p 1 : L a b e l " > < d 1 p 1 : P a r e n t   z : R e f = " i 2 1 9 5 " / > < d 1 p 1 : U U I D > o c j 5 I b X n q Z z I 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2 0 0 "   i : t y p e = " d 1 p 1 : E l e m e n t " > < d 1 p 1 : N a m e > R & a m p ; 2 3 3 ; g i o n < / d 1 p 1 : N a m e > < d 1 p 1 : O b j e c t T y p e > E l e m e n t < / d 1 p 1 : O b j e c t T y p e > < d 1 p 1 : P a r e n t   z : R e f = " i 2 0 0 4 " / > < d 1 p 1 : U U I D > u x y Z g 8 n D U j r 9 < / d 1 p 1 : U U I D > < d 1 p 1 : _ p r o p e r t i e s   z : I d = " i 2 2 0 1 "   i : t y p e = " d 1 p 1 : M D M P r o p e r t i e s " > < d 1 p 1 : P a r e n t   z : R e f = " i 2 2 0 0 " / > < d 1 p 1 : U U I D > S T T S Z g T P D G m m < / d 1 p 1 : U U I D > < d 1 p 1 : _ c o n t e x t C o l l e c t i o n s > < d 2 : K e y V a l u e O f a n y T y p e C o m p o n e n t C o l l e c t i o n O f a n y T y p e g W H h t R N j > < d 2 : K e y   z : R e f = " i 3 2 " / > < d 2 : V a l u e   z : I d = " i 2 2 0 2 " > < d 1 p 1 : U U I D > h 1 I z e w t Y B K q d < / d 1 p 1 : U U I D > < d 1 p 1 : _ e l e m e n t s > < d 2 : a n y T y p e   z : I d = " i 2 2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0 0 " / > < d 1 p 1 : U U I D > i J X E w j N j w a 1 C < / d 1 p 1 : U U I D > < d 1 p 1 : C o n t a i n e r   z : R e f = " i 2 2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 M l c S m r 9 c u 9 Q C ? S h e e t 1 ! R 7 4 5 C 1 / 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2 0 4 "   i : t y p e = " d 1 p 1 : L a b e l " > < d 1 p 1 : P a r e n t   z : R e f = " i 2 2 0 0 " / > < d 1 p 1 : U U I D > Z M 7 q G N h N w j E 4 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2 0 5 "   i : t y p e = " d 1 p 1 : E l e m e n t s " > < d 1 p 1 : P a r e n t   z : R e f = " i 2 2 0 0 " / > < d 1 p 1 : U U I D > u K o J L 8 J D 1 T r X < / d 1 p 1 : U U I D > < d 1 p 1 : _ c o n t e x t C o l l e c t i o n s > < d 2 : K e y V a l u e O f a n y T y p e C o m p o n e n t C o l l e c t i o n O f a n y T y p e g W H h t R N j > < d 2 : K e y   z : R e f = " i 3 2 " / > < d 2 : V a l u e   z : I d = " i 2 2 0 6 " > < d 1 p 1 : U U I D > B 3 6 E 2 x C Y T 6 g W < / d 1 p 1 : U U I D > < d 1 p 1 : _ e l e m e n t s > < d 2 : a n y T y p e   z : I d = " i 2 2 0 7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2 2 0 0 " / > < d 1 p 1 : U U I D > R d 1 W a n I j g C 8 e < / d 1 p 1 : U U I D > < d 1 p 1 : _ p r o p e r t i e s   z : I d = " i 2 2 0 8 "   i : t y p e = " d 1 p 1 : M D M P r o p e r t i e s " > < d 1 p 1 : P a r e n t   z : R e f = " i 2 2 0 7 " / > < d 1 p 1 : U U I D > W G 9 j f 6 7 F Q V 7 o < / d 1 p 1 : U U I D > < d 1 p 1 : _ c o n t e x t C o l l e c t i o n s > < d 2 : K e y V a l u e O f a n y T y p e C o m p o n e n t C o l l e c t i o n O f a n y T y p e g W H h t R N j > < d 2 : K e y   z : R e f = " i 3 2 " / > < d 2 : V a l u e   z : I d = " i 2 2 0 9 " > < d 1 p 1 : U U I D > T J L a h a J L o 1 n Q < / d 1 p 1 : U U I D > < d 1 p 1 : _ e l e m e n t s > < d 2 : a n y T y p e   z : I d = " i 2 2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0 7 " / > < d 1 p 1 : U U I D > H O e e 3 D 0 N 9 G X X < / d 1 p 1 : U U I D > < d 1 p 1 : C o n t a i n e r   z : R e f = " i 2 2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 M l c S m r 9 c u 9 Q C ? S h e e t 1 ! R 7 4 6 C 1 : R 7 4 7 C 1 / 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0 5 " / > < d 1 p 1 : _ l a b e l s > < d 2 : K e y V a l u e O f s t r i n g a n y T y p e > < d 2 : K e y > L a b e l < / d 2 : K e y > < d 2 : V a l u e   z : I d = " i 2 2 1 1 "   i : t y p e = " d 1 p 1 : L a b e l " > < d 1 p 1 : P a r e n t   z : R e f = " i 2 2 0 7 " / > < d 1 p 1 : U U I D > R K y I a g Z A 4 c Z A 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2 1 2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2 2 0 0 " / > < d 1 p 1 : U U I D > t J Y E 2 L Q m W m T V < / d 1 p 1 : U U I D > < d 1 p 1 : _ p r o p e r t i e s   z : I d = " i 2 2 1 3 "   i : t y p e = " d 1 p 1 : M D M P r o p e r t i e s " > < d 1 p 1 : P a r e n t   z : R e f = " i 2 2 1 2 " / > < d 1 p 1 : U U I D > o K 3 F M l N T M u r m < / d 1 p 1 : U U I D > < d 1 p 1 : _ c o n t e x t C o l l e c t i o n s > < d 2 : K e y V a l u e O f a n y T y p e C o m p o n e n t C o l l e c t i o n O f a n y T y p e g W H h t R N j > < d 2 : K e y   z : R e f = " i 3 2 " / > < d 2 : V a l u e   z : I d = " i 2 2 1 4 " > < d 1 p 1 : U U I D > T y C W Q p Z k e u a Q < / d 1 p 1 : U U I D > < d 1 p 1 : _ e l e m e n t s > < d 2 : a n y T y p e   z : I d = " i 2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1 2 " / > < d 1 p 1 : U U I D > Y d M M g u o R w y o X < / d 1 p 1 : U U I D > < d 1 p 1 : C o n t a i n e r   z : R e f = " i 2 2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 M l c S m r 9 c u 9 Q C ? S h e e t 1 ! R 7 4 8 C 1 : R 7 4 9 C 1 / 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0 5 " / > < d 1 p 1 : _ l a b e l s > < d 2 : K e y V a l u e O f s t r i n g a n y T y p e > < d 2 : K e y > L a b e l < / d 2 : K e y > < d 2 : V a l u e   z : I d = " i 2 2 1 6 "   i : t y p e = " d 1 p 1 : L a b e l " > < d 1 p 1 : P a r e n t   z : R e f = " i 2 2 1 2 " / > < d 1 p 1 : U U I D > v 9 q f V t R u 2 d q V 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2 1 7 "   i : t y p e = " d 1 p 1 : E l e m e n t s " > < d 1 p 1 : P a r e n t   z : R e f = " i 2 2 1 2 " / > < d 1 p 1 : U U I D > W 7 3 l U G W k q K L G < / d 1 p 1 : U U I D > < d 1 p 1 : _ c o n t e x t C o l l e c t i o n s > < d 2 : K e y V a l u e O f a n y T y p e C o m p o n e n t C o l l e c t i o n O f a n y T y p e g W H h t R N j > < d 2 : K e y   z : R e f = " i 3 2 " / > < d 2 : V a l u e   z : I d = " i 2 2 1 8 " > < d 1 p 1 : U U I D > L M B d p W f l m k n 3 < / d 1 p 1 : U U I D > < d 1 p 1 : _ e l e m e n t s > < d 2 : a n y T y p e   z : I d = " i 2 2 1 9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2 2 1 2 " / > < d 1 p 1 : U U I D > O q S Q P t p S 3 L R 9 < / d 1 p 1 : U U I D > < d 1 p 1 : _ p r o p e r t i e s   z : I d = " i 2 2 2 0 "   i : t y p e = " d 1 p 1 : M D M P r o p e r t i e s " > < d 1 p 1 : P a r e n t   z : R e f = " i 2 2 1 9 " / > < d 1 p 1 : U U I D > b E 9 D o T E Z i 2 G G < / d 1 p 1 : U U I D > < d 1 p 1 : _ c o n t e x t C o l l e c t i o n s > < d 2 : K e y V a l u e O f a n y T y p e C o m p o n e n t C o l l e c t i o n O f a n y T y p e g W H h t R N j > < d 2 : K e y   z : R e f = " i 3 2 " / > < d 2 : V a l u e   z : I d = " i 2 2 2 1 " > < d 1 p 1 : U U I D > A e 6 U r y 3 D u n m t < / d 1 p 1 : U U I D > < d 1 p 1 : _ e l e m e n t s > < d 2 : a n y T y p e   z : I d = " i 2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1 9 " / > < d 1 p 1 : U U I D > U A y c G a 1 k J p z M < / d 1 p 1 : U U I D > < d 1 p 1 : C o n t a i n e r   z : R e f = " i 2 2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 M l c S m r 9 c u 9 Q C ? S h e e t 1 ! R 7 5 0 C 1 : R 7 5 1 C 1 / 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2 3 "   i : t y p e = " d 1 p 1 : L a b e l " > < d 1 p 1 : P a r e n t   z : R e f = " i 2 2 1 9 " / > < d 1 p 1 : U U I D > W A e J y Y c C 4 C s X 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2 4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2 2 1 2 " / > < d 1 p 1 : U U I D > h s l y n p n u S K L W < / d 1 p 1 : U U I D > < d 1 p 1 : _ p r o p e r t i e s   z : I d = " i 2 2 2 5 "   i : t y p e = " d 1 p 1 : M D M P r o p e r t i e s " > < d 1 p 1 : P a r e n t   z : R e f = " i 2 2 2 4 " / > < d 1 p 1 : U U I D > j W 6 L p B t m X F L B < / d 1 p 1 : U U I D > < d 1 p 1 : _ c o n t e x t C o l l e c t i o n s > < d 2 : K e y V a l u e O f a n y T y p e C o m p o n e n t C o l l e c t i o n O f a n y T y p e g W H h t R N j > < d 2 : K e y   z : R e f = " i 3 2 " / > < d 2 : V a l u e   z : I d = " i 2 2 2 6 " > < d 1 p 1 : U U I D > p T k 8 4 l o 3 c Q o n < / d 1 p 1 : U U I D > < d 1 p 1 : _ e l e m e n t s > < d 2 : a n y T y p e   z : I d = " i 2 2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2 4 " / > < d 1 p 1 : U U I D > a n T I A h 6 W q v p V < / d 1 p 1 : U U I D > < d 1 p 1 : C o n t a i n e r   z : R e f = " i 2 2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 M l c S m r 9 c u 9 Q C ? S h e e t 1 ! R 7 5 2 C 1 : R 7 5 3 C 1 / 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2 8 "   i : t y p e = " d 1 p 1 : L a b e l " > < d 1 p 1 : P a r e n t   z : R e f = " i 2 2 2 4 " / > < d 1 p 1 : U U I D > A r s r K e X P 0 H V d 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2 9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2 2 1 2 " / > < d 1 p 1 : U U I D > o J V 8 Y t S m U l e 0 < / d 1 p 1 : U U I D > < d 1 p 1 : _ p r o p e r t i e s   z : I d = " i 2 2 3 0 "   i : t y p e = " d 1 p 1 : M D M P r o p e r t i e s " > < d 1 p 1 : P a r e n t   z : R e f = " i 2 2 2 9 " / > < d 1 p 1 : U U I D > s t Y s 4 9 W T z w p x < / d 1 p 1 : U U I D > < d 1 p 1 : _ c o n t e x t C o l l e c t i o n s > < d 2 : K e y V a l u e O f a n y T y p e C o m p o n e n t C o l l e c t i o n O f a n y T y p e g W H h t R N j > < d 2 : K e y   z : R e f = " i 3 2 " / > < d 2 : V a l u e   z : I d = " i 2 2 3 1 " > < d 1 p 1 : U U I D > q 1 p j B 4 u Z s T q C < / d 1 p 1 : U U I D > < d 1 p 1 : _ e l e m e n t s > < d 2 : a n y T y p e   z : I d = " i 2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2 9 " / > < d 1 p 1 : U U I D > l l m 0 J 0 W C p P H M < / d 1 p 1 : U U I D > < d 1 p 1 : C o n t a i n e r   z : R e f = " i 2 2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 M l c S m r 9 c u 9 Q C ? S h e e t 1 ! R 7 5 4 C 1 : R 7 5 5 C 1 / 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3 3 "   i : t y p e = " d 1 p 1 : L a b e l " > < d 1 p 1 : P a r e n t   z : R e f = " i 2 2 2 9 " / > < d 1 p 1 : U U I D > z O p c Q D o Z M 1 M b 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3 4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2 2 1 2 " / > < d 1 p 1 : U U I D > r Z S s 6 G x H 2 V u c < / d 1 p 1 : U U I D > < d 1 p 1 : _ p r o p e r t i e s   z : I d = " i 2 2 3 5 "   i : t y p e = " d 1 p 1 : M D M P r o p e r t i e s " > < d 1 p 1 : P a r e n t   z : R e f = " i 2 2 3 4 " / > < d 1 p 1 : U U I D > K 5 9 d 4 V z t 8 g T I < / d 1 p 1 : U U I D > < d 1 p 1 : _ c o n t e x t C o l l e c t i o n s > < d 2 : K e y V a l u e O f a n y T y p e C o m p o n e n t C o l l e c t i o n O f a n y T y p e g W H h t R N j > < d 2 : K e y   z : R e f = " i 3 2 " / > < d 2 : V a l u e   z : I d = " i 2 2 3 6 " > < d 1 p 1 : U U I D > t X U v A P n h C V 9 U < / d 1 p 1 : U U I D > < d 1 p 1 : _ e l e m e n t s > < d 2 : a n y T y p e   z : I d = " i 2 2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3 4 " / > < d 1 p 1 : U U I D > U g J 9 a m H k v d W G < / d 1 p 1 : U U I D > < d 1 p 1 : C o n t a i n e r   z : R e f = " i 2 2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 M l c S m r 9 c u 9 Q C ? S h e e t 1 ! R 7 5 6 C 1 : R 7 5 7 C 1 / 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3 8 "   i : t y p e = " d 1 p 1 : L a b e l " > < d 1 p 1 : P a r e n t   z : R e f = " i 2 2 3 4 " / > < d 1 p 1 : U U I D > r b P W 5 9 F p f M i j 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3 9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2 2 1 2 " / > < d 1 p 1 : U U I D > F b 7 3 g a z I b j P M < / d 1 p 1 : U U I D > < d 1 p 1 : _ p r o p e r t i e s   z : I d = " i 2 2 4 0 "   i : t y p e = " d 1 p 1 : M D M P r o p e r t i e s " > < d 1 p 1 : P a r e n t   z : R e f = " i 2 2 3 9 " / > < d 1 p 1 : U U I D > w R e W f 6 E M R d 7 x < / d 1 p 1 : U U I D > < d 1 p 1 : _ c o n t e x t C o l l e c t i o n s > < d 2 : K e y V a l u e O f a n y T y p e C o m p o n e n t C o l l e c t i o n O f a n y T y p e g W H h t R N j > < d 2 : K e y   z : R e f = " i 3 2 " / > < d 2 : V a l u e   z : I d = " i 2 2 4 1 " > < d 1 p 1 : U U I D > a l B Z m l K 2 6 p E Y < / d 1 p 1 : U U I D > < d 1 p 1 : _ e l e m e n t s > < d 2 : a n y T y p e   z : I d = " i 2 2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3 9 " / > < d 1 p 1 : U U I D > K z T W Z t X a A O 0 u < / d 1 p 1 : U U I D > < d 1 p 1 : C o n t a i n e r   z : R e f = " i 2 2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 M l c S m r 9 c u 9 Q C ? S h e e t 1 ! R 7 5 8 C 1 : R 7 5 9 C 1 / 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4 3 "   i : t y p e = " d 1 p 1 : L a b e l " > < d 1 p 1 : P a r e n t   z : R e f = " i 2 2 3 9 " / > < d 1 p 1 : U U I D > w 4 0 U k n z Q M D P x 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4 4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2 2 1 2 " / > < d 1 p 1 : U U I D > t H I G f D n Z D 7 1 f < / d 1 p 1 : U U I D > < d 1 p 1 : _ p r o p e r t i e s   z : I d = " i 2 2 4 5 "   i : t y p e = " d 1 p 1 : M D M P r o p e r t i e s " > < d 1 p 1 : P a r e n t   z : R e f = " i 2 2 4 4 " / > < d 1 p 1 : U U I D > n R C F Q x C 5 j X e z < / d 1 p 1 : U U I D > < d 1 p 1 : _ c o n t e x t C o l l e c t i o n s > < d 2 : K e y V a l u e O f a n y T y p e C o m p o n e n t C o l l e c t i o n O f a n y T y p e g W H h t R N j > < d 2 : K e y   z : R e f = " i 3 2 " / > < d 2 : V a l u e   z : I d = " i 2 2 4 6 " > < d 1 p 1 : U U I D > e s 7 K S f J R N F K q < / d 1 p 1 : U U I D > < d 1 p 1 : _ e l e m e n t s > < d 2 : a n y T y p e   z : I d = " i 2 2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4 4 " / > < d 1 p 1 : U U I D > h t y j F i w R w S o V < / d 1 p 1 : U U I D > < d 1 p 1 : C o n t a i n e r   z : R e f = " i 2 2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 M l c S m r 9 c u 9 Q C ? S h e e t 1 ! R 7 6 0 C 1 : R 7 6 1 C 1 / 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4 8 "   i : t y p e = " d 1 p 1 : L a b e l " > < d 1 p 1 : P a r e n t   z : R e f = " i 2 2 4 4 " / > < d 1 p 1 : U U I D > K I w I y I g 8 E V w W 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4 9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2 2 1 2 " / > < d 1 p 1 : U U I D > E t 4 O C k K V E g h G < / d 1 p 1 : U U I D > < d 1 p 1 : _ p r o p e r t i e s   z : I d = " i 2 2 5 0 "   i : t y p e = " d 1 p 1 : M D M P r o p e r t i e s " > < d 1 p 1 : P a r e n t   z : R e f = " i 2 2 4 9 " / > < d 1 p 1 : U U I D > c E l K m J 0 z V e x r < / d 1 p 1 : U U I D > < d 1 p 1 : _ c o n t e x t C o l l e c t i o n s > < d 2 : K e y V a l u e O f a n y T y p e C o m p o n e n t C o l l e c t i o n O f a n y T y p e g W H h t R N j > < d 2 : K e y   z : R e f = " i 3 2 " / > < d 2 : V a l u e   z : I d = " i 2 2 5 1 " > < d 1 p 1 : U U I D > n N H g E j h q G W b i < / d 1 p 1 : U U I D > < d 1 p 1 : _ e l e m e n t s > < d 2 : a n y T y p e   z : I d = " i 2 2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4 9 " / > < d 1 p 1 : U U I D > z e 0 B m M D S E m m O < / d 1 p 1 : U U I D > < d 1 p 1 : C o n t a i n e r   z : R e f = " i 2 2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 M l c S m r 9 c u 9 Q C ? S h e e t 1 ! R 7 6 2 C 1 : R 7 6 3 C 1 / 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5 3 "   i : t y p e = " d 1 p 1 : L a b e l " > < d 1 p 1 : P a r e n t   z : R e f = " i 2 2 4 9 " / > < d 1 p 1 : U U I D > K k 7 L 4 Y b q l q A e 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5 4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2 2 1 2 " / > < d 1 p 1 : U U I D > f l z M l S 1 E z t B J < / d 1 p 1 : U U I D > < d 1 p 1 : _ p r o p e r t i e s   z : I d = " i 2 2 5 5 "   i : t y p e = " d 1 p 1 : M D M P r o p e r t i e s " > < d 1 p 1 : P a r e n t   z : R e f = " i 2 2 5 4 " / > < d 1 p 1 : U U I D > u 9 p E Q V V K 6 G y 1 < / d 1 p 1 : U U I D > < d 1 p 1 : _ c o n t e x t C o l l e c t i o n s > < d 2 : K e y V a l u e O f a n y T y p e C o m p o n e n t C o l l e c t i o n O f a n y T y p e g W H h t R N j > < d 2 : K e y   z : R e f = " i 3 2 " / > < d 2 : V a l u e   z : I d = " i 2 2 5 6 " > < d 1 p 1 : U U I D > W P N N w 8 P M o D K I < / d 1 p 1 : U U I D > < d 1 p 1 : _ e l e m e n t s > < d 2 : a n y T y p e   z : I d = " i 2 2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5 4 " / > < d 1 p 1 : U U I D > Q z N I b e n J m 1 m E < / d 1 p 1 : U U I D > < d 1 p 1 : C o n t a i n e r   z : R e f = " i 2 2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 M l c S m r 9 c u 9 Q C ? S h e e t 1 ! R 7 6 4 C 1 : R 7 6 5 C 1 / 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5 8 "   i : t y p e = " d 1 p 1 : L a b e l " > < d 1 p 1 : P a r e n t   z : R e f = " i 2 2 5 4 " / > < d 1 p 1 : U U I D > M V n U r I V e j z e N 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5 9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2 2 1 2 " / > < d 1 p 1 : U U I D > D a r R M c X P 2 P T B < / d 1 p 1 : U U I D > < d 1 p 1 : _ p r o p e r t i e s   z : I d = " i 2 2 6 0 "   i : t y p e = " d 1 p 1 : M D M P r o p e r t i e s " > < d 1 p 1 : P a r e n t   z : R e f = " i 2 2 5 9 " / > < d 1 p 1 : U U I D > u d Z w A R m 3 r 6 l W < / d 1 p 1 : U U I D > < d 1 p 1 : _ c o n t e x t C o l l e c t i o n s > < d 2 : K e y V a l u e O f a n y T y p e C o m p o n e n t C o l l e c t i o n O f a n y T y p e g W H h t R N j > < d 2 : K e y   z : R e f = " i 3 2 " / > < d 2 : V a l u e   z : I d = " i 2 2 6 1 " > < d 1 p 1 : U U I D > z 1 g F X Z l 1 0 h v c < / d 1 p 1 : U U I D > < d 1 p 1 : _ e l e m e n t s > < d 2 : a n y T y p e   z : I d = " i 2 2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5 9 " / > < d 1 p 1 : U U I D > G N u c d p R i o I T T < / d 1 p 1 : U U I D > < d 1 p 1 : C o n t a i n e r   z : R e f = " i 2 2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 M l c S m r 9 c u 9 Q C ? S h e e t 1 ! R 7 6 6 C 1 : R 7 6 7 C 1 / 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6 3 "   i : t y p e = " d 1 p 1 : L a b e l " > < d 1 p 1 : P a r e n t   z : R e f = " i 2 2 5 9 " / > < d 1 p 1 : U U I D > b U U a B m j A B l l 4 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6 4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2 2 1 2 " / > < d 1 p 1 : U U I D > i w Y D h L X J p D l D < / d 1 p 1 : U U I D > < d 1 p 1 : _ p r o p e r t i e s   z : I d = " i 2 2 6 5 "   i : t y p e = " d 1 p 1 : M D M P r o p e r t i e s " > < d 1 p 1 : P a r e n t   z : R e f = " i 2 2 6 4 " / > < d 1 p 1 : U U I D > d e M W b R c X O 2 J k < / d 1 p 1 : U U I D > < d 1 p 1 : _ c o n t e x t C o l l e c t i o n s > < d 2 : K e y V a l u e O f a n y T y p e C o m p o n e n t C o l l e c t i o n O f a n y T y p e g W H h t R N j > < d 2 : K e y   z : R e f = " i 3 2 " / > < d 2 : V a l u e   z : I d = " i 2 2 6 6 " > < d 1 p 1 : U U I D > y i w M S w P X t 7 o y < / d 1 p 1 : U U I D > < d 1 p 1 : _ e l e m e n t s > < d 2 : a n y T y p e   z : I d = " i 2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6 4 " / > < d 1 p 1 : U U I D > c K a B q C t 1 i N g 3 < / d 1 p 1 : U U I D > < d 1 p 1 : C o n t a i n e r   z : R e f = " i 2 2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 M l c S m r 9 c u 9 Q C ? S h e e t 1 ! R 7 6 8 C 1 : R 7 6 9 C 1 / 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6 8 "   i : t y p e = " d 1 p 1 : L a b e l " > < d 1 p 1 : P a r e n t   z : R e f = " i 2 2 6 4 " / > < d 1 p 1 : U U I D > s 7 i 4 8 1 f e t R z m 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6 9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2 2 1 2 " / > < d 1 p 1 : U U I D > U 6 w z p M K V t m 3 r < / d 1 p 1 : U U I D > < d 1 p 1 : _ p r o p e r t i e s   z : I d = " i 2 2 7 0 "   i : t y p e = " d 1 p 1 : M D M P r o p e r t i e s " > < d 1 p 1 : P a r e n t   z : R e f = " i 2 2 6 9 " / > < d 1 p 1 : U U I D > L O Z i F X O P E J e 5 < / d 1 p 1 : U U I D > < d 1 p 1 : _ c o n t e x t C o l l e c t i o n s > < d 2 : K e y V a l u e O f a n y T y p e C o m p o n e n t C o l l e c t i o n O f a n y T y p e g W H h t R N j > < d 2 : K e y   z : R e f = " i 3 2 " / > < d 2 : V a l u e   z : I d = " i 2 2 7 1 " > < d 1 p 1 : U U I D > u F P 2 1 5 k m 0 Z z R < / d 1 p 1 : U U I D > < d 1 p 1 : _ e l e m e n t s > < d 2 : a n y T y p e   z : I d = " i 2 2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6 9 " / > < d 1 p 1 : U U I D > s a r L J S C v B 2 8 E < / d 1 p 1 : U U I D > < d 1 p 1 : C o n t a i n e r   z : R e f = " i 2 2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 M l c S m r 9 c u 9 Q C ? S h e e t 1 ! R 7 7 0 C 1 : R 7 7 1 C 1 / 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7 3 "   i : t y p e = " d 1 p 1 : L a b e l " > < d 1 p 1 : P a r e n t   z : R e f = " i 2 2 6 9 " / > < d 1 p 1 : U U I D > z y a V x 8 i Q D 2 A z 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2 7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2 0 0 4 " / > < d 1 p 1 : U U I D > D l C N w K g b L f J m < / d 1 p 1 : U U I D > < d 1 p 1 : _ p r o p e r t i e s   z : I d = " i 2 2 7 5 "   i : t y p e = " d 1 p 1 : M D M P r o p e r t i e s " > < d 1 p 1 : P a r e n t   z : R e f = " i 2 2 7 4 " / > < d 1 p 1 : U U I D > S s S V t Y t Z r e I l < / d 1 p 1 : U U I D > < d 1 p 1 : _ c o n t e x t C o l l e c t i o n s > < d 2 : K e y V a l u e O f a n y T y p e C o m p o n e n t C o l l e c t i o n O f a n y T y p e g W H h t R N j > < d 2 : K e y   z : R e f = " i 3 2 " / > < d 2 : V a l u e   z : I d = " i 2 2 7 6 " > < d 1 p 1 : U U I D > p 1 8 m o 3 D z Z I r q < / d 1 p 1 : U U I D > < d 1 p 1 : _ e l e m e n t s > < d 2 : a n y T y p e   z : I d = " i 2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7 4 " / > < d 1 p 1 : U U I D > j D F x G u 3 B G K f L < / d 1 p 1 : U U I D > < d 1 p 1 : C o n t a i n e r   z : R e f = " i 2 2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 M l c S m r 9 c u 9 Q C ? S h e e t 1 ! R 7 7 2 C 1 / 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2 7 8 "   i : t y p e = " d 1 p 1 : L a b e l " > < d 1 p 1 : P a r e n t   z : R e f = " i 2 2 7 4 " / > < d 1 p 1 : U U I D > a 0 H 2 J Y O f o z j e 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2 7 9 "   i : t y p e = " d 1 p 1 : E l e m e n t s " > < d 1 p 1 : P a r e n t   z : R e f = " i 2 2 7 4 " / > < d 1 p 1 : U U I D > E J 2 I Z f N y B m x N < / d 1 p 1 : U U I D > < d 1 p 1 : _ c o n t e x t C o l l e c t i o n s > < d 2 : K e y V a l u e O f a n y T y p e C o m p o n e n t C o l l e c t i o n O f a n y T y p e g W H h t R N j > < d 2 : K e y   z : R e f = " i 3 2 " / > < d 2 : V a l u e   z : I d = " i 2 2 8 0 " > < d 1 p 1 : U U I D > W Z s D N x f p q Z H m < / d 1 p 1 : U U I D > < d 1 p 1 : _ e l e m e n t s > < d 2 : a n y T y p e   z : I d = " i 2 2 8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2 2 7 4 " / > < d 1 p 1 : U U I D > Q Y C q R W l K g U n t < / d 1 p 1 : U U I D > < d 1 p 1 : _ p r o p e r t i e s   z : I d = " i 2 2 8 2 "   i : t y p e = " d 1 p 1 : M D M P r o p e r t i e s " > < d 1 p 1 : P a r e n t   z : R e f = " i 2 2 8 1 " / > < d 1 p 1 : U U I D > h P 3 c q a k X R G X T < / d 1 p 1 : U U I D > < d 1 p 1 : _ c o n t e x t C o l l e c t i o n s > < d 2 : K e y V a l u e O f a n y T y p e C o m p o n e n t C o l l e c t i o n O f a n y T y p e g W H h t R N j > < d 2 : K e y   z : R e f = " i 3 2 " / > < d 2 : V a l u e   z : I d = " i 2 2 8 3 " > < d 1 p 1 : U U I D > Q b G H y K p O A m o q < / d 1 p 1 : U U I D > < d 1 p 1 : _ e l e m e n t s > < d 2 : a n y T y p e   z : I d = " i 2 2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8 1 " / > < d 1 p 1 : U U I D > P 6 S 7 l H e n V x 7 Y < / d 1 p 1 : U U I D > < d 1 p 1 : C o n t a i n e r   z : R e f = " i 2 2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 M l c S m r 9 c u 9 Q C ? S h e e t 1 ! R 7 7 3 C 1 : R 7 7 4 C 1 / 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7 9 " / > < d 1 p 1 : _ l a b e l s > < d 2 : K e y V a l u e O f s t r i n g a n y T y p e > < d 2 : K e y > L a b e l < / d 2 : K e y > < d 2 : V a l u e   z : I d = " i 2 2 8 5 "   i : t y p e = " d 1 p 1 : L a b e l " > < d 1 p 1 : P a r e n t   z : R e f = " i 2 2 8 1 " / > < d 1 p 1 : U U I D > S i N R N Z 7 H w 8 K b 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8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2 2 7 4 " / > < d 1 p 1 : U U I D > k j e P Z 1 B 5 r B 2 G < / d 1 p 1 : U U I D > < d 1 p 1 : _ p r o p e r t i e s   z : I d = " i 2 2 8 7 "   i : t y p e = " d 1 p 1 : M D M P r o p e r t i e s " > < d 1 p 1 : P a r e n t   z : R e f = " i 2 2 8 6 " / > < d 1 p 1 : U U I D > A m I 9 i U Y k r x d p < / d 1 p 1 : U U I D > < d 1 p 1 : _ c o n t e x t C o l l e c t i o n s > < d 2 : K e y V a l u e O f a n y T y p e C o m p o n e n t C o l l e c t i o n O f a n y T y p e g W H h t R N j > < d 2 : K e y   z : R e f = " i 3 2 " / > < d 2 : V a l u e   z : I d = " i 2 2 8 8 " > < d 1 p 1 : U U I D > g x N 5 f R K B l N J u < / d 1 p 1 : U U I D > < d 1 p 1 : _ e l e m e n t s > < d 2 : a n y T y p e   z : I d = " i 2 2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8 6 " / > < d 1 p 1 : U U I D > G n x J m u 7 h d t G M < / d 1 p 1 : U U I D > < d 1 p 1 : C o n t a i n e r   z : R e f = " i 2 2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 M l c S m r 9 c u 9 Q C ? S h e e t 1 ! R 7 7 5 C 1 : R 7 7 6 C 1 / 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7 9 " / > < d 1 p 1 : _ l a b e l s > < d 2 : K e y V a l u e O f s t r i n g a n y T y p e > < d 2 : K e y > L a b e l < / d 2 : K e y > < d 2 : V a l u e   z : I d = " i 2 2 9 0 "   i : t y p e = " d 1 p 1 : L a b e l " > < d 1 p 1 : P a r e n t   z : R e f = " i 2 2 8 6 " / > < d 1 p 1 : U U I D > h R s 2 d n F U q G e 2 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9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2 2 7 4 " / > < d 1 p 1 : U U I D > R j U P 8 x M Z 8 1 C q < / d 1 p 1 : U U I D > < d 1 p 1 : _ p r o p e r t i e s   z : I d = " i 2 2 9 2 "   i : t y p e = " d 1 p 1 : M D M P r o p e r t i e s " > < d 1 p 1 : P a r e n t   z : R e f = " i 2 2 9 1 " / > < d 1 p 1 : U U I D > B q q r O E 9 f e n V y < / d 1 p 1 : U U I D > < d 1 p 1 : _ c o n t e x t C o l l e c t i o n s > < d 2 : K e y V a l u e O f a n y T y p e C o m p o n e n t C o l l e c t i o n O f a n y T y p e g W H h t R N j > < d 2 : K e y   z : R e f = " i 3 2 " / > < d 2 : V a l u e   z : I d = " i 2 2 9 3 " > < d 1 p 1 : U U I D > v j I E m 5 x y d Z 2 5 < / d 1 p 1 : U U I D > < d 1 p 1 : _ e l e m e n t s > < d 2 : a n y T y p e   z : I d = " i 2 2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9 1 " / > < d 1 p 1 : U U I D > c P 8 6 0 5 L 3 q A 3 0 < / d 1 p 1 : U U I D > < d 1 p 1 : C o n t a i n e r   z : R e f = " i 2 2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 M l c S m r 9 c u 9 Q C ? S h e e t 1 ! R 7 7 7 C 1 : R 7 7 8 C 1 / 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7 9 " / > < d 1 p 1 : _ l a b e l s > < d 2 : K e y V a l u e O f s t r i n g a n y T y p e > < d 2 : K e y > L a b e l < / d 2 : K e y > < d 2 : V a l u e   z : I d = " i 2 2 9 5 "   i : t y p e = " d 1 p 1 : L a b e l " > < d 1 p 1 : P a r e n t   z : R e f = " i 2 2 9 1 " / > < d 1 p 1 : U U I D > M A 1 N 5 I j x P C E n 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2 9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0 0 4 " / > < d 1 p 1 : U U I D > G 7 i n 9 0 D z y 0 a z < / d 1 p 1 : U U I D > < d 1 p 1 : _ p r o p e r t i e s   z : I d = " i 2 2 9 7 "   i : t y p e = " d 1 p 1 : M D M P r o p e r t i e s " > < d 1 p 1 : P a r e n t   z : R e f = " i 2 2 9 6 " / > < d 1 p 1 : U U I D > f e y h O o Q f S 8 P D < / d 1 p 1 : U U I D > < d 1 p 1 : _ c o n t e x t C o l l e c t i o n s > < d 2 : K e y V a l u e O f a n y T y p e C o m p o n e n t C o l l e c t i o n O f a n y T y p e g W H h t R N j > < d 2 : K e y   z : R e f = " i 3 2 " / > < d 2 : V a l u e   z : I d = " i 2 2 9 8 " > < d 1 p 1 : U U I D > f 1 4 i 6 T t o z v J 9 < / d 1 p 1 : U U I D > < d 1 p 1 : _ e l e m e n t s > < d 2 : a n y T y p e   z : I d = " i 2 2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9 6 " / > < d 1 p 1 : U U I D > F C q i b c I 3 q S d I < / d 1 p 1 : U U I D > < d 1 p 1 : C o n t a i n e r   z : R e f = " i 2 2 9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3 0 0 "   i : t y p e = " d 1 p 1 : L a b e l " > < d 1 p 1 : P a r e n t   z : R e f = " i 2 2 9 6 " / > < d 1 p 1 : U U I D > k U G a H C D a k C W U 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0 1 "   i : t y p e = " d 1 p 1 : E l e m e n t s " > < d 1 p 1 : P a r e n t   z : R e f = " i 2 2 9 6 " / > < d 1 p 1 : U U I D > K 3 t q 6 8 Q w E R d Q < / d 1 p 1 : U U I D > < d 1 p 1 : _ c o n t e x t C o l l e c t i o n s > < d 2 : K e y V a l u e O f a n y T y p e C o m p o n e n t C o l l e c t i o n O f a n y T y p e g W H h t R N j > < d 2 : K e y   z : R e f = " i 3 2 " / > < d 2 : V a l u e   z : I d = " i 2 3 0 2 " > < d 1 p 1 : U U I D > x 0 1 T m d o e F w b G < / d 1 p 1 : U U I D > < d 1 p 1 : _ e l e m e n t s > < d 2 : a n y T y p e   z : I d = " i 2 3 0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2 2 9 6 " / > < d 1 p 1 : U U I D > F Y 2 z k p u k I 5 B k < / d 1 p 1 : U U I D > < d 1 p 1 : _ p r o p e r t i e s   z : I d = " i 2 3 0 4 "   i : t y p e = " d 1 p 1 : M D M P r o p e r t i e s " > < d 1 p 1 : P a r e n t   z : R e f = " i 2 3 0 3 " / > < d 1 p 1 : U U I D > G P j 0 J X o k 9 5 V 6 < / d 1 p 1 : U U I D > < d 1 p 1 : _ c o n t e x t C o l l e c t i o n s > < d 2 : K e y V a l u e O f a n y T y p e C o m p o n e n t C o l l e c t i o n O f a n y T y p e g W H h t R N j > < d 2 : K e y   z : R e f = " i 3 2 " / > < d 2 : V a l u e   z : I d = " i 2 3 0 5 " > < d 1 p 1 : U U I D > A o 6 W S P B 1 V z b L < / d 1 p 1 : U U I D > < d 1 p 1 : _ e l e m e n t s > < d 2 : a n y T y p e   z : I d = " i 2 3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0 3 " / > < d 1 p 1 : U U I D > y s D 0 1 V X T Z x a r < / d 1 p 1 : U U I D > < d 1 p 1 : C o n t a i n e r   z : R e f = " i 2 3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 M l c S m r 9 c u 9 Q C ? S h e e t 1 ! R 7 8 0 C 1 : R 7 8 1 C 1 / 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0 1 " / > < d 1 p 1 : _ l a b e l s > < d 2 : K e y V a l u e O f s t r i n g a n y T y p e > < d 2 : K e y > L a b e l < / d 2 : K e y > < d 2 : V a l u e   z : I d = " i 2 3 0 7 "   i : t y p e = " d 1 p 1 : L a b e l " > < d 1 p 1 : P a r e n t   z : R e f = " i 2 3 0 3 " / > < d 1 p 1 : U U I D > I O 0 5 S w M C z S e m 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0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2 2 9 6 " / > < d 1 p 1 : U U I D > z s 1 o l R j t p v s n < / d 1 p 1 : U U I D > < d 1 p 1 : _ p r o p e r t i e s   z : I d = " i 2 3 0 9 "   i : t y p e = " d 1 p 1 : M D M P r o p e r t i e s " > < d 1 p 1 : P a r e n t   z : R e f = " i 2 3 0 8 " / > < d 1 p 1 : U U I D > m 3 f b G j 9 L s t h y < / d 1 p 1 : U U I D > < d 1 p 1 : _ c o n t e x t C o l l e c t i o n s > < d 2 : K e y V a l u e O f a n y T y p e C o m p o n e n t C o l l e c t i o n O f a n y T y p e g W H h t R N j > < d 2 : K e y   z : R e f = " i 3 2 " / > < d 2 : V a l u e   z : I d = " i 2 3 1 0 " > < d 1 p 1 : U U I D > Z w m a R n x T z X 2 b < / d 1 p 1 : U U I D > < d 1 p 1 : _ e l e m e n t s > < d 2 : a n y T y p e   z : I d = " i 2 3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0 8 " / > < d 1 p 1 : U U I D > Q y t p i B h O O Q m Y < / d 1 p 1 : U U I D > < d 1 p 1 : C o n t a i n e r   z : R e f = " i 2 3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 M l c S m r 9 c u 9 Q C ? S h e e t 1 ! R 7 8 2 C 1 : R 7 8 3 C 1 / 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0 1 " / > < d 1 p 1 : _ l a b e l s > < d 2 : K e y V a l u e O f s t r i n g a n y T y p e > < d 2 : K e y > L a b e l < / d 2 : K e y > < d 2 : V a l u e   z : I d = " i 2 3 1 2 "   i : t y p e = " d 1 p 1 : L a b e l " > < d 1 p 1 : P a r e n t   z : R e f = " i 2 3 0 8 " / > < d 1 p 1 : U U I D > F h V m c k F a g N b J 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3 1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0 0 4 " / > < d 1 p 1 : U U I D > q D R u l q 4 P 5 g B V < / d 1 p 1 : U U I D > < d 1 p 1 : _ p r o p e r t i e s   z : I d = " i 2 3 1 4 "   i : t y p e = " d 1 p 1 : M D M P r o p e r t i e s " > < d 1 p 1 : P a r e n t   z : R e f = " i 2 3 1 3 " / > < d 1 p 1 : U U I D > n k u w z Q e O L Q V E < / d 1 p 1 : U U I D > < d 1 p 1 : _ c o n t e x t C o l l e c t i o n s > < d 2 : K e y V a l u e O f a n y T y p e C o m p o n e n t C o l l e c t i o n O f a n y T y p e g W H h t R N j > < d 2 : K e y   z : R e f = " i 3 2 " / > < d 2 : V a l u e   z : I d = " i 2 3 1 5 " > < d 1 p 1 : U U I D > l 7 C x A G 1 X C D I T < / d 1 p 1 : U U I D > < d 1 p 1 : _ e l e m e n t s > < d 2 : a n y T y p e   z : I d = " i 2 3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1 3 " / > < d 1 p 1 : U U I D > r U n q M S j P J N p r < / d 1 p 1 : U U I D > < d 1 p 1 : C o n t a i n e r   z : R e f = " i 2 3 1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3 1 7 "   i : t y p e = " d 1 p 1 : L a b e l " > < d 1 p 1 : P a r e n t   z : R e f = " i 2 3 1 3 " / > < d 1 p 1 : U U I D > V j O x o Y 9 l g A M p 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1 8 "   i : t y p e = " d 1 p 1 : E l e m e n t s " > < d 1 p 1 : P a r e n t   z : R e f = " i 2 3 1 3 " / > < d 1 p 1 : U U I D > m F X I p W 1 Z z t 6 I < / d 1 p 1 : U U I D > < d 1 p 1 : _ c o n t e x t C o l l e c t i o n s > < d 2 : K e y V a l u e O f a n y T y p e C o m p o n e n t C o l l e c t i o n O f a n y T y p e g W H h t R N j > < d 2 : K e y   z : R e f = " i 3 2 " / > < d 2 : V a l u e   z : I d = " i 2 3 1 9 " > < d 1 p 1 : U U I D > C G 7 n C e p y C C 9 f < / d 1 p 1 : U U I D > < d 1 p 1 : _ e l e m e n t s > < d 2 : a n y T y p e   z : I d = " i 2 3 2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2 3 1 3 " / > < d 1 p 1 : U U I D > P w l k q m g r 0 Y j 4 < / d 1 p 1 : U U I D > < d 1 p 1 : _ p r o p e r t i e s   z : I d = " i 2 3 2 1 "   i : t y p e = " d 1 p 1 : M D M P r o p e r t i e s " > < d 1 p 1 : P a r e n t   z : R e f = " i 2 3 2 0 " / > < d 1 p 1 : U U I D > t B e j 1 n Q D c p 6 k < / d 1 p 1 : U U I D > < d 1 p 1 : _ c o n t e x t C o l l e c t i o n s > < d 2 : K e y V a l u e O f a n y T y p e C o m p o n e n t C o l l e c t i o n O f a n y T y p e g W H h t R N j > < d 2 : K e y   z : R e f = " i 3 2 " / > < d 2 : V a l u e   z : I d = " i 2 3 2 2 " > < d 1 p 1 : U U I D > z v O I X O W s c b 5 f < / d 1 p 1 : U U I D > < d 1 p 1 : _ e l e m e n t s > < d 2 : a n y T y p e   z : I d = " i 2 3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2 0 " / > < d 1 p 1 : U U I D > g y C 1 r G 4 f S V 3 8 < / d 1 p 1 : U U I D > < d 1 p 1 : C o n t a i n e r   z : R e f = " i 2 3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 M l c S m r 9 c u 9 Q C ? S h e e t 1 ! R 7 8 5 C 1 : R 7 8 6 C 1 / 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1 8 " / > < d 1 p 1 : _ l a b e l s > < d 2 : K e y V a l u e O f s t r i n g a n y T y p e > < d 2 : K e y > L a b e l < / d 2 : K e y > < d 2 : V a l u e   z : I d = " i 2 3 2 4 "   i : t y p e = " d 1 p 1 : L a b e l " > < d 1 p 1 : P a r e n t   z : R e f = " i 2 3 2 0 " / > < d 1 p 1 : U U I D > p a 4 3 e g z p i D 7 p 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2 5 "   i : t y p e = " d 1 p 1 : E l e m e n t s " > < d 1 p 1 : P a r e n t   z : R e f = " i 2 3 2 0 " / > < d 1 p 1 : U U I D > U N X V D J G X j t e 2 < / d 1 p 1 : U U I D > < d 1 p 1 : _ c o n t e x t C o l l e c t i o n s > < d 2 : K e y V a l u e O f a n y T y p e C o m p o n e n t C o l l e c t i o n O f a n y T y p e g W H h t R N j > < d 2 : K e y   z : R e f = " i 3 2 " / > < d 2 : V a l u e   z : I d = " i 2 3 2 6 " > < d 1 p 1 : U U I D > I h x l T P m l r D L c < / d 1 p 1 : U U I D > < d 1 p 1 : _ e l e m e n t s > < d 2 : a n y T y p e   z : I d = " i 2 3 2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2 3 2 0 " / > < d 1 p 1 : U U I D > M K n r R L V 6 3 c U l < / d 1 p 1 : U U I D > < d 1 p 1 : _ p r o p e r t i e s   z : I d = " i 2 3 2 8 "   i : t y p e = " d 1 p 1 : M D M P r o p e r t i e s " > < d 1 p 1 : P a r e n t   z : R e f = " i 2 3 2 7 " / > < d 1 p 1 : U U I D > f U e Z y E 1 L Y D s b < / d 1 p 1 : U U I D > < d 1 p 1 : _ c o n t e x t C o l l e c t i o n s > < d 2 : K e y V a l u e O f a n y T y p e C o m p o n e n t C o l l e c t i o n O f a n y T y p e g W H h t R N j > < d 2 : K e y   z : R e f = " i 3 2 " / > < d 2 : V a l u e   z : I d = " i 2 3 2 9 " > < d 1 p 1 : U U I D > D b 2 4 2 7 P c F 9 5 F < / d 1 p 1 : U U I D > < d 1 p 1 : _ e l e m e n t s > < d 2 : a n y T y p e   z : I d = " i 2 3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2 7 " / > < d 1 p 1 : U U I D > e X X W u b S o 1 P h D < / d 1 p 1 : U U I D > < d 1 p 1 : C o n t a i n e r   z : R e f = " i 2 3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 M l c S m r 9 c u 9 Q C ? S h e e t 1 ! R 7 8 7 C 1 : R 7 8 8 C 1 / 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2 5 " / > < d 1 p 1 : _ l a b e l s > < d 2 : K e y V a l u e O f s t r i n g a n y T y p e > < d 2 : K e y > L a b e l < / d 2 : K e y > < d 2 : V a l u e   z : I d = " i 2 3 3 1 "   i : t y p e = " d 1 p 1 : L a b e l " > < d 1 p 1 : P a r e n t   z : R e f = " i 2 3 2 7 " / > < d 1 p 1 : U U I D > u I X W t B v s N L E e 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3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2 3 2 0 " / > < d 1 p 1 : U U I D > z P s Q D 0 M h 8 G U w < / d 1 p 1 : U U I D > < d 1 p 1 : _ p r o p e r t i e s   z : I d = " i 2 3 3 3 "   i : t y p e = " d 1 p 1 : M D M P r o p e r t i e s " > < d 1 p 1 : P a r e n t   z : R e f = " i 2 3 3 2 " / > < d 1 p 1 : U U I D > n 6 4 Y k u G k G l z P < / d 1 p 1 : U U I D > < d 1 p 1 : _ c o n t e x t C o l l e c t i o n s > < d 2 : K e y V a l u e O f a n y T y p e C o m p o n e n t C o l l e c t i o n O f a n y T y p e g W H h t R N j > < d 2 : K e y   z : R e f = " i 3 2 " / > < d 2 : V a l u e   z : I d = " i 2 3 3 4 " > < d 1 p 1 : U U I D > M 9 o V G c 3 m Y Z 0 a < / d 1 p 1 : U U I D > < d 1 p 1 : _ e l e m e n t s > < d 2 : a n y T y p e   z : I d = " i 2 3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3 2 " / > < d 1 p 1 : U U I D > j f c 7 v E l z 4 y K 5 < / d 1 p 1 : U U I D > < d 1 p 1 : C o n t a i n e r   z : R e f = " i 2 3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 M l c S m r 9 c u 9 Q C ? S h e e t 1 ! R 7 8 9 C 1 : R 7 9 0 C 1 / 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2 5 " / > < d 1 p 1 : _ l a b e l s > < d 2 : K e y V a l u e O f s t r i n g a n y T y p e > < d 2 : K e y > L a b e l < / d 2 : K e y > < d 2 : V a l u e   z : I d = " i 2 3 3 6 "   i : t y p e = " d 1 p 1 : L a b e l " > < d 1 p 1 : P a r e n t   z : R e f = " i 2 3 3 2 " / > < d 1 p 1 : U U I D > J 3 q Y Q I V x y l P r 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3 3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2 3 1 3 " / > < d 1 p 1 : U U I D > K u a n z A T E w 7 N a < / d 1 p 1 : U U I D > < d 1 p 1 : _ p r o p e r t i e s   z : I d = " i 2 3 3 8 "   i : t y p e = " d 1 p 1 : M D M P r o p e r t i e s " > < d 1 p 1 : P a r e n t   z : R e f = " i 2 3 3 7 " / > < d 1 p 1 : U U I D > C 2 2 V 1 W 8 8 j H H u < / d 1 p 1 : U U I D > < d 1 p 1 : _ c o n t e x t C o l l e c t i o n s > < d 2 : K e y V a l u e O f a n y T y p e C o m p o n e n t C o l l e c t i o n O f a n y T y p e g W H h t R N j > < d 2 : K e y   z : R e f = " i 3 2 " / > < d 2 : V a l u e   z : I d = " i 2 3 3 9 " > < d 1 p 1 : U U I D > p 6 h Y W 4 q V G e r F < / d 1 p 1 : U U I D > < d 1 p 1 : _ e l e m e n t s > < d 2 : a n y T y p e   z : I d = " i 2 3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3 7 " / > < d 1 p 1 : U U I D > P J z C A 9 V b 0 s S O < / d 1 p 1 : U U I D > < d 1 p 1 : C o n t a i n e r   z : R e f = " i 2 3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 M l c S m r 9 c u 9 Q C ? S h e e t 1 ! R 7 9 1 C 1 : R 7 9 2 C 1 / 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1 8 " / > < d 1 p 1 : _ l a b e l s > < d 2 : K e y V a l u e O f s t r i n g a n y T y p e > < d 2 : K e y > L a b e l < / d 2 : K e y > < d 2 : V a l u e   z : I d = " i 2 3 4 1 "   i : t y p e = " d 1 p 1 : L a b e l " > < d 1 p 1 : P a r e n t   z : R e f = " i 2 3 3 7 " / > < d 1 p 1 : U U I D > D r X b R P F N r Q L S 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4 2 "   i : t y p e = " d 1 p 1 : E l e m e n t s " > < d 1 p 1 : P a r e n t   z : R e f = " i 2 3 3 7 " / > < d 1 p 1 : U U I D > v 7 y C l r 7 c Y 5 C N < / d 1 p 1 : U U I D > < d 1 p 1 : _ c o n t e x t C o l l e c t i o n s > < d 2 : K e y V a l u e O f a n y T y p e C o m p o n e n t C o l l e c t i o n O f a n y T y p e g W H h t R N j > < d 2 : K e y   z : R e f = " i 3 2 " / > < d 2 : V a l u e   z : I d = " i 2 3 4 3 " > < d 1 p 1 : U U I D > d 0 A p R s 9 O 4 C s 1 < / d 1 p 1 : U U I D > < d 1 p 1 : _ e l e m e n t s > < d 2 : a n y T y p e   z : I d = " i 2 3 4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2 3 3 7 " / > < d 1 p 1 : U U I D > K Q e F A w B R 4 V b G < / d 1 p 1 : U U I D > < d 1 p 1 : _ p r o p e r t i e s   z : I d = " i 2 3 4 5 "   i : t y p e = " d 1 p 1 : M D M P r o p e r t i e s " > < d 1 p 1 : P a r e n t   z : R e f = " i 2 3 4 4 " / > < d 1 p 1 : U U I D > e i u B a 2 1 j Y s J z < / d 1 p 1 : U U I D > < d 1 p 1 : _ c o n t e x t C o l l e c t i o n s > < d 2 : K e y V a l u e O f a n y T y p e C o m p o n e n t C o l l e c t i o n O f a n y T y p e g W H h t R N j > < d 2 : K e y   z : R e f = " i 3 2 " / > < d 2 : V a l u e   z : I d = " i 2 3 4 6 " > < d 1 p 1 : U U I D > b N d 9 I z z j K x D t < / d 1 p 1 : U U I D > < d 1 p 1 : _ e l e m e n t s > < d 2 : a n y T y p e   z : I d = " i 2 3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4 4 " / > < d 1 p 1 : U U I D > c 6 8 k x r 4 F p S y y < / d 1 p 1 : U U I D > < d 1 p 1 : C o n t a i n e r   z : R e f = " i 2 3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 M l c S m r 9 c u 9 Q C ? S h e e t 1 ! R 7 9 3 C 1 : R 7 9 4 C 1 / 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4 2 " / > < d 1 p 1 : _ l a b e l s > < d 2 : K e y V a l u e O f s t r i n g a n y T y p e > < d 2 : K e y > L a b e l < / d 2 : K e y > < d 2 : V a l u e   z : I d = " i 2 3 4 8 "   i : t y p e = " d 1 p 1 : L a b e l " > < d 1 p 1 : P a r e n t   z : R e f = " i 2 3 4 4 " / > < d 1 p 1 : U U I D > o A N 4 O 3 X O Z 3 1 X 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4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2 3 3 7 " / > < d 1 p 1 : U U I D > X j W S V D E r x t Z s < / d 1 p 1 : U U I D > < d 1 p 1 : _ p r o p e r t i e s   z : I d = " i 2 3 5 0 "   i : t y p e = " d 1 p 1 : M D M P r o p e r t i e s " > < d 1 p 1 : P a r e n t   z : R e f = " i 2 3 4 9 " / > < d 1 p 1 : U U I D > J o 5 P n H s k A 9 f y < / d 1 p 1 : U U I D > < d 1 p 1 : _ c o n t e x t C o l l e c t i o n s > < d 2 : K e y V a l u e O f a n y T y p e C o m p o n e n t C o l l e c t i o n O f a n y T y p e g W H h t R N j > < d 2 : K e y   z : R e f = " i 3 2 " / > < d 2 : V a l u e   z : I d = " i 2 3 5 1 " > < d 1 p 1 : U U I D > a W S A 3 t E y f A e d < / d 1 p 1 : U U I D > < d 1 p 1 : _ e l e m e n t s > < d 2 : a n y T y p e   z : I d = " i 2 3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4 9 " / > < d 1 p 1 : U U I D > u R x r y E K O Z p z f < / d 1 p 1 : U U I D > < d 1 p 1 : C o n t a i n e r   z : R e f = " i 2 3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 M l c S m r 9 c u 9 Q C ? S h e e t 1 ! R 7 9 5 C 1 : R 7 9 6 C 1 / 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4 2 " / > < d 1 p 1 : _ l a b e l s > < d 2 : K e y V a l u e O f s t r i n g a n y T y p e > < d 2 : K e y > L a b e l < / d 2 : K e y > < d 2 : V a l u e   z : I d = " i 2 3 5 3 "   i : t y p e = " d 1 p 1 : L a b e l " > < d 1 p 1 : P a r e n t   z : R e f = " i 2 3 4 9 " / > < d 1 p 1 : U U I D > X B r 5 c j O D l f U 3 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3 5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2 0 0 4 " / > < d 1 p 1 : U U I D > c R M A x m t M 1 f 1 j < / d 1 p 1 : U U I D > < d 1 p 1 : _ p r o p e r t i e s   z : I d = " i 2 3 5 5 "   i : t y p e = " d 1 p 1 : M D M P r o p e r t i e s " > < d 1 p 1 : P a r e n t   z : R e f = " i 2 3 5 4 " / > < d 1 p 1 : U U I D > u j 6 C F d t i b L D a < / d 1 p 1 : U U I D > < d 1 p 1 : _ c o n t e x t C o l l e c t i o n s > < d 2 : K e y V a l u e O f a n y T y p e C o m p o n e n t C o l l e c t i o n O f a n y T y p e g W H h t R N j > < d 2 : K e y   z : R e f = " i 3 2 " / > < d 2 : V a l u e   z : I d = " i 2 3 5 6 " > < d 1 p 1 : U U I D > U 3 M 5 O A T L J c W W < / d 1 p 1 : U U I D > < d 1 p 1 : _ e l e m e n t s > < d 2 : a n y T y p e   z : I d = " i 2 3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5 4 " / > < d 1 p 1 : U U I D > R A x 5 0 R Y 1 h x H U < / d 1 p 1 : U U I D > < d 1 p 1 : C o n t a i n e r   z : R e f = " i 2 3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 M l c S m r 9 c u 9 Q C ? S h e e t 1 ! R 7 9 7 C 1 / 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3 5 8 "   i : t y p e = " d 1 p 1 : L a b e l " > < d 1 p 1 : P a r e n t   z : R e f = " i 2 3 5 4 " / > < d 1 p 1 : U U I D > C V 9 z F C e 6 I H S R 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5 9 "   i : t y p e = " d 1 p 1 : E l e m e n t s " > < d 1 p 1 : P a r e n t   z : R e f = " i 2 3 5 4 " / > < d 1 p 1 : U U I D > l M y G B m R 3 c h U 2 < / d 1 p 1 : U U I D > < d 1 p 1 : _ c o n t e x t C o l l e c t i o n s > < d 2 : K e y V a l u e O f a n y T y p e C o m p o n e n t C o l l e c t i o n O f a n y T y p e g W H h t R N j > < d 2 : K e y   z : R e f = " i 3 2 " / > < d 2 : V a l u e   z : I d = " i 2 3 6 0 " > < d 1 p 1 : U U I D > z r q 7 O h y k m M S l < / d 1 p 1 : U U I D > < d 1 p 1 : _ e l e m e n t s > < d 2 : a n y T y p e   z : I d = " i 2 3 6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2 3 5 4 " / > < d 1 p 1 : U U I D > p m L R O 9 G G 1 r f C < / d 1 p 1 : U U I D > < d 1 p 1 : _ p r o p e r t i e s   z : I d = " i 2 3 6 2 "   i : t y p e = " d 1 p 1 : M D M P r o p e r t i e s " > < d 1 p 1 : P a r e n t   z : R e f = " i 2 3 6 1 " / > < d 1 p 1 : U U I D > o B t B R 6 C s N W S 3 < / d 1 p 1 : U U I D > < d 1 p 1 : _ c o n t e x t C o l l e c t i o n s > < d 2 : K e y V a l u e O f a n y T y p e C o m p o n e n t C o l l e c t i o n O f a n y T y p e g W H h t R N j > < d 2 : K e y   z : R e f = " i 3 2 " / > < d 2 : V a l u e   z : I d = " i 2 3 6 3 " > < d 1 p 1 : U U I D > s O A Z W o W b N k s F < / d 1 p 1 : U U I D > < d 1 p 1 : _ e l e m e n t s > < d 2 : a n y T y p e   z : I d = " i 2 3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6 1 " / > < d 1 p 1 : U U I D > j x s K x N 3 m x 1 J N < / d 1 p 1 : U U I D > < d 1 p 1 : C o n t a i n e r   z : R e f = " i 2 3 6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 M l c S m r 9 c u 9 Q C ? S h e e t 1 ! R 7 9 8 C 1 : R 7 9 9 C 1 / 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5 9 " / > < d 1 p 1 : _ l a b e l s > < d 2 : K e y V a l u e O f s t r i n g a n y T y p e > < d 2 : K e y > L a b e l < / d 2 : K e y > < d 2 : V a l u e   z : I d = " i 2 3 6 5 "   i : t y p e = " d 1 p 1 : L a b e l " > < d 1 p 1 : P a r e n t   z : R e f = " i 2 3 6 1 " / > < d 1 p 1 : U U I D > s N t J A L a T L n U w 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6 6 "   i : t y p e = " d 1 p 1 : E l e m e n t s " > < d 1 p 1 : P a r e n t   z : R e f = " i 2 3 6 1 " / > < d 1 p 1 : U U I D > x T q 5 u v P 1 C Y A d < / d 1 p 1 : U U I D > < d 1 p 1 : _ c o n t e x t C o l l e c t i o n s > < d 2 : K e y V a l u e O f a n y T y p e C o m p o n e n t C o l l e c t i o n O f a n y T y p e g W H h t R N j > < d 2 : K e y   z : R e f = " i 3 2 " / > < d 2 : V a l u e   z : I d = " i 2 3 6 7 " > < d 1 p 1 : U U I D > q u F 3 U r r R g 1 U 4 < / d 1 p 1 : U U I D > < d 1 p 1 : _ e l e m e n t s > < d 2 : a n y T y p e   z : I d = " i 2 3 6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2 3 6 1 " / > < d 1 p 1 : U U I D > Q L X G b o 9 P c O L Q < / d 1 p 1 : U U I D > < d 1 p 1 : _ p r o p e r t i e s   z : I d = " i 2 3 6 9 "   i : t y p e = " d 1 p 1 : M D M P r o p e r t i e s " > < d 1 p 1 : P a r e n t   z : R e f = " i 2 3 6 8 " / > < d 1 p 1 : U U I D > O S 3 N a p I 8 s 1 E l < / d 1 p 1 : U U I D > < d 1 p 1 : _ c o n t e x t C o l l e c t i o n s > < d 2 : K e y V a l u e O f a n y T y p e C o m p o n e n t C o l l e c t i o n O f a n y T y p e g W H h t R N j > < d 2 : K e y   z : R e f = " i 3 2 " / > < d 2 : V a l u e   z : I d = " i 2 3 7 0 " > < d 1 p 1 : U U I D > O 9 f 3 b q H M T n U f < / d 1 p 1 : U U I D > < d 1 p 1 : _ e l e m e n t s > < d 2 : a n y T y p e   z : I d = " i 2 3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6 8 " / > < d 1 p 1 : U U I D > M 2 5 A d r G 8 F y H D < / d 1 p 1 : U U I D > < d 1 p 1 : C o n t a i n e r   z : R e f = " i 2 3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 M l c S m r 9 c u 9 Q C ? S h e e t 1 ! R 8 0 0 C 1 : R 8 0 1 C 1 / 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6 6 " / > < d 1 p 1 : _ l a b e l s > < d 2 : K e y V a l u e O f s t r i n g a n y T y p e > < d 2 : K e y > L a b e l < / d 2 : K e y > < d 2 : V a l u e   z : I d = " i 2 3 7 2 "   i : t y p e = " d 1 p 1 : L a b e l " > < d 1 p 1 : P a r e n t   z : R e f = " i 2 3 6 8 " / > < d 1 p 1 : U U I D > q T 2 h o E U l j z 3 l 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7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2 3 6 1 " / > < d 1 p 1 : U U I D > F 7 K t r A 5 a F Y c F < / d 1 p 1 : U U I D > < d 1 p 1 : _ p r o p e r t i e s   z : I d = " i 2 3 7 4 "   i : t y p e = " d 1 p 1 : M D M P r o p e r t i e s " > < d 1 p 1 : P a r e n t   z : R e f = " i 2 3 7 3 " / > < d 1 p 1 : U U I D > m J B i c u X y t G 3 y < / d 1 p 1 : U U I D > < d 1 p 1 : _ c o n t e x t C o l l e c t i o n s > < d 2 : K e y V a l u e O f a n y T y p e C o m p o n e n t C o l l e c t i o n O f a n y T y p e g W H h t R N j > < d 2 : K e y   z : R e f = " i 3 2 " / > < d 2 : V a l u e   z : I d = " i 2 3 7 5 " > < d 1 p 1 : U U I D > k 9 L G w 6 3 p 7 Z 8 i < / d 1 p 1 : U U I D > < d 1 p 1 : _ e l e m e n t s > < d 2 : a n y T y p e   z : I d = " i 2 3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7 3 " / > < d 1 p 1 : U U I D > m H f B w F g e 2 b K S < / d 1 p 1 : U U I D > < d 1 p 1 : C o n t a i n e r   z : R e f = " i 2 3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 M l c S m r 9 c u 9 Q C ? S h e e t 1 ! R 8 0 2 C 1 : R 8 0 3 C 1 / 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6 6 " / > < d 1 p 1 : _ l a b e l s > < d 2 : K e y V a l u e O f s t r i n g a n y T y p e > < d 2 : K e y > L a b e l < / d 2 : K e y > < d 2 : V a l u e   z : I d = " i 2 3 7 7 "   i : t y p e = " d 1 p 1 : L a b e l " > < d 1 p 1 : P a r e n t   z : R e f = " i 2 3 7 3 " / > < d 1 p 1 : U U I D > d O U 1 1 Z u a 2 w Z 9 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3 7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2 3 5 4 " / > < d 1 p 1 : U U I D > c l T Y c t r W C W w E < / d 1 p 1 : U U I D > < d 1 p 1 : _ p r o p e r t i e s   z : I d = " i 2 3 7 9 "   i : t y p e = " d 1 p 1 : M D M P r o p e r t i e s " > < d 1 p 1 : P a r e n t   z : R e f = " i 2 3 7 8 " / > < d 1 p 1 : U U I D > i j v k P h w H 8 H S e < / d 1 p 1 : U U I D > < d 1 p 1 : _ c o n t e x t C o l l e c t i o n s > < d 2 : K e y V a l u e O f a n y T y p e C o m p o n e n t C o l l e c t i o n O f a n y T y p e g W H h t R N j > < d 2 : K e y   z : R e f = " i 3 2 " / > < d 2 : V a l u e   z : I d = " i 2 3 8 0 " > < d 1 p 1 : U U I D > a A N J 3 d G V K d z U < / d 1 p 1 : U U I D > < d 1 p 1 : _ e l e m e n t s > < d 2 : a n y T y p e   z : I d = " i 2 3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7 8 " / > < d 1 p 1 : U U I D > M W B n l a 5 R 0 1 c N < / d 1 p 1 : U U I D > < d 1 p 1 : C o n t a i n e r   z : R e f = " i 2 3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 M l c S m r 9 c u 9 Q C ? S h e e t 1 ! R 8 0 4 C 1 : R 8 0 5 C 1 / 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5 9 " / > < d 1 p 1 : _ l a b e l s > < d 2 : K e y V a l u e O f s t r i n g a n y T y p e > < d 2 : K e y > L a b e l < / d 2 : K e y > < d 2 : V a l u e   z : I d = " i 2 3 8 2 "   i : t y p e = " d 1 p 1 : L a b e l " > < d 1 p 1 : P a r e n t   z : R e f = " i 2 3 7 8 " / > < d 1 p 1 : U U I D > K C Y u P 1 s N c P i 1 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8 3 "   i : t y p e = " d 1 p 1 : E l e m e n t s " > < d 1 p 1 : P a r e n t   z : R e f = " i 2 3 7 8 " / > < d 1 p 1 : U U I D > r f S f B f 5 K M r W 8 < / d 1 p 1 : U U I D > < d 1 p 1 : _ c o n t e x t C o l l e c t i o n s > < d 2 : K e y V a l u e O f a n y T y p e C o m p o n e n t C o l l e c t i o n O f a n y T y p e g W H h t R N j > < d 2 : K e y   z : R e f = " i 3 2 " / > < d 2 : V a l u e   z : I d = " i 2 3 8 4 " > < d 1 p 1 : U U I D > c K d P J O k v c Q i 6 < / d 1 p 1 : U U I D > < d 1 p 1 : _ e l e m e n t s > < d 2 : a n y T y p e   z : I d = " i 2 3 8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2 3 7 8 " / > < d 1 p 1 : U U I D > W L V i b m 2 o p 2 X 4 < / d 1 p 1 : U U I D > < d 1 p 1 : _ p r o p e r t i e s   z : I d = " i 2 3 8 6 "   i : t y p e = " d 1 p 1 : M D M P r o p e r t i e s " > < d 1 p 1 : P a r e n t   z : R e f = " i 2 3 8 5 " / > < d 1 p 1 : U U I D > K U Z a n 1 j m z B f w < / d 1 p 1 : U U I D > < d 1 p 1 : _ c o n t e x t C o l l e c t i o n s > < d 2 : K e y V a l u e O f a n y T y p e C o m p o n e n t C o l l e c t i o n O f a n y T y p e g W H h t R N j > < d 2 : K e y   z : R e f = " i 3 2 " / > < d 2 : V a l u e   z : I d = " i 2 3 8 7 " > < d 1 p 1 : U U I D > t W k Y U z H M u a V 3 < / d 1 p 1 : U U I D > < d 1 p 1 : _ e l e m e n t s > < d 2 : a n y T y p e   z : I d = " i 2 3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8 5 " / > < d 1 p 1 : U U I D > a J h j L B p n j A 6 k < / d 1 p 1 : U U I D > < d 1 p 1 : C o n t a i n e r   z : R e f = " i 2 3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 M l c S m r 9 c u 9 Q C ? S h e e t 1 ! R 8 0 6 C 1 : R 8 0 7 C 1 / 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8 3 " / > < d 1 p 1 : _ l a b e l s > < d 2 : K e y V a l u e O f s t r i n g a n y T y p e > < d 2 : K e y > L a b e l < / d 2 : K e y > < d 2 : V a l u e   z : I d = " i 2 3 8 9 "   i : t y p e = " d 1 p 1 : L a b e l " > < d 1 p 1 : P a r e n t   z : R e f = " i 2 3 8 5 " / > < d 1 p 1 : U U I D > c K x 1 X 4 M r y j B Q 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9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2 3 7 8 " / > < d 1 p 1 : U U I D > P D r h p 7 9 9 O e h v < / d 1 p 1 : U U I D > < d 1 p 1 : _ p r o p e r t i e s   z : I d = " i 2 3 9 1 "   i : t y p e = " d 1 p 1 : M D M P r o p e r t i e s " > < d 1 p 1 : P a r e n t   z : R e f = " i 2 3 9 0 " / > < d 1 p 1 : U U I D > D q t U 3 N f N 1 P v O < / d 1 p 1 : U U I D > < d 1 p 1 : _ c o n t e x t C o l l e c t i o n s > < d 2 : K e y V a l u e O f a n y T y p e C o m p o n e n t C o l l e c t i o n O f a n y T y p e g W H h t R N j > < d 2 : K e y   z : R e f = " i 3 2 " / > < d 2 : V a l u e   z : I d = " i 2 3 9 2 " > < d 1 p 1 : U U I D > r i 6 A v P e x 8 g 5 e < / d 1 p 1 : U U I D > < d 1 p 1 : _ e l e m e n t s > < d 2 : a n y T y p e   z : I d = " i 2 3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9 0 " / > < d 1 p 1 : U U I D > Q A a y W 1 N 2 a 9 U p < / d 1 p 1 : U U I D > < d 1 p 1 : C o n t a i n e r   z : R e f = " i 2 3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 M l c S m r 9 c u 9 Q C ? S h e e t 1 ! R 8 0 8 C 1 : R 8 0 9 C 1 / 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8 3 " / > < d 1 p 1 : _ l a b e l s > < d 2 : K e y V a l u e O f s t r i n g a n y T y p e > < d 2 : K e y > L a b e l < / d 2 : K e y > < d 2 : V a l u e   z : I d = " i 2 3 9 4 "   i : t y p e = " d 1 p 1 : L a b e l " > < d 1 p 1 : P a r e n t   z : R e f = " i 2 3 9 0 " / > < d 1 p 1 : U U I D > w 9 S g c T 0 D n B P e 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2 3 9 5 "   i : t y p e = " d 1 p 1 : V a r i a b l e " > < d 1 p 1 : N a m e > F 7 < / d 1 p 1 : N a m e > < d 1 p 1 : O b j e c t T y p e > V a r i a b l e < / d 1 p 1 : O b j e c t T y p e > < d 1 p 1 : P a r e n t   z : R e f = " i 4 1 " / > < d 1 p 1 : U U I D > U s J 4 c t a 9 A o C Y < / d 1 p 1 : U U I D > < d 1 p 1 : C o n t a i n e r   z : R e f = " i 4 7 " / > < d 1 p 1 : _ l a b e l s > < d 2 : K e y V a l u e O f s t r i n g a n y T y p e > < d 2 : K e y > L a b e l < / d 2 : K e y > < d 2 : V a l u e   z : I d = " i 2 3 9 6 "   i : t y p e = " d 1 p 1 : L a b e l " > < d 1 p 1 : P a r e n t   z : R e f = " i 2 3 9 5 " / > < d 1 p 1 : U U I D > f Q m b q Q X a D w d 1 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 F 7 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9 7 "   i : t y p e = " d 1 p 1 : E l e m e n t s " > < d 1 p 1 : P a r e n t   z : R e f = " i 2 3 9 5 " / > < d 1 p 1 : U U I D > R W G K Y k 7 x B U g D < / d 1 p 1 : U U I D > < d 1 p 1 : _ c o n t e x t C o l l e c t i o n s > < d 2 : K e y V a l u e O f a n y T y p e C o m p o n e n t C o l l e c t i o n O f a n y T y p e g W H h t R N j > < d 2 : K e y   z : R e f = " i 3 2 " / > < d 2 : V a l u e   z : I d = " i 2 3 9 8 " > < d 1 p 1 : U U I D > m a v 5 e k K z W 3 H J < / d 1 p 1 : U U I D > < d 1 p 1 : _ e l e m e n t s > < d 2 : a n y T y p e   z : I d = " i 2 3 9 9 "   i : t y p e = " d 1 p 1 : E l e m e n t " > < d 1 p 1 : N a m e > B a s e < / d 1 p 1 : N a m e > < d 1 p 1 : O b j e c t T y p e > E l e m e n t < / d 1 p 1 : O b j e c t T y p e > < d 1 p 1 : P a r e n t   z : R e f = " i 2 3 9 5 " / > < d 1 p 1 : U U I D > h y q V 8 x q J n g H d < / d 1 p 1 : U U I D > < d 1 p 1 : _ p r o p e r t i e s   z : I d = " i 2 4 0 0 "   i : t y p e = " d 1 p 1 : M D M P r o p e r t i e s " > < d 1 p 1 : P a r e n t   z : R e f = " i 2 3 9 9 " / > < d 1 p 1 : U U I D > n H s R Z Y F 0 r v o N < / d 1 p 1 : U U I D > < d 1 p 1 : _ c o n t e x t C o l l e c t i o n s > < d 2 : K e y V a l u e O f a n y T y p e C o m p o n e n t C o l l e c t i o n O f a n y T y p e g W H h t R N j > < d 2 : K e y   z : R e f = " i 3 2 " / > < d 2 : V a l u e   z : I d = " i 2 4 0 1 " > < d 1 p 1 : U U I D > z Y 2 A v 7 s k I K v w < / d 1 p 1 : U U I D > < d 1 p 1 : _ e l e m e n t s > < d 2 : a n y T y p e   z : I d = " i 2 4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9 9 " / > < d 1 p 1 : U U I D > b 5 7 3 t 9 1 8 r i O u < / d 1 p 1 : U U I D > < d 1 p 1 : C o n t a i n e r   z : R e f = " i 2 4 0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4 0 3 "   i : t y p e = " d 1 p 1 : L a b e l " > < d 1 p 1 : P a r e n t   z : R e f = " i 2 3 9 9 " / > < d 1 p 1 : U U I D > e C b R G T O O S S z u 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2 4 0 4 "   i : t y p e = " d 1 p 1 : E l e m e n t " > < d 1 p 1 : N a m e > T o t a l < / d 1 p 1 : N a m e > < d 1 p 1 : O b j e c t T y p e > E l e m e n t < / d 1 p 1 : O b j e c t T y p e > < d 1 p 1 : P a r e n t   z : R e f = " i 2 3 9 5 " / > < d 1 p 1 : U U I D > b o p w v 1 Y k X 8 Z i < / d 1 p 1 : U U I D > < d 1 p 1 : _ p r o p e r t i e s   z : I d = " i 2 4 0 5 "   i : t y p e = " d 1 p 1 : M D M P r o p e r t i e s " > < d 1 p 1 : P a r e n t   z : R e f = " i 2 4 0 4 " / > < d 1 p 1 : U U I D > E p i E D z G k W 5 v e < / d 1 p 1 : U U I D > < d 1 p 1 : _ c o n t e x t C o l l e c t i o n s > < d 2 : K e y V a l u e O f a n y T y p e C o m p o n e n t C o l l e c t i o n O f a n y T y p e g W H h t R N j > < d 2 : K e y   z : R e f = " i 3 2 " / > < d 2 : V a l u e   z : I d = " i 2 4 0 6 " > < d 1 p 1 : U U I D > W M H r 4 p h c K I M k < / d 1 p 1 : U U I D > < d 1 p 1 : _ e l e m e n t s > < d 2 : a n y T y p e   z : I d = " i 2 4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0 4 " / > < d 1 p 1 : U U I D > h J H O L 0 E F h v y D < / d 1 p 1 : U U I D > < d 1 p 1 : C o n t a i n e r   z : R e f = " i 2 4 0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4 0 8 "   i : t y p e = " d 1 p 1 : L a b e l " > < d 1 p 1 : P a r e n t   z : R e f = " i 2 4 0 4 " / > < d 1 p 1 : U U I D > F 8 7 S E M f m n 1 t O 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0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2 3 9 5 " / > < d 1 p 1 : U U I D > K X c 1 8 L w V s i m 1 < / d 1 p 1 : U U I D > < d 1 p 1 : _ p r o p e r t i e s   z : I d = " i 2 4 1 0 "   i : t y p e = " d 1 p 1 : M D M P r o p e r t i e s " > < d 1 p 1 : P a r e n t   z : R e f = " i 2 4 0 9 " / > < d 1 p 1 : U U I D > X w 5 1 b o X 2 Z 0 G R < / d 1 p 1 : U U I D > < d 1 p 1 : _ c o n t e x t C o l l e c t i o n s > < d 2 : K e y V a l u e O f a n y T y p e C o m p o n e n t C o l l e c t i o n O f a n y T y p e g W H h t R N j > < d 2 : K e y   z : R e f = " i 3 2 " / > < d 2 : V a l u e   z : I d = " i 2 4 1 1 " > < d 1 p 1 : U U I D > p S A C 4 6 C 7 c 7 a 3 < / d 1 p 1 : U U I D > < d 1 p 1 : _ e l e m e n t s > < d 2 : a n y T y p e   z : I d = " i 2 4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0 9 " / > < d 1 p 1 : U U I D > j 1 Z h 2 q 6 r Y D P J < / d 1 p 1 : U U I D > < d 1 p 1 : C o n t a i n e r   z : R e f = " i 2 4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4 1 3 "   i : t y p e = " d 1 p 1 : L a b e l " > < d 1 p 1 : P a r e n t   z : R e f = " i 2 4 0 9 " / > < d 1 p 1 : U U I D > m h p a u 6 r i X F n H 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4 1 4 "   i : t y p e = " d 1 p 1 : E l e m e n t s " > < d 1 p 1 : P a r e n t   z : R e f = " i 2 4 0 9 " / > < d 1 p 1 : U U I D > X B j w q U f Q J 6 O d < / d 1 p 1 : U U I D > < d 1 p 1 : _ c o n t e x t C o l l e c t i o n s > < d 2 : K e y V a l u e O f a n y T y p e C o m p o n e n t C o l l e c t i o n O f a n y T y p e g W H h t R N j > < d 2 : K e y   z : R e f = " i 3 2 " / > < d 2 : V a l u e   z : I d = " i 2 4 1 5 " > < d 1 p 1 : U U I D > X T C 1 6 q o f m p b 6 < / d 1 p 1 : U U I D > < d 1 p 1 : _ e l e m e n t s > < d 2 : a n y T y p e   z : I d = " i 2 4 1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2 4 0 9 " / > < d 1 p 1 : U U I D > f 9 p Y D V t t s R c B < / d 1 p 1 : U U I D > < d 1 p 1 : _ p r o p e r t i e s   z : I d = " i 2 4 1 7 "   i : t y p e = " d 1 p 1 : M D M P r o p e r t i e s " > < d 1 p 1 : P a r e n t   z : R e f = " i 2 4 1 6 " / > < d 1 p 1 : U U I D > l p A h v U K z C 1 a 3 < / d 1 p 1 : U U I D > < d 1 p 1 : _ c o n t e x t C o l l e c t i o n s > < d 2 : K e y V a l u e O f a n y T y p e C o m p o n e n t C o l l e c t i o n O f a n y T y p e g W H h t R N j > < d 2 : K e y   z : R e f = " i 3 2 " / > < d 2 : V a l u e   z : I d = " i 2 4 1 8 " > < d 1 p 1 : U U I D > q B L l s 1 m e V B L j < / d 1 p 1 : U U I D > < d 1 p 1 : _ e l e m e n t s > < d 2 : a n y T y p e   z : I d = " i 2 4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1 6 " / > < d 1 p 1 : U U I D > M 0 A u 3 a 1 u C 2 T Q < / d 1 p 1 : U U I D > < d 1 p 1 : C o n t a i n e r   z : R e f = " i 2 4 1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 j X x 0 i 2 k v g K I Y ? S h e e t 1 ! R 8 1 6 C 1 : R 8 1 7 C 1 / 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2 0 "   i : t y p e = " d 1 p 1 : L a b e l " > < d 1 p 1 : P a r e n t   z : R e f = " i 2 4 1 6 " / > < d 1 p 1 : U U I D > O T f C W 4 a L 2 A t a 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2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2 4 0 9 " / > < d 1 p 1 : U U I D > S A e Z O E j K r T G Z < / d 1 p 1 : U U I D > < d 1 p 1 : _ p r o p e r t i e s   z : I d = " i 2 4 2 2 "   i : t y p e = " d 1 p 1 : M D M P r o p e r t i e s " > < d 1 p 1 : P a r e n t   z : R e f = " i 2 4 2 1 " / > < d 1 p 1 : U U I D > w g M H x m 1 1 c f t 0 < / d 1 p 1 : U U I D > < d 1 p 1 : _ c o n t e x t C o l l e c t i o n s > < d 2 : K e y V a l u e O f a n y T y p e C o m p o n e n t C o l l e c t i o n O f a n y T y p e g W H h t R N j > < d 2 : K e y   z : R e f = " i 3 2 " / > < d 2 : V a l u e   z : I d = " i 2 4 2 3 " > < d 1 p 1 : U U I D > Z W 8 i c v y s d c R 5 < / d 1 p 1 : U U I D > < d 1 p 1 : _ e l e m e n t s > < d 2 : a n y T y p e   z : I d = " i 2 4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2 1 " / > < d 1 p 1 : U U I D > Q b 5 n 7 q 2 6 s 4 p M < / d 1 p 1 : U U I D > < d 1 p 1 : C o n t a i n e r   z : R e f = " i 2 4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 j X x 0 i 2 k v g K I Y ? S h e e t 1 ! R 8 1 8 C 1 : R 8 1 9 C 1 / 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2 5 "   i : t y p e = " d 1 p 1 : L a b e l " > < d 1 p 1 : P a r e n t   z : R e f = " i 2 4 2 1 " / > < d 1 p 1 : U U I D > N c 1 C J o D 8 M G A I 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2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2 4 0 9 " / > < d 1 p 1 : U U I D > Y c w f F U s y p v r 0 < / d 1 p 1 : U U I D > < d 1 p 1 : _ p r o p e r t i e s   z : I d = " i 2 4 2 7 "   i : t y p e = " d 1 p 1 : M D M P r o p e r t i e s " > < d 1 p 1 : P a r e n t   z : R e f = " i 2 4 2 6 " / > < d 1 p 1 : U U I D > h e r u K V G u H L O i < / d 1 p 1 : U U I D > < d 1 p 1 : _ c o n t e x t C o l l e c t i o n s > < d 2 : K e y V a l u e O f a n y T y p e C o m p o n e n t C o l l e c t i o n O f a n y T y p e g W H h t R N j > < d 2 : K e y   z : R e f = " i 3 2 " / > < d 2 : V a l u e   z : I d = " i 2 4 2 8 " > < d 1 p 1 : U U I D > W U S R D m y e O Q y W < / d 1 p 1 : U U I D > < d 1 p 1 : _ e l e m e n t s > < d 2 : a n y T y p e   z : I d = " i 2 4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2 6 " / > < d 1 p 1 : U U I D > j O 1 w o w H k r x 3 7 < / d 1 p 1 : U U I D > < d 1 p 1 : C o n t a i n e r   z : R e f = " i 2 4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 j X x 0 i 2 k v g K I Y ? S h e e t 1 ! R 8 2 0 C 1 : R 8 2 1 C 1 / 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3 0 "   i : t y p e = " d 1 p 1 : L a b e l " > < d 1 p 1 : P a r e n t   z : R e f = " i 2 4 2 6 " / > < d 1 p 1 : U U I D > R 9 L l L T n f v A 8 F 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3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2 4 0 9 " / > < d 1 p 1 : U U I D > a e J X m 3 B U v z 8 M < / d 1 p 1 : U U I D > < d 1 p 1 : _ p r o p e r t i e s   z : I d = " i 2 4 3 2 "   i : t y p e = " d 1 p 1 : M D M P r o p e r t i e s " > < d 1 p 1 : P a r e n t   z : R e f = " i 2 4 3 1 " / > < d 1 p 1 : U U I D > D E h H V h z I M Y L n < / d 1 p 1 : U U I D > < d 1 p 1 : _ c o n t e x t C o l l e c t i o n s > < d 2 : K e y V a l u e O f a n y T y p e C o m p o n e n t C o l l e c t i o n O f a n y T y p e g W H h t R N j > < d 2 : K e y   z : R e f = " i 3 2 " / > < d 2 : V a l u e   z : I d = " i 2 4 3 3 " > < d 1 p 1 : U U I D > U k 3 G H K 7 X q V D 6 < / d 1 p 1 : U U I D > < d 1 p 1 : _ e l e m e n t s > < d 2 : a n y T y p e   z : I d = " i 2 4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3 1 " / > < d 1 p 1 : U U I D > X V G V D p 1 p b U N 9 < / d 1 p 1 : U U I D > < d 1 p 1 : C o n t a i n e r   z : R e f = " i 2 4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 j X x 0 i 2 k v g K I Y ? S h e e t 1 ! R 8 2 2 C 1 : R 8 2 3 C 1 / 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3 5 "   i : t y p e = " d 1 p 1 : L a b e l " > < d 1 p 1 : P a r e n t   z : R e f = " i 2 4 3 1 " / > < d 1 p 1 : U U I D > M J 9 e 1 r 0 h B 9 h i 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2 4 0 9 " / > < d 1 p 1 : U U I D > A W Q r i x A 6 Q U t u < / d 1 p 1 : U U I D > < d 1 p 1 : _ p r o p e r t i e s   z : I d = " i 2 4 3 7 "   i : t y p e = " d 1 p 1 : M D M P r o p e r t i e s " > < d 1 p 1 : P a r e n t   z : R e f = " i 2 4 3 6 " / > < d 1 p 1 : U U I D > E q J r c p J S C Q Y D < / d 1 p 1 : U U I D > < d 1 p 1 : _ c o n t e x t C o l l e c t i o n s > < d 2 : K e y V a l u e O f a n y T y p e C o m p o n e n t C o l l e c t i o n O f a n y T y p e g W H h t R N j > < d 2 : K e y   z : R e f = " i 3 2 " / > < d 2 : V a l u e   z : I d = " i 2 4 3 8 " > < d 1 p 1 : U U I D > t A c h z h S t B k p A < / d 1 p 1 : U U I D > < d 1 p 1 : _ e l e m e n t s > < d 2 : a n y T y p e   z : I d = " i 2 4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3 6 " / > < d 1 p 1 : U U I D > W d E i h h M D W 3 B c < / d 1 p 1 : U U I D > < d 1 p 1 : C o n t a i n e r   z : R e f = " i 2 4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 j X x 0 i 2 k v g K I Y ? S h e e t 1 ! R 8 2 4 C 1 : R 8 2 5 C 1 / 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4 0 "   i : t y p e = " d 1 p 1 : L a b e l " > < d 1 p 1 : P a r e n t   z : R e f = " i 2 4 3 6 " / > < d 1 p 1 : U U I D > w g 8 I J n v 4 b Q g n 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4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2 4 0 9 " / > < d 1 p 1 : U U I D > u R 5 k s n e s V L m j < / d 1 p 1 : U U I D > < d 1 p 1 : _ p r o p e r t i e s   z : I d = " i 2 4 4 2 "   i : t y p e = " d 1 p 1 : M D M P r o p e r t i e s " > < d 1 p 1 : P a r e n t   z : R e f = " i 2 4 4 1 " / > < d 1 p 1 : U U I D > A R 4 A M v 3 M 6 D d D < / d 1 p 1 : U U I D > < d 1 p 1 : _ c o n t e x t C o l l e c t i o n s > < d 2 : K e y V a l u e O f a n y T y p e C o m p o n e n t C o l l e c t i o n O f a n y T y p e g W H h t R N j > < d 2 : K e y   z : R e f = " i 3 2 " / > < d 2 : V a l u e   z : I d = " i 2 4 4 3 " > < d 1 p 1 : U U I D > K U 1 4 C f 8 f A J Q 9 < / d 1 p 1 : U U I D > < d 1 p 1 : _ e l e m e n t s > < d 2 : a n y T y p e   z : I d = " i 2 4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4 1 " / > < d 1 p 1 : U U I D > e l v g D U r 8 9 A g h < / d 1 p 1 : U U I D > < d 1 p 1 : C o n t a i n e r   z : R e f = " i 2 4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 j X x 0 i 2 k v g K I Y ? S h e e t 1 ! R 8 2 6 C 1 : R 8 2 7 C 1 / 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4 5 "   i : t y p e = " d 1 p 1 : L a b e l " > < d 1 p 1 : P a r e n t   z : R e f = " i 2 4 4 1 " / > < d 1 p 1 : U U I D > o N 7 t 4 F z v 4 a q g 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4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2 3 9 5 " / > < d 1 p 1 : U U I D > W L X X 2 6 M Q p 0 H i < / d 1 p 1 : U U I D > < d 1 p 1 : _ p r o p e r t i e s   z : I d = " i 2 4 4 7 "   i : t y p e = " d 1 p 1 : M D M P r o p e r t i e s " > < d 1 p 1 : P a r e n t   z : R e f = " i 2 4 4 6 " / > < d 1 p 1 : U U I D > f R g Q r d D Y 9 B V N < / d 1 p 1 : U U I D > < d 1 p 1 : _ c o n t e x t C o l l e c t i o n s > < d 2 : K e y V a l u e O f a n y T y p e C o m p o n e n t C o l l e c t i o n O f a n y T y p e g W H h t R N j > < d 2 : K e y   z : R e f = " i 3 2 " / > < d 2 : V a l u e   z : I d = " i 2 4 4 8 " > < d 1 p 1 : U U I D > j S B 2 4 g b 2 A 5 a l < / d 1 p 1 : U U I D > < d 1 p 1 : _ e l e m e n t s > < d 2 : a n y T y p e   z : I d = " i 2 4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4 6 " / > < d 1 p 1 : U U I D > z X I n W e D M y T T v < / d 1 p 1 : U U I D > < d 1 p 1 : C o n t a i n e r   z : R e f = " i 2 4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 j X x 0 i 2 k v g K I Y ? S h e e t 1 ! R 8 2 8 C 1 / 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4 5 0 "   i : t y p e = " d 1 p 1 : L a b e l " > < d 1 p 1 : P a r e n t   z : R e f = " i 2 4 4 6 " / > < d 1 p 1 : U U I D > m R 7 g f N x 6 G Z 2 2 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4 5 1 "   i : t y p e = " d 1 p 1 : E l e m e n t s " > < d 1 p 1 : P a r e n t   z : R e f = " i 2 4 4 6 " / > < d 1 p 1 : U U I D > F q p V y 2 L C d O A W < / d 1 p 1 : U U I D > < d 1 p 1 : _ c o n t e x t C o l l e c t i o n s > < d 2 : K e y V a l u e O f a n y T y p e C o m p o n e n t C o l l e c t i o n O f a n y T y p e g W H h t R N j > < d 2 : K e y   z : R e f = " i 3 2 " / > < d 2 : V a l u e   z : I d = " i 2 4 5 2 " > < d 1 p 1 : U U I D > w l P H U 5 X q Z D R M < / d 1 p 1 : U U I D > < d 1 p 1 : _ e l e m e n t s > < d 2 : a n y T y p e   z : I d = " i 2 4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2 4 4 6 " / > < d 1 p 1 : U U I D > O 2 d y p E F o B y e O < / d 1 p 1 : U U I D > < d 1 p 1 : _ p r o p e r t i e s   z : I d = " i 2 4 5 4 "   i : t y p e = " d 1 p 1 : M D M P r o p e r t i e s " > < d 1 p 1 : P a r e n t   z : R e f = " i 2 4 5 3 " / > < d 1 p 1 : U U I D > y t y i F 1 A j Q i 1 w < / d 1 p 1 : U U I D > < d 1 p 1 : _ c o n t e x t C o l l e c t i o n s > < d 2 : K e y V a l u e O f a n y T y p e C o m p o n e n t C o l l e c t i o n O f a n y T y p e g W H h t R N j > < d 2 : K e y   z : R e f = " i 3 2 " / > < d 2 : V a l u e   z : I d = " i 2 4 5 5 " > < d 1 p 1 : U U I D > P 0 D e j o h q 1 5 R T < / d 1 p 1 : U U I D > < d 1 p 1 : _ e l e m e n t s > < d 2 : a n y T y p e   z : I d = " i 2 4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5 3 " / > < d 1 p 1 : U U I D > Q b B f 8 I a X 9 Q 3 M < / d 1 p 1 : U U I D > < d 1 p 1 : C o n t a i n e r   z : R e f = " i 2 4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 j X x 0 i 2 k v g K I Y ? S h e e t 1 ! R 8 2 9 C 1 : R 8 3 0 C 1 / 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5 1 " / > < d 1 p 1 : _ l a b e l s > < d 2 : K e y V a l u e O f s t r i n g a n y T y p e > < d 2 : K e y > L a b e l < / d 2 : K e y > < d 2 : V a l u e   z : I d = " i 2 4 5 7 "   i : t y p e = " d 1 p 1 : L a b e l " > < d 1 p 1 : P a r e n t   z : R e f = " i 2 4 5 3 " / > < d 1 p 1 : U U I D > n 9 R C U N 0 I H A S u 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4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2 4 4 6 " / > < d 1 p 1 : U U I D > j b s i 1 k Y f b Q L l < / d 1 p 1 : U U I D > < d 1 p 1 : _ p r o p e r t i e s   z : I d = " i 2 4 5 9 "   i : t y p e = " d 1 p 1 : M D M P r o p e r t i e s " > < d 1 p 1 : P a r e n t   z : R e f = " i 2 4 5 8 " / > < d 1 p 1 : U U I D > k 3 x I 4 2 V c h X T h < / d 1 p 1 : U U I D > < d 1 p 1 : _ c o n t e x t C o l l e c t i o n s > < d 2 : K e y V a l u e O f a n y T y p e C o m p o n e n t C o l l e c t i o n O f a n y T y p e g W H h t R N j > < d 2 : K e y   z : R e f = " i 3 2 " / > < d 2 : V a l u e   z : I d = " i 2 4 6 0 " > < d 1 p 1 : U U I D > W k o K x n 3 D b f N p < / d 1 p 1 : U U I D > < d 1 p 1 : _ e l e m e n t s > < d 2 : a n y T y p e   z : I d = " i 2 4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5 8 " / > < d 1 p 1 : U U I D > s f k H H d x C 6 2 w p < / d 1 p 1 : U U I D > < d 1 p 1 : C o n t a i n e r   z : R e f = " i 2 4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 j X x 0 i 2 k v g K I Y ? S h e e t 1 ! R 8 3 1 C 1 : R 8 3 2 C 1 / 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5 1 " / > < d 1 p 1 : _ l a b e l s > < d 2 : K e y V a l u e O f s t r i n g a n y T y p e > < d 2 : K e y > L a b e l < / d 2 : K e y > < d 2 : V a l u e   z : I d = " i 2 4 6 2 "   i : t y p e = " d 1 p 1 : L a b e l " > < d 1 p 1 : P a r e n t   z : R e f = " i 2 4 5 8 " / > < d 1 p 1 : U U I D > g a 1 a X t M f y q q x 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4 6 3 "   i : t y p e = " d 1 p 1 : E l e m e n t s " > < d 1 p 1 : P a r e n t   z : R e f = " i 2 4 5 8 " / > < d 1 p 1 : U U I D > d L W l 7 R F m w 9 1 a < / d 1 p 1 : U U I D > < d 1 p 1 : _ c o n t e x t C o l l e c t i o n s > < d 2 : K e y V a l u e O f a n y T y p e C o m p o n e n t C o l l e c t i o n O f a n y T y p e g W H h t R N j > < d 2 : K e y   z : R e f = " i 3 2 " / > < d 2 : V a l u e   z : I d = " i 2 4 6 4 " > < d 1 p 1 : U U I D > X I S V w N X E Q u 8 p < / d 1 p 1 : U U I D > < d 1 p 1 : _ e l e m e n t s > < d 2 : a n y T y p e   z : I d = " i 2 4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2 4 5 8 " / > < d 1 p 1 : U U I D > L y h K L j 0 W r W E a < / d 1 p 1 : U U I D > < d 1 p 1 : _ p r o p e r t i e s   z : I d = " i 2 4 6 6 "   i : t y p e = " d 1 p 1 : M D M P r o p e r t i e s " > < d 1 p 1 : P a r e n t   z : R e f = " i 2 4 6 5 " / > < d 1 p 1 : U U I D > s Y w 9 k z x 7 H f E Z < / d 1 p 1 : U U I D > < d 1 p 1 : _ c o n t e x t C o l l e c t i o n s > < d 2 : K e y V a l u e O f a n y T y p e C o m p o n e n t C o l l e c t i o n O f a n y T y p e g W H h t R N j > < d 2 : K e y   z : R e f = " i 3 2 " / > < d 2 : V a l u e   z : I d = " i 2 4 6 7 " > < d 1 p 1 : U U I D > Z Q l X W 0 v N r I S Z < / d 1 p 1 : U U I D > < d 1 p 1 : _ e l e m e n t s > < d 2 : a n y T y p e   z : I d = " i 2 4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6 5 " / > < d 1 p 1 : U U I D > P N U D l R l j y 9 S Y < / d 1 p 1 : U U I D > < d 1 p 1 : C o n t a i n e r   z : R e f = " i 2 4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 j X x 0 i 2 k v g K I Y ? S h e e t 1 ! R 8 3 3 C 1 : R 8 3 4 C 1 / 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6 9 "   i : t y p e = " d 1 p 1 : L a b e l " > < d 1 p 1 : P a r e n t   z : R e f = " i 2 4 6 5 " / > < d 1 p 1 : U U I D > J C T O 0 U F F E 1 Y 7 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7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2 4 5 8 " / > < d 1 p 1 : U U I D > b u p k j F K o p t K a < / d 1 p 1 : U U I D > < d 1 p 1 : _ p r o p e r t i e s   z : I d = " i 2 4 7 1 "   i : t y p e = " d 1 p 1 : M D M P r o p e r t i e s " > < d 1 p 1 : P a r e n t   z : R e f = " i 2 4 7 0 " / > < d 1 p 1 : U U I D > s 4 d n s Q h V b K n 2 < / d 1 p 1 : U U I D > < d 1 p 1 : _ c o n t e x t C o l l e c t i o n s > < d 2 : K e y V a l u e O f a n y T y p e C o m p o n e n t C o l l e c t i o n O f a n y T y p e g W H h t R N j > < d 2 : K e y   z : R e f = " i 3 2 " / > < d 2 : V a l u e   z : I d = " i 2 4 7 2 " > < d 1 p 1 : U U I D > t Z q G G i 8 u G W r X < / d 1 p 1 : U U I D > < d 1 p 1 : _ e l e m e n t s > < d 2 : a n y T y p e   z : I d = " i 2 4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7 0 " / > < d 1 p 1 : U U I D > Z t W 1 4 f m f 7 M g b < / d 1 p 1 : U U I D > < d 1 p 1 : C o n t a i n e r   z : R e f = " i 2 4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 j X x 0 i 2 k v g K I Y ? S h e e t 1 ! R 8 3 5 C 1 : R 8 3 6 C 1 / 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7 4 "   i : t y p e = " d 1 p 1 : L a b e l " > < d 1 p 1 : P a r e n t   z : R e f = " i 2 4 7 0 " / > < d 1 p 1 : U U I D > F l T W B i 4 d 2 1 f i 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2 4 5 8 " / > < d 1 p 1 : U U I D > d K 3 1 3 o V Y S S M n < / d 1 p 1 : U U I D > < d 1 p 1 : _ p r o p e r t i e s   z : I d = " i 2 4 7 6 "   i : t y p e = " d 1 p 1 : M D M P r o p e r t i e s " > < d 1 p 1 : P a r e n t   z : R e f = " i 2 4 7 5 " / > < d 1 p 1 : U U I D > T I f a l 6 8 H l c L L < / d 1 p 1 : U U I D > < d 1 p 1 : _ c o n t e x t C o l l e c t i o n s > < d 2 : K e y V a l u e O f a n y T y p e C o m p o n e n t C o l l e c t i o n O f a n y T y p e g W H h t R N j > < d 2 : K e y   z : R e f = " i 3 2 " / > < d 2 : V a l u e   z : I d = " i 2 4 7 7 " > < d 1 p 1 : U U I D > f e d P B j S f O G H 9 < / d 1 p 1 : U U I D > < d 1 p 1 : _ e l e m e n t s > < d 2 : a n y T y p e   z : I d = " i 2 4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7 5 " / > < d 1 p 1 : U U I D > u r b 5 j H 4 q 3 O t 7 < / d 1 p 1 : U U I D > < d 1 p 1 : C o n t a i n e r   z : R e f = " i 2 4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 j X x 0 i 2 k v g K I Y ? S h e e t 1 ! R 8 3 7 C 1 : R 8 3 8 C 1 / 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7 9 "   i : t y p e = " d 1 p 1 : L a b e l " > < d 1 p 1 : P a r e n t   z : R e f = " i 2 4 7 5 " / > < d 1 p 1 : U U I D > H 2 N t h n l z Y q V C 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2 4 5 8 " / > < d 1 p 1 : U U I D > U T e y z o Q t V T A R < / d 1 p 1 : U U I D > < d 1 p 1 : _ p r o p e r t i e s   z : I d = " i 2 4 8 1 "   i : t y p e = " d 1 p 1 : M D M P r o p e r t i e s " > < d 1 p 1 : P a r e n t   z : R e f = " i 2 4 8 0 " / > < d 1 p 1 : U U I D > C i I J X k w C i L P b < / d 1 p 1 : U U I D > < d 1 p 1 : _ c o n t e x t C o l l e c t i o n s > < d 2 : K e y V a l u e O f a n y T y p e C o m p o n e n t C o l l e c t i o n O f a n y T y p e g W H h t R N j > < d 2 : K e y   z : R e f = " i 3 2 " / > < d 2 : V a l u e   z : I d = " i 2 4 8 2 " > < d 1 p 1 : U U I D > B W e Y 4 A N R B g h 4 < / d 1 p 1 : U U I D > < d 1 p 1 : _ e l e m e n t s > < d 2 : a n y T y p e   z : I d = " i 2 4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8 0 " / > < d 1 p 1 : U U I D > a D j d h f R W v g M d < / d 1 p 1 : U U I D > < d 1 p 1 : C o n t a i n e r   z : R e f = " i 2 4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 j X x 0 i 2 k v g K I Y ? S h e e t 1 ! R 8 3 9 C 1 : R 8 4 0 C 1 / 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8 4 "   i : t y p e = " d 1 p 1 : L a b e l " > < d 1 p 1 : P a r e n t   z : R e f = " i 2 4 8 0 " / > < d 1 p 1 : U U I D > Z t p x P 3 9 1 1 5 y P 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2 4 5 8 " / > < d 1 p 1 : U U I D > W S C q e z q j 1 W 6 c < / d 1 p 1 : U U I D > < d 1 p 1 : _ p r o p e r t i e s   z : I d = " i 2 4 8 6 "   i : t y p e = " d 1 p 1 : M D M P r o p e r t i e s " > < d 1 p 1 : P a r e n t   z : R e f = " i 2 4 8 5 " / > < d 1 p 1 : U U I D > W I I p U E b s b 9 1 N < / d 1 p 1 : U U I D > < d 1 p 1 : _ c o n t e x t C o l l e c t i o n s > < d 2 : K e y V a l u e O f a n y T y p e C o m p o n e n t C o l l e c t i o n O f a n y T y p e g W H h t R N j > < d 2 : K e y   z : R e f = " i 3 2 " / > < d 2 : V a l u e   z : I d = " i 2 4 8 7 " > < d 1 p 1 : U U I D > h h w 1 A c 5 h B O o T < / d 1 p 1 : U U I D > < d 1 p 1 : _ e l e m e n t s > < d 2 : a n y T y p e   z : I d = " i 2 4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8 5 " / > < d 1 p 1 : U U I D > A T g D 3 1 q g J A 6 x < / d 1 p 1 : U U I D > < d 1 p 1 : C o n t a i n e r   z : R e f = " i 2 4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 j X x 0 i 2 k v g K I Y ? S h e e t 1 ! R 8 4 1 C 1 : R 8 4 2 C 1 / 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8 9 "   i : t y p e = " d 1 p 1 : L a b e l " > < d 1 p 1 : P a r e n t   z : R e f = " i 2 4 8 5 " / > < d 1 p 1 : U U I D > x i t d A I C I w N d o 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2 4 5 8 " / > < d 1 p 1 : U U I D > W o v D 5 j q I d 9 m E < / d 1 p 1 : U U I D > < d 1 p 1 : _ p r o p e r t i e s   z : I d = " i 2 4 9 1 "   i : t y p e = " d 1 p 1 : M D M P r o p e r t i e s " > < d 1 p 1 : P a r e n t   z : R e f = " i 2 4 9 0 " / > < d 1 p 1 : U U I D > t j 6 6 E z d g K V z 9 < / d 1 p 1 : U U I D > < d 1 p 1 : _ c o n t e x t C o l l e c t i o n s > < d 2 : K e y V a l u e O f a n y T y p e C o m p o n e n t C o l l e c t i o n O f a n y T y p e g W H h t R N j > < d 2 : K e y   z : R e f = " i 3 2 " / > < d 2 : V a l u e   z : I d = " i 2 4 9 2 " > < d 1 p 1 : U U I D > l Z W S k p c N e z o B < / d 1 p 1 : U U I D > < d 1 p 1 : _ e l e m e n t s > < d 2 : a n y T y p e   z : I d = " i 2 4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9 0 " / > < d 1 p 1 : U U I D > d Y z j U X D o k 9 A c < / d 1 p 1 : U U I D > < d 1 p 1 : C o n t a i n e r   z : R e f = " i 2 4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 j X x 0 i 2 k v g K I Y ? S h e e t 1 ! R 8 4 3 C 1 : R 8 4 4 C 1 / 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9 4 "   i : t y p e = " d 1 p 1 : L a b e l " > < d 1 p 1 : P a r e n t   z : R e f = " i 2 4 9 0 " / > < d 1 p 1 : U U I D > s N 9 9 Z F f 7 5 p 4 z 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4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2 4 4 6 " / > < d 1 p 1 : U U I D > V x C u T O Q 7 P M 8 X < / d 1 p 1 : U U I D > < d 1 p 1 : _ p r o p e r t i e s   z : I d = " i 2 4 9 6 "   i : t y p e = " d 1 p 1 : M D M P r o p e r t i e s " > < d 1 p 1 : P a r e n t   z : R e f = " i 2 4 9 5 " / > < d 1 p 1 : U U I D > a 9 d N v I I q e g U f < / d 1 p 1 : U U I D > < d 1 p 1 : _ c o n t e x t C o l l e c t i o n s > < d 2 : K e y V a l u e O f a n y T y p e C o m p o n e n t C o l l e c t i o n O f a n y T y p e g W H h t R N j > < d 2 : K e y   z : R e f = " i 3 2 " / > < d 2 : V a l u e   z : I d = " i 2 4 9 7 " > < d 1 p 1 : U U I D > b X 6 e i u S D 5 5 Y r < / d 1 p 1 : U U I D > < d 1 p 1 : _ e l e m e n t s > < d 2 : a n y T y p e   z : I d = " i 2 4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9 5 " / > < d 1 p 1 : U U I D > z 4 L y S L Z u Y 3 x k < / d 1 p 1 : U U I D > < d 1 p 1 : C o n t a i n e r   z : R e f = " i 2 4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 j X x 0 i 2 k v g K I Y ? S h e e t 1 ! R 8 4 5 C 1 : R 8 4 6 C 1 / 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5 1 " / > < d 1 p 1 : _ l a b e l s > < d 2 : K e y V a l u e O f s t r i n g a n y T y p e > < d 2 : K e y > L a b e l < / d 2 : K e y > < d 2 : V a l u e   z : I d = " i 2 4 9 9 "   i : t y p e = " d 1 p 1 : L a b e l " > < d 1 p 1 : P a r e n t   z : R e f = " i 2 4 9 5 " / > < d 1 p 1 : U U I D > h i h r W F 6 p O n o M 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5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2 4 4 6 " / > < d 1 p 1 : U U I D > K t Q J g 9 q 3 Z J t Y < / d 1 p 1 : U U I D > < d 1 p 1 : _ p r o p e r t i e s   z : I d = " i 2 5 0 1 "   i : t y p e = " d 1 p 1 : M D M P r o p e r t i e s " > < d 1 p 1 : P a r e n t   z : R e f = " i 2 5 0 0 " / > < d 1 p 1 : U U I D > K P d W q 7 i C D T B 7 < / d 1 p 1 : U U I D > < d 1 p 1 : _ c o n t e x t C o l l e c t i o n s > < d 2 : K e y V a l u e O f a n y T y p e C o m p o n e n t C o l l e c t i o n O f a n y T y p e g W H h t R N j > < d 2 : K e y   z : R e f = " i 3 2 " / > < d 2 : V a l u e   z : I d = " i 2 5 0 2 " > < d 1 p 1 : U U I D > W j F 1 r 6 g k m x N 0 < / d 1 p 1 : U U I D > < d 1 p 1 : _ e l e m e n t s > < d 2 : a n y T y p e   z : I d = " i 2 5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0 0 " / > < d 1 p 1 : U U I D > w V X S G l G n k W S T < / d 1 p 1 : U U I D > < d 1 p 1 : C o n t a i n e r   z : R e f = " i 2 5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 j X x 0 i 2 k v g K I Y ? S h e e t 1 ! R 8 4 7 C 1 : R 8 4 8 C 1 / 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5 1 " / > < d 1 p 1 : _ l a b e l s > < d 2 : K e y V a l u e O f s t r i n g a n y T y p e > < d 2 : K e y > L a b e l < / d 2 : K e y > < d 2 : V a l u e   z : I d = " i 2 5 0 4 "   i : t y p e = " d 1 p 1 : L a b e l " > < d 1 p 1 : P a r e n t   z : R e f = " i 2 5 0 0 " / > < d 1 p 1 : U U I D > I d 4 o t J D g 0 I S Y 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0 5 "   i : t y p e = " d 1 p 1 : E l e m e n t s " > < d 1 p 1 : P a r e n t   z : R e f = " i 2 5 0 0 " / > < d 1 p 1 : U U I D > M c j C k t p Z Q o F Q < / d 1 p 1 : U U I D > < d 1 p 1 : _ c o n t e x t C o l l e c t i o n s > < d 2 : K e y V a l u e O f a n y T y p e C o m p o n e n t C o l l e c t i o n O f a n y T y p e g W H h t R N j > < d 2 : K e y   z : R e f = " i 3 2 " / > < d 2 : V a l u e   z : I d = " i 2 5 0 6 " > < d 1 p 1 : U U I D > G H F r 2 s B x l G 4 E < / d 1 p 1 : U U I D > < d 1 p 1 : _ e l e m e n t s > < d 2 : a n y T y p e   z : I d = " i 2 5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2 5 0 0 " / > < d 1 p 1 : U U I D > W o T q e T I w 1 t o G < / d 1 p 1 : U U I D > < d 1 p 1 : _ p r o p e r t i e s   z : I d = " i 2 5 0 8 "   i : t y p e = " d 1 p 1 : M D M P r o p e r t i e s " > < d 1 p 1 : P a r e n t   z : R e f = " i 2 5 0 7 " / > < d 1 p 1 : U U I D > O 6 X 7 X V n r 3 O X t < / d 1 p 1 : U U I D > < d 1 p 1 : _ c o n t e x t C o l l e c t i o n s > < d 2 : K e y V a l u e O f a n y T y p e C o m p o n e n t C o l l e c t i o n O f a n y T y p e g W H h t R N j > < d 2 : K e y   z : R e f = " i 3 2 " / > < d 2 : V a l u e   z : I d = " i 2 5 0 9 " > < d 1 p 1 : U U I D > F j D c Y M 8 a C n a V < / d 1 p 1 : U U I D > < d 1 p 1 : _ e l e m e n t s > < d 2 : a n y T y p e   z : I d = " i 2 5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0 7 " / > < d 1 p 1 : U U I D > e Q 6 d M Y X E Q w k v < / d 1 p 1 : U U I D > < d 1 p 1 : C o n t a i n e r   z : R e f = " i 2 5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 j X x 0 i 2 k v g K I Y ? S h e e t 1 ! R 8 4 9 C 1 : R 8 5 0 C 1 / 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1 1 "   i : t y p e = " d 1 p 1 : L a b e l " > < d 1 p 1 : P a r e n t   z : R e f = " i 2 5 0 7 " / > < d 1 p 1 : U U I D > r X B g A g f Y e 9 E w 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2 5 0 0 " / > < d 1 p 1 : U U I D > Z 9 a 7 w 0 4 P s 2 D h < / d 1 p 1 : U U I D > < d 1 p 1 : _ p r o p e r t i e s   z : I d = " i 2 5 1 3 "   i : t y p e = " d 1 p 1 : M D M P r o p e r t i e s " > < d 1 p 1 : P a r e n t   z : R e f = " i 2 5 1 2 " / > < d 1 p 1 : U U I D > d i N Q J h 6 s 7 p L i < / d 1 p 1 : U U I D > < d 1 p 1 : _ c o n t e x t C o l l e c t i o n s > < d 2 : K e y V a l u e O f a n y T y p e C o m p o n e n t C o l l e c t i o n O f a n y T y p e g W H h t R N j > < d 2 : K e y   z : R e f = " i 3 2 " / > < d 2 : V a l u e   z : I d = " i 2 5 1 4 " > < d 1 p 1 : U U I D > c p P Y X 1 R o h C X H < / d 1 p 1 : U U I D > < d 1 p 1 : _ e l e m e n t s > < d 2 : a n y T y p e   z : I d = " i 2 5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1 2 " / > < d 1 p 1 : U U I D > U K e f 2 S c U 8 T 1 0 < / d 1 p 1 : U U I D > < d 1 p 1 : C o n t a i n e r   z : R e f = " i 2 5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 j X x 0 i 2 k v g K I Y ? S h e e t 1 ! R 8 5 1 C 1 : R 8 5 2 C 1 / 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1 6 "   i : t y p e = " d 1 p 1 : L a b e l " > < d 1 p 1 : P a r e n t   z : R e f = " i 2 5 1 2 " / > < d 1 p 1 : U U I D > u s S t 6 7 X 7 U e t b 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2 5 0 0 " / > < d 1 p 1 : U U I D > S 5 V 3 c S 2 X y b X 7 < / d 1 p 1 : U U I D > < d 1 p 1 : _ p r o p e r t i e s   z : I d = " i 2 5 1 8 "   i : t y p e = " d 1 p 1 : M D M P r o p e r t i e s " > < d 1 p 1 : P a r e n t   z : R e f = " i 2 5 1 7 " / > < d 1 p 1 : U U I D > z s R f r s Y 5 E Y 5 h < / d 1 p 1 : U U I D > < d 1 p 1 : _ c o n t e x t C o l l e c t i o n s > < d 2 : K e y V a l u e O f a n y T y p e C o m p o n e n t C o l l e c t i o n O f a n y T y p e g W H h t R N j > < d 2 : K e y   z : R e f = " i 3 2 " / > < d 2 : V a l u e   z : I d = " i 2 5 1 9 " > < d 1 p 1 : U U I D > H 9 s Y f 6 N h L F 2 8 < / d 1 p 1 : U U I D > < d 1 p 1 : _ e l e m e n t s > < d 2 : a n y T y p e   z : I d = " i 2 5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1 7 " / > < d 1 p 1 : U U I D > C b 0 p M 2 j O x a Y p < / d 1 p 1 : U U I D > < d 1 p 1 : C o n t a i n e r   z : R e f = " i 2 5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 j X x 0 i 2 k v g K I Y ? S h e e t 1 ! R 8 5 3 C 1 : R 8 5 4 C 1 / 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2 1 "   i : t y p e = " d 1 p 1 : L a b e l " > < d 1 p 1 : P a r e n t   z : R e f = " i 2 5 1 7 " / > < d 1 p 1 : U U I D > J E L m 3 r 0 d V V 8 q 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2 5 0 0 " / > < d 1 p 1 : U U I D > U M E 4 1 s 5 0 P 9 m o < / d 1 p 1 : U U I D > < d 1 p 1 : _ p r o p e r t i e s   z : I d = " i 2 5 2 3 "   i : t y p e = " d 1 p 1 : M D M P r o p e r t i e s " > < d 1 p 1 : P a r e n t   z : R e f = " i 2 5 2 2 " / > < d 1 p 1 : U U I D > f w 6 z p c D A P 6 W 1 < / d 1 p 1 : U U I D > < d 1 p 1 : _ c o n t e x t C o l l e c t i o n s > < d 2 : K e y V a l u e O f a n y T y p e C o m p o n e n t C o l l e c t i o n O f a n y T y p e g W H h t R N j > < d 2 : K e y   z : R e f = " i 3 2 " / > < d 2 : V a l u e   z : I d = " i 2 5 2 4 " > < d 1 p 1 : U U I D > e E 0 C F W p 4 1 S d Q < / d 1 p 1 : U U I D > < d 1 p 1 : _ e l e m e n t s > < d 2 : a n y T y p e   z : I d = " i 2 5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2 2 " / > < d 1 p 1 : U U I D > t t t N 0 r v t l C x t < / d 1 p 1 : U U I D > < d 1 p 1 : C o n t a i n e r   z : R e f = " i 2 5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 j X x 0 i 2 k v g K I Y ? S h e e t 1 ! R 8 5 5 C 1 : R 8 5 6 C 1 / 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2 6 "   i : t y p e = " d 1 p 1 : L a b e l " > < d 1 p 1 : P a r e n t   z : R e f = " i 2 5 2 2 " / > < d 1 p 1 : U U I D > I u Q Y s b g L d h J 8 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2 5 0 0 " / > < d 1 p 1 : U U I D > E Q r F d 1 q k M P q z < / d 1 p 1 : U U I D > < d 1 p 1 : _ p r o p e r t i e s   z : I d = " i 2 5 2 8 "   i : t y p e = " d 1 p 1 : M D M P r o p e r t i e s " > < d 1 p 1 : P a r e n t   z : R e f = " i 2 5 2 7 " / > < d 1 p 1 : U U I D > z Z 1 u C 1 t G E 7 E I < / d 1 p 1 : U U I D > < d 1 p 1 : _ c o n t e x t C o l l e c t i o n s > < d 2 : K e y V a l u e O f a n y T y p e C o m p o n e n t C o l l e c t i o n O f a n y T y p e g W H h t R N j > < d 2 : K e y   z : R e f = " i 3 2 " / > < d 2 : V a l u e   z : I d = " i 2 5 2 9 " > < d 1 p 1 : U U I D > B h J b w e z T T r 6 5 < / d 1 p 1 : U U I D > < d 1 p 1 : _ e l e m e n t s > < d 2 : a n y T y p e   z : I d = " i 2 5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2 7 " / > < d 1 p 1 : U U I D > l 1 L j L o S i R G D q < / d 1 p 1 : U U I D > < d 1 p 1 : C o n t a i n e r   z : R e f = " i 2 5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 j X x 0 i 2 k v g K I Y ? S h e e t 1 ! R 8 5 7 C 1 : R 8 5 8 C 1 / 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3 1 "   i : t y p e = " d 1 p 1 : L a b e l " > < d 1 p 1 : P a r e n t   z : R e f = " i 2 5 2 7 " / > < d 1 p 1 : U U I D > b 5 e 6 e 8 W 4 E c x k 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2 5 0 0 " / > < d 1 p 1 : U U I D > P e M z t 1 l B 2 p G 9 < / d 1 p 1 : U U I D > < d 1 p 1 : _ p r o p e r t i e s   z : I d = " i 2 5 3 3 "   i : t y p e = " d 1 p 1 : M D M P r o p e r t i e s " > < d 1 p 1 : P a r e n t   z : R e f = " i 2 5 3 2 " / > < d 1 p 1 : U U I D > Y 4 1 9 j X L 4 p l L T < / d 1 p 1 : U U I D > < d 1 p 1 : _ c o n t e x t C o l l e c t i o n s > < d 2 : K e y V a l u e O f a n y T y p e C o m p o n e n t C o l l e c t i o n O f a n y T y p e g W H h t R N j > < d 2 : K e y   z : R e f = " i 3 2 " / > < d 2 : V a l u e   z : I d = " i 2 5 3 4 " > < d 1 p 1 : U U I D > b U 7 H O d a S d 6 B L < / d 1 p 1 : U U I D > < d 1 p 1 : _ e l e m e n t s > < d 2 : a n y T y p e   z : I d = " i 2 5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3 2 " / > < d 1 p 1 : U U I D > j K 4 b p g 1 5 d e 7 1 < / d 1 p 1 : U U I D > < d 1 p 1 : C o n t a i n e r   z : R e f = " i 2 5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 j X x 0 i 2 k v g K I Y ? S h e e t 1 ! R 8 5 9 C 1 : R 8 6 0 C 1 / 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3 6 "   i : t y p e = " d 1 p 1 : L a b e l " > < d 1 p 1 : P a r e n t   z : R e f = " i 2 5 3 2 " / > < d 1 p 1 : U U I D > f i 8 9 i s k 2 z e d X 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2 5 0 0 " / > < d 1 p 1 : U U I D > k 7 B F f U M l 8 I n 2 < / d 1 p 1 : U U I D > < d 1 p 1 : _ p r o p e r t i e s   z : I d = " i 2 5 3 8 "   i : t y p e = " d 1 p 1 : M D M P r o p e r t i e s " > < d 1 p 1 : P a r e n t   z : R e f = " i 2 5 3 7 " / > < d 1 p 1 : U U I D > f 0 v 5 g B R H p 1 B 2 < / d 1 p 1 : U U I D > < d 1 p 1 : _ c o n t e x t C o l l e c t i o n s > < d 2 : K e y V a l u e O f a n y T y p e C o m p o n e n t C o l l e c t i o n O f a n y T y p e g W H h t R N j > < d 2 : K e y   z : R e f = " i 3 2 " / > < d 2 : V a l u e   z : I d = " i 2 5 3 9 " > < d 1 p 1 : U U I D > i L U z q w M h 3 r T Z < / d 1 p 1 : U U I D > < d 1 p 1 : _ e l e m e n t s > < d 2 : a n y T y p e   z : I d = " i 2 5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3 7 " / > < d 1 p 1 : U U I D > Y v P I u Q 0 D X H f Z < / d 1 p 1 : U U I D > < d 1 p 1 : C o n t a i n e r   z : R e f = " i 2 5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 j X x 0 i 2 k v g K I Y ? S h e e t 1 ! R 8 6 1 C 1 : R 8 6 2 C 1 / 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4 1 "   i : t y p e = " d 1 p 1 : L a b e l " > < d 1 p 1 : P a r e n t   z : R e f = " i 2 5 3 7 " / > < d 1 p 1 : U U I D > X 1 C W m p 2 e 4 G 4 X 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4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2 5 0 0 " / > < d 1 p 1 : U U I D > T M L Q K x f R K q F j < / d 1 p 1 : U U I D > < d 1 p 1 : _ p r o p e r t i e s   z : I d = " i 2 5 4 3 "   i : t y p e = " d 1 p 1 : M D M P r o p e r t i e s " > < d 1 p 1 : P a r e n t   z : R e f = " i 2 5 4 2 " / > < d 1 p 1 : U U I D > l f x c p 3 g y I C w e < / d 1 p 1 : U U I D > < d 1 p 1 : _ c o n t e x t C o l l e c t i o n s > < d 2 : K e y V a l u e O f a n y T y p e C o m p o n e n t C o l l e c t i o n O f a n y T y p e g W H h t R N j > < d 2 : K e y   z : R e f = " i 3 2 " / > < d 2 : V a l u e   z : I d = " i 2 5 4 4 " > < d 1 p 1 : U U I D > J C P s R a 6 4 g W d v < / d 1 p 1 : U U I D > < d 1 p 1 : _ e l e m e n t s > < d 2 : a n y T y p e   z : I d = " i 2 5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4 2 " / > < d 1 p 1 : U U I D > n I Y Z D 8 e i q 5 G L < / d 1 p 1 : U U I D > < d 1 p 1 : C o n t a i n e r   z : R e f = " i 2 5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 j X x 0 i 2 k v g K I Y ? S h e e t 1 ! R 8 6 3 C 1 : R 8 6 4 C 1 / 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4 6 "   i : t y p e = " d 1 p 1 : L a b e l " > < d 1 p 1 : P a r e n t   z : R e f = " i 2 5 4 2 " / > < d 1 p 1 : U U I D > X 8 h m 4 a k x y e 5 G 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2 5 0 0 " / > < d 1 p 1 : U U I D > J h l 8 m O 3 y R X u N < / d 1 p 1 : U U I D > < d 1 p 1 : _ p r o p e r t i e s   z : I d = " i 2 5 4 8 "   i : t y p e = " d 1 p 1 : M D M P r o p e r t i e s " > < d 1 p 1 : P a r e n t   z : R e f = " i 2 5 4 7 " / > < d 1 p 1 : U U I D > z v 2 A K g Q a 9 w 7 r < / d 1 p 1 : U U I D > < d 1 p 1 : _ c o n t e x t C o l l e c t i o n s > < d 2 : K e y V a l u e O f a n y T y p e C o m p o n e n t C o l l e c t i o n O f a n y T y p e g W H h t R N j > < d 2 : K e y   z : R e f = " i 3 2 " / > < d 2 : V a l u e   z : I d = " i 2 5 4 9 " > < d 1 p 1 : U U I D > A H w 6 L k 1 X B B r h < / d 1 p 1 : U U I D > < d 1 p 1 : _ e l e m e n t s > < d 2 : a n y T y p e   z : I d = " i 2 5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4 7 " / > < d 1 p 1 : U U I D > a H v J i N z P 6 D t h < / d 1 p 1 : U U I D > < d 1 p 1 : C o n t a i n e r   z : R e f = " i 2 5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 j X x 0 i 2 k v g K I Y ? S h e e t 1 ! R 8 6 5 C 1 : R 8 6 6 C 1 / 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5 1 "   i : t y p e = " d 1 p 1 : L a b e l " > < d 1 p 1 : P a r e n t   z : R e f = " i 2 5 4 7 " / > < d 1 p 1 : U U I D > l c S y n f p E P U 1 m 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2 5 0 0 " / > < d 1 p 1 : U U I D > l t h m 7 C 3 p p s k u < / d 1 p 1 : U U I D > < d 1 p 1 : _ p r o p e r t i e s   z : I d = " i 2 5 5 3 "   i : t y p e = " d 1 p 1 : M D M P r o p e r t i e s " > < d 1 p 1 : P a r e n t   z : R e f = " i 2 5 5 2 " / > < d 1 p 1 : U U I D > c 5 v 9 F C w A L r Y 5 < / d 1 p 1 : U U I D > < d 1 p 1 : _ c o n t e x t C o l l e c t i o n s > < d 2 : K e y V a l u e O f a n y T y p e C o m p o n e n t C o l l e c t i o n O f a n y T y p e g W H h t R N j > < d 2 : K e y   z : R e f = " i 3 2 " / > < d 2 : V a l u e   z : I d = " i 2 5 5 4 " > < d 1 p 1 : U U I D > K i W F C u K 7 E V g D < / d 1 p 1 : U U I D > < d 1 p 1 : _ e l e m e n t s > < d 2 : a n y T y p e   z : I d = " i 2 5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5 2 " / > < d 1 p 1 : U U I D > n G 2 w 6 s v 6 Y P Y Q < / d 1 p 1 : U U I D > < d 1 p 1 : C o n t a i n e r   z : R e f = " i 2 5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 j X x 0 i 2 k v g K I Y ? S h e e t 1 ! R 8 6 7 C 1 : R 8 6 8 C 1 / 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5 6 "   i : t y p e = " d 1 p 1 : L a b e l " > < d 1 p 1 : P a r e n t   z : R e f = " i 2 5 5 2 " / > < d 1 p 1 : U U I D > f Z F 8 E W Y A 1 i U x 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5 5 7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2 3 9 5 " / > < d 1 p 1 : U U I D > j h s i I H U D k u t P < / d 1 p 1 : U U I D > < d 1 p 1 : _ p r o p e r t i e s   z : I d = " i 2 5 5 8 "   i : t y p e = " d 1 p 1 : M D M P r o p e r t i e s " > < d 1 p 1 : P a r e n t   z : R e f = " i 2 5 5 7 " / > < d 1 p 1 : U U I D > r 3 R 8 P r W z t z 7 A < / d 1 p 1 : U U I D > < d 1 p 1 : _ c o n t e x t C o l l e c t i o n s > < d 2 : K e y V a l u e O f a n y T y p e C o m p o n e n t C o l l e c t i o n O f a n y T y p e g W H h t R N j > < d 2 : K e y   z : R e f = " i 3 2 " / > < d 2 : V a l u e   z : I d = " i 2 5 5 9 " > < d 1 p 1 : U U I D > s t M M 3 w d N a s O 8 < / d 1 p 1 : U U I D > < d 1 p 1 : _ e l e m e n t s > < d 2 : a n y T y p e   z : I d = " i 2 5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5 7 " / > < d 1 p 1 : U U I D > J A D d 5 c h 7 J G Q J < / d 1 p 1 : U U I D > < d 1 p 1 : C o n t a i n e r   z : R e f = " i 2 5 5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5 6 1 "   i : t y p e = " d 1 p 1 : L a b e l " > < d 1 p 1 : P a r e n t   z : R e f = " i 2 5 5 7 " / > < d 1 p 1 : U U I D > F G 7 1 z Q r 2 q 0 M 1 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6 2 "   i : t y p e = " d 1 p 1 : E l e m e n t s " > < d 1 p 1 : P a r e n t   z : R e f = " i 2 5 5 7 " / > < d 1 p 1 : U U I D > g N r 5 R I 4 V Y e B V < / d 1 p 1 : U U I D > < d 1 p 1 : _ c o n t e x t C o l l e c t i o n s > < d 2 : K e y V a l u e O f a n y T y p e C o m p o n e n t C o l l e c t i o n O f a n y T y p e g W H h t R N j > < d 2 : K e y   z : R e f = " i 3 2 " / > < d 2 : V a l u e   z : I d = " i 2 5 6 3 " > < d 1 p 1 : U U I D > c h 8 Y y 9 P J 9 u 5 4 < / d 1 p 1 : U U I D > < d 1 p 1 : _ e l e m e n t s > < d 2 : a n y T y p e   z : I d = " i 2 5 6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2 5 5 7 " / > < d 1 p 1 : U U I D > W Y x c z X 2 S J d v 6 < / d 1 p 1 : U U I D > < d 1 p 1 : _ p r o p e r t i e s   z : I d = " i 2 5 6 5 "   i : t y p e = " d 1 p 1 : M D M P r o p e r t i e s " > < d 1 p 1 : P a r e n t   z : R e f = " i 2 5 6 4 " / > < d 1 p 1 : U U I D > X L t Y 9 s U 6 J 2 5 N < / d 1 p 1 : U U I D > < d 1 p 1 : _ c o n t e x t C o l l e c t i o n s > < d 2 : K e y V a l u e O f a n y T y p e C o m p o n e n t C o l l e c t i o n O f a n y T y p e g W H h t R N j > < d 2 : K e y   z : R e f = " i 3 2 " / > < d 2 : V a l u e   z : I d = " i 2 5 6 6 " > < d 1 p 1 : U U I D > a j D n x K 0 H p T y P < / d 1 p 1 : U U I D > < d 1 p 1 : _ e l e m e n t s > < d 2 : a n y T y p e   z : I d = " i 2 5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6 4 " / > < d 1 p 1 : U U I D > g 1 1 R S A 2 u d D v t < / d 1 p 1 : U U I D > < d 1 p 1 : C o n t a i n e r   z : R e f = " i 2 5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 j X x 0 i 2 k v g K I Y ? S h e e t 1 ! R 8 7 0 C 1 : R 8 7 1 C 1 / 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2 " / > < d 1 p 1 : _ l a b e l s > < d 2 : K e y V a l u e O f s t r i n g a n y T y p e > < d 2 : K e y > L a b e l < / d 2 : K e y > < d 2 : V a l u e   z : I d = " i 2 5 6 8 "   i : t y p e = " d 1 p 1 : L a b e l " > < d 1 p 1 : P a r e n t   z : R e f = " i 2 5 6 4 " / > < d 1 p 1 : U U I D > Z O C T 7 4 u F x B 1 5 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6 9 "   i : t y p e = " d 1 p 1 : E l e m e n t s " > < d 1 p 1 : P a r e n t   z : R e f = " i 2 5 6 4 " / > < d 1 p 1 : U U I D > I h i Y O 1 V X L C c b < / d 1 p 1 : U U I D > < d 1 p 1 : _ c o n t e x t C o l l e c t i o n s > < d 2 : K e y V a l u e O f a n y T y p e C o m p o n e n t C o l l e c t i o n O f a n y T y p e g W H h t R N j > < d 2 : K e y   z : R e f = " i 3 2 " / > < d 2 : V a l u e   z : I d = " i 2 5 7 0 " > < d 1 p 1 : U U I D > Z 8 T U b I 4 n A B S S < / d 1 p 1 : U U I D > < d 1 p 1 : _ e l e m e n t s > < d 2 : a n y T y p e   z : I d = " i 2 5 7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2 5 6 4 " / > < d 1 p 1 : U U I D > q d D R H Y w f a E x m < / d 1 p 1 : U U I D > < d 1 p 1 : _ p r o p e r t i e s   z : I d = " i 2 5 7 2 "   i : t y p e = " d 1 p 1 : M D M P r o p e r t i e s " > < d 1 p 1 : P a r e n t   z : R e f = " i 2 5 7 1 " / > < d 1 p 1 : U U I D > C F O t X R z U F 1 7 X < / d 1 p 1 : U U I D > < d 1 p 1 : _ c o n t e x t C o l l e c t i o n s > < d 2 : K e y V a l u e O f a n y T y p e C o m p o n e n t C o l l e c t i o n O f a n y T y p e g W H h t R N j > < d 2 : K e y   z : R e f = " i 3 2 " / > < d 2 : V a l u e   z : I d = " i 2 5 7 3 " > < d 1 p 1 : U U I D > U 3 K 8 Q I f J Y e v G < / d 1 p 1 : U U I D > < d 1 p 1 : _ e l e m e n t s > < d 2 : a n y T y p e   z : I d = " i 2 5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7 1 " / > < d 1 p 1 : U U I D > q D p J 9 L v c y V k s < / d 1 p 1 : U U I D > < d 1 p 1 : C o n t a i n e r   z : R e f = " i 2 5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 j X x 0 i 2 k v g K I Y ? S h e e t 1 ! R 8 7 2 C 1 : R 8 7 3 C 1 / 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9 " / > < d 1 p 1 : _ l a b e l s > < d 2 : K e y V a l u e O f s t r i n g a n y T y p e > < d 2 : K e y > L a b e l < / d 2 : K e y > < d 2 : V a l u e   z : I d = " i 2 5 7 5 "   i : t y p e = " d 1 p 1 : L a b e l " > < d 1 p 1 : P a r e n t   z : R e f = " i 2 5 7 1 " / > < d 1 p 1 : U U I D > s c 8 Y Q W g a M r s c 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7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2 5 6 4 " / > < d 1 p 1 : U U I D > Q y i t D K m N j y s G < / d 1 p 1 : U U I D > < d 1 p 1 : _ p r o p e r t i e s   z : I d = " i 2 5 7 7 "   i : t y p e = " d 1 p 1 : M D M P r o p e r t i e s " > < d 1 p 1 : P a r e n t   z : R e f = " i 2 5 7 6 " / > < d 1 p 1 : U U I D > w H v X e e J x 5 f 1 Y < / d 1 p 1 : U U I D > < d 1 p 1 : _ c o n t e x t C o l l e c t i o n s > < d 2 : K e y V a l u e O f a n y T y p e C o m p o n e n t C o l l e c t i o n O f a n y T y p e g W H h t R N j > < d 2 : K e y   z : R e f = " i 3 2 " / > < d 2 : V a l u e   z : I d = " i 2 5 7 8 " > < d 1 p 1 : U U I D > r 3 e U i m V j U I 3 U < / d 1 p 1 : U U I D > < d 1 p 1 : _ e l e m e n t s > < d 2 : a n y T y p e   z : I d = " i 2 5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7 6 " / > < d 1 p 1 : U U I D > g q U 4 F f j D T d C I < / d 1 p 1 : U U I D > < d 1 p 1 : C o n t a i n e r   z : R e f = " i 2 5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 j X x 0 i 2 k v g K I Y ? S h e e t 1 ! R 8 7 4 C 1 : R 8 7 5 C 1 / 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9 " / > < d 1 p 1 : _ l a b e l s > < d 2 : K e y V a l u e O f s t r i n g a n y T y p e > < d 2 : K e y > L a b e l < / d 2 : K e y > < d 2 : V a l u e   z : I d = " i 2 5 8 0 "   i : t y p e = " d 1 p 1 : L a b e l " > < d 1 p 1 : P a r e n t   z : R e f = " i 2 5 7 6 " / > < d 1 p 1 : U U I D > O s Y w J R 5 C v 2 6 h 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8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2 5 6 4 " / > < d 1 p 1 : U U I D > z 4 w 2 B 1 6 9 i 6 Z e < / d 1 p 1 : U U I D > < d 1 p 1 : _ p r o p e r t i e s   z : I d = " i 2 5 8 2 "   i : t y p e = " d 1 p 1 : M D M P r o p e r t i e s " > < d 1 p 1 : P a r e n t   z : R e f = " i 2 5 8 1 " / > < d 1 p 1 : U U I D > U H p 3 U 8 L U K Q T G < / d 1 p 1 : U U I D > < d 1 p 1 : _ c o n t e x t C o l l e c t i o n s > < d 2 : K e y V a l u e O f a n y T y p e C o m p o n e n t C o l l e c t i o n O f a n y T y p e g W H h t R N j > < d 2 : K e y   z : R e f = " i 3 2 " / > < d 2 : V a l u e   z : I d = " i 2 5 8 3 " > < d 1 p 1 : U U I D > k a 3 M A A X y O a u z < / d 1 p 1 : U U I D > < d 1 p 1 : _ e l e m e n t s > < d 2 : a n y T y p e   z : I d = " i 2 5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8 1 " / > < d 1 p 1 : U U I D > I P r a 6 0 F X 2 V 6 b < / d 1 p 1 : U U I D > < d 1 p 1 : C o n t a i n e r   z : R e f = " i 2 5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 j X x 0 i 2 k v g K I Y ? S h e e t 1 ! R 8 7 6 C 1 : R 8 7 7 C 1 / 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9 " / > < d 1 p 1 : _ l a b e l s > < d 2 : K e y V a l u e O f s t r i n g a n y T y p e > < d 2 : K e y > L a b e l < / d 2 : K e y > < d 2 : V a l u e   z : I d = " i 2 5 8 5 "   i : t y p e = " d 1 p 1 : L a b e l " > < d 1 p 1 : P a r e n t   z : R e f = " i 2 5 8 1 " / > < d 1 p 1 : U U I D > l L 2 d h t x V T 4 d 1 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8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2 5 6 4 " / > < d 1 p 1 : U U I D > J 2 S 5 E 7 g 7 l 1 6 H < / d 1 p 1 : U U I D > < d 1 p 1 : _ p r o p e r t i e s   z : I d = " i 2 5 8 7 "   i : t y p e = " d 1 p 1 : M D M P r o p e r t i e s " > < d 1 p 1 : P a r e n t   z : R e f = " i 2 5 8 6 " / > < d 1 p 1 : U U I D > x b P W 7 k J X W O N q < / d 1 p 1 : U U I D > < d 1 p 1 : _ c o n t e x t C o l l e c t i o n s > < d 2 : K e y V a l u e O f a n y T y p e C o m p o n e n t C o l l e c t i o n O f a n y T y p e g W H h t R N j > < d 2 : K e y   z : R e f = " i 3 2 " / > < d 2 : V a l u e   z : I d = " i 2 5 8 8 " > < d 1 p 1 : U U I D > f W D S F O 4 7 X 1 u E < / d 1 p 1 : U U I D > < d 1 p 1 : _ e l e m e n t s > < d 2 : a n y T y p e   z : I d = " i 2 5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8 6 " / > < d 1 p 1 : U U I D > O v X V L 6 O W e d Q j < / d 1 p 1 : U U I D > < d 1 p 1 : C o n t a i n e r   z : R e f = " i 2 5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 j X x 0 i 2 k v g K I Y ? S h e e t 1 ! R 8 7 8 C 1 : R 8 7 9 C 1 / 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9 " / > < d 1 p 1 : _ l a b e l s > < d 2 : K e y V a l u e O f s t r i n g a n y T y p e > < d 2 : K e y > L a b e l < / d 2 : K e y > < d 2 : V a l u e   z : I d = " i 2 5 9 0 "   i : t y p e = " d 1 p 1 : L a b e l " > < d 1 p 1 : P a r e n t   z : R e f = " i 2 5 8 6 " / > < d 1 p 1 : U U I D > v 4 X q z X l 2 P v U y 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5 9 1 "   i : t y p e = " d 1 p 1 : E l e m e n t " > < d 1 p 1 : N a m e > R & a m p ; 2 3 3 ; g i o n < / d 1 p 1 : N a m e > < d 1 p 1 : O b j e c t T y p e > E l e m e n t < / d 1 p 1 : O b j e c t T y p e > < d 1 p 1 : P a r e n t   z : R e f = " i 2 3 9 5 " / > < d 1 p 1 : U U I D > F c Q W E e 5 Q f u 8 u < / d 1 p 1 : U U I D > < d 1 p 1 : _ p r o p e r t i e s   z : I d = " i 2 5 9 2 "   i : t y p e = " d 1 p 1 : M D M P r o p e r t i e s " > < d 1 p 1 : P a r e n t   z : R e f = " i 2 5 9 1 " / > < d 1 p 1 : U U I D > n B 1 o Q X c 5 C A z k < / d 1 p 1 : U U I D > < d 1 p 1 : _ c o n t e x t C o l l e c t i o n s > < d 2 : K e y V a l u e O f a n y T y p e C o m p o n e n t C o l l e c t i o n O f a n y T y p e g W H h t R N j > < d 2 : K e y   z : R e f = " i 3 2 " / > < d 2 : V a l u e   z : I d = " i 2 5 9 3 " > < d 1 p 1 : U U I D > o x S n a 8 D F r L E M < / d 1 p 1 : U U I D > < d 1 p 1 : _ e l e m e n t s > < d 2 : a n y T y p e   z : I d = " i 2 5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9 1 " / > < d 1 p 1 : U U I D > K y M a 9 1 M I G e h D < / d 1 p 1 : U U I D > < d 1 p 1 : C o n t a i n e r   z : R e f = " i 2 5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 j X x 0 i 2 k v g K I Y ? S h e e t 1 ! R 8 8 0 C 1 / 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5 9 5 "   i : t y p e = " d 1 p 1 : L a b e l " > < d 1 p 1 : P a r e n t   z : R e f = " i 2 5 9 1 " / > < d 1 p 1 : U U I D > l Q 6 6 3 x C K 6 n K l 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9 6 "   i : t y p e = " d 1 p 1 : E l e m e n t s " > < d 1 p 1 : P a r e n t   z : R e f = " i 2 5 9 1 " / > < d 1 p 1 : U U I D > e K K j T f T N A o L x < / d 1 p 1 : U U I D > < d 1 p 1 : _ c o n t e x t C o l l e c t i o n s > < d 2 : K e y V a l u e O f a n y T y p e C o m p o n e n t C o l l e c t i o n O f a n y T y p e g W H h t R N j > < d 2 : K e y   z : R e f = " i 3 2 " / > < d 2 : V a l u e   z : I d = " i 2 5 9 7 " > < d 1 p 1 : U U I D > i 9 n T E B I C C F v 3 < / d 1 p 1 : U U I D > < d 1 p 1 : _ e l e m e n t s > < d 2 : a n y T y p e   z : I d = " i 2 5 9 8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2 5 9 1 " / > < d 1 p 1 : U U I D > Q X 7 A b w t 1 B 5 1 7 < / d 1 p 1 : U U I D > < d 1 p 1 : _ p r o p e r t i e s   z : I d = " i 2 5 9 9 "   i : t y p e = " d 1 p 1 : M D M P r o p e r t i e s " > < d 1 p 1 : P a r e n t   z : R e f = " i 2 5 9 8 " / > < d 1 p 1 : U U I D > T Q s A Y z B Q 6 y k Y < / d 1 p 1 : U U I D > < d 1 p 1 : _ c o n t e x t C o l l e c t i o n s > < d 2 : K e y V a l u e O f a n y T y p e C o m p o n e n t C o l l e c t i o n O f a n y T y p e g W H h t R N j > < d 2 : K e y   z : R e f = " i 3 2 " / > < d 2 : V a l u e   z : I d = " i 2 6 0 0 " > < d 1 p 1 : U U I D > i l 6 f Z K 2 k 7 o c c < / d 1 p 1 : U U I D > < d 1 p 1 : _ e l e m e n t s > < d 2 : a n y T y p e   z : I d = " i 2 6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9 8 " / > < d 1 p 1 : U U I D > I C 5 M z q d R P O P K < / d 1 p 1 : U U I D > < d 1 p 1 : C o n t a i n e r   z : R e f = " i 2 5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 j X x 0 i 2 k v g K I Y ? S h e e t 1 ! R 8 8 1 C 1 : R 8 8 2 C 1 / 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9 6 " / > < d 1 p 1 : _ l a b e l s > < d 2 : K e y V a l u e O f s t r i n g a n y T y p e > < d 2 : K e y > L a b e l < / d 2 : K e y > < d 2 : V a l u e   z : I d = " i 2 6 0 2 "   i : t y p e = " d 1 p 1 : L a b e l " > < d 1 p 1 : P a r e n t   z : R e f = " i 2 5 9 8 " / > < d 1 p 1 : U U I D > r C u K 3 S k t H q V U 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6 0 3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2 5 9 1 " / > < d 1 p 1 : U U I D > f Q B y 2 x 3 v d p I b < / d 1 p 1 : U U I D > < d 1 p 1 : _ p r o p e r t i e s   z : I d = " i 2 6 0 4 "   i : t y p e = " d 1 p 1 : M D M P r o p e r t i e s " > < d 1 p 1 : P a r e n t   z : R e f = " i 2 6 0 3 " / > < d 1 p 1 : U U I D > O D s 1 J y Q Y O y v Y < / d 1 p 1 : U U I D > < d 1 p 1 : _ c o n t e x t C o l l e c t i o n s > < d 2 : K e y V a l u e O f a n y T y p e C o m p o n e n t C o l l e c t i o n O f a n y T y p e g W H h t R N j > < d 2 : K e y   z : R e f = " i 3 2 " / > < d 2 : V a l u e   z : I d = " i 2 6 0 5 " > < d 1 p 1 : U U I D > v r u 6 m 6 F u z P 0 W < / d 1 p 1 : U U I D > < d 1 p 1 : _ e l e m e n t s > < d 2 : a n y T y p e   z : I d = " i 2 6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0 3 " / > < d 1 p 1 : U U I D > t 0 c Q V S J a V x O V < / d 1 p 1 : U U I D > < d 1 p 1 : C o n t a i n e r   z : R e f = " i 2 6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 j X x 0 i 2 k v g K I Y ? S h e e t 1 ! R 8 8 3 C 1 : R 8 8 4 C 1 / 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9 6 " / > < d 1 p 1 : _ l a b e l s > < d 2 : K e y V a l u e O f s t r i n g a n y T y p e > < d 2 : K e y > L a b e l < / d 2 : K e y > < d 2 : V a l u e   z : I d = " i 2 6 0 7 "   i : t y p e = " d 1 p 1 : L a b e l " > < d 1 p 1 : P a r e n t   z : R e f = " i 2 6 0 3 " / > < d 1 p 1 : U U I D > G 6 w t J 1 D L 3 T i K 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6 0 8 "   i : t y p e = " d 1 p 1 : E l e m e n t s " > < d 1 p 1 : P a r e n t   z : R e f = " i 2 6 0 3 " / > < d 1 p 1 : U U I D > a D E t 9 L M M p z X P < / d 1 p 1 : U U I D > < d 1 p 1 : _ c o n t e x t C o l l e c t i o n s > < d 2 : K e y V a l u e O f a n y T y p e C o m p o n e n t C o l l e c t i o n O f a n y T y p e g W H h t R N j > < d 2 : K e y   z : R e f = " i 3 2 " / > < d 2 : V a l u e   z : I d = " i 2 6 0 9 " > < d 1 p 1 : U U I D > v r h 1 N Z M u N B S z < / d 1 p 1 : U U I D > < d 1 p 1 : _ e l e m e n t s > < d 2 : a n y T y p e   z : I d = " i 2 6 1 0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2 6 0 3 " / > < d 1 p 1 : U U I D > l L w S c 6 w y W I w Q < / d 1 p 1 : U U I D > < d 1 p 1 : _ p r o p e r t i e s   z : I d = " i 2 6 1 1 "   i : t y p e = " d 1 p 1 : M D M P r o p e r t i e s " > < d 1 p 1 : P a r e n t   z : R e f = " i 2 6 1 0 " / > < d 1 p 1 : U U I D > Y 9 a K Y D O X R h S H < / d 1 p 1 : U U I D > < d 1 p 1 : _ c o n t e x t C o l l e c t i o n s > < d 2 : K e y V a l u e O f a n y T y p e C o m p o n e n t C o l l e c t i o n O f a n y T y p e g W H h t R N j > < d 2 : K e y   z : R e f = " i 3 2 " / > < d 2 : V a l u e   z : I d = " i 2 6 1 2 " > < d 1 p 1 : U U I D > x h p S I g V C N V A U < / d 1 p 1 : U U I D > < d 1 p 1 : _ e l e m e n t s > < d 2 : a n y T y p e   z : I d = " i 2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1 0 " / > < d 1 p 1 : U U I D > R 9 D 6 p V C I d Y e n < / d 1 p 1 : U U I D > < d 1 p 1 : C o n t a i n e r   z : R e f = " i 2 6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 j X x 0 i 2 k v g K I Y ? S h e e t 1 ! R 8 8 5 C 1 : R 8 8 6 C 1 / 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1 4 "   i : t y p e = " d 1 p 1 : L a b e l " > < d 1 p 1 : P a r e n t   z : R e f = " i 2 6 1 0 " / > < d 1 p 1 : U U I D > E w t 7 i v y x 5 R Z d 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1 5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2 6 0 3 " / > < d 1 p 1 : U U I D > g 6 4 V 5 G T z X d o I < / d 1 p 1 : U U I D > < d 1 p 1 : _ p r o p e r t i e s   z : I d = " i 2 6 1 6 "   i : t y p e = " d 1 p 1 : M D M P r o p e r t i e s " > < d 1 p 1 : P a r e n t   z : R e f = " i 2 6 1 5 " / > < d 1 p 1 : U U I D > b 5 W v A d E V i U U y < / d 1 p 1 : U U I D > < d 1 p 1 : _ c o n t e x t C o l l e c t i o n s > < d 2 : K e y V a l u e O f a n y T y p e C o m p o n e n t C o l l e c t i o n O f a n y T y p e g W H h t R N j > < d 2 : K e y   z : R e f = " i 3 2 " / > < d 2 : V a l u e   z : I d = " i 2 6 1 7 " > < d 1 p 1 : U U I D > g 1 R 0 b M H H 9 G z Y < / d 1 p 1 : U U I D > < d 1 p 1 : _ e l e m e n t s > < d 2 : a n y T y p e   z : I d = " i 2 6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1 5 " / > < d 1 p 1 : U U I D > z R t 6 f K p i C C w N < / d 1 p 1 : U U I D > < d 1 p 1 : C o n t a i n e r   z : R e f = " i 2 6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 j X x 0 i 2 k v g K I Y ? S h e e t 1 ! R 8 8 7 C 1 : R 8 8 8 C 1 / 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1 9 "   i : t y p e = " d 1 p 1 : L a b e l " > < d 1 p 1 : P a r e n t   z : R e f = " i 2 6 1 5 " / > < d 1 p 1 : U U I D > m r K i o L m n I k 9 C 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2 0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2 6 0 3 " / > < d 1 p 1 : U U I D > d G q Q p 1 u 0 v 1 L y < / d 1 p 1 : U U I D > < d 1 p 1 : _ p r o p e r t i e s   z : I d = " i 2 6 2 1 "   i : t y p e = " d 1 p 1 : M D M P r o p e r t i e s " > < d 1 p 1 : P a r e n t   z : R e f = " i 2 6 2 0 " / > < d 1 p 1 : U U I D > H l B v R p x A q P U y < / d 1 p 1 : U U I D > < d 1 p 1 : _ c o n t e x t C o l l e c t i o n s > < d 2 : K e y V a l u e O f a n y T y p e C o m p o n e n t C o l l e c t i o n O f a n y T y p e g W H h t R N j > < d 2 : K e y   z : R e f = " i 3 2 " / > < d 2 : V a l u e   z : I d = " i 2 6 2 2 " > < d 1 p 1 : U U I D > C M r Q Q W o a H 8 v u < / d 1 p 1 : U U I D > < d 1 p 1 : _ e l e m e n t s > < d 2 : a n y T y p e   z : I d = " i 2 6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2 0 " / > < d 1 p 1 : U U I D > n H 1 Y q w w l F E r 0 < / d 1 p 1 : U U I D > < d 1 p 1 : C o n t a i n e r   z : R e f = " i 2 6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 j X x 0 i 2 k v g K I Y ? S h e e t 1 ! R 8 8 9 C 1 : R 8 9 0 C 1 / 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2 4 "   i : t y p e = " d 1 p 1 : L a b e l " > < d 1 p 1 : P a r e n t   z : R e f = " i 2 6 2 0 " / > < d 1 p 1 : U U I D > S H s C x x 4 1 g X G F 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2 5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2 6 0 3 " / > < d 1 p 1 : U U I D > Y Q h 1 V i J D H Q v m < / d 1 p 1 : U U I D > < d 1 p 1 : _ p r o p e r t i e s   z : I d = " i 2 6 2 6 "   i : t y p e = " d 1 p 1 : M D M P r o p e r t i e s " > < d 1 p 1 : P a r e n t   z : R e f = " i 2 6 2 5 " / > < d 1 p 1 : U U I D > J X 0 U U y t v 7 4 3 S < / d 1 p 1 : U U I D > < d 1 p 1 : _ c o n t e x t C o l l e c t i o n s > < d 2 : K e y V a l u e O f a n y T y p e C o m p o n e n t C o l l e c t i o n O f a n y T y p e g W H h t R N j > < d 2 : K e y   z : R e f = " i 3 2 " / > < d 2 : V a l u e   z : I d = " i 2 6 2 7 " > < d 1 p 1 : U U I D > Y Y R q Y V G K 0 S 9 K < / d 1 p 1 : U U I D > < d 1 p 1 : _ e l e m e n t s > < d 2 : a n y T y p e   z : I d = " i 2 6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2 5 " / > < d 1 p 1 : U U I D > p Z V 3 e t s 8 g 1 F 3 < / d 1 p 1 : U U I D > < d 1 p 1 : C o n t a i n e r   z : R e f = " i 2 6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 j X x 0 i 2 k v g K I Y ? S h e e t 1 ! R 8 9 1 C 1 : R 8 9 2 C 1 / 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2 9 "   i : t y p e = " d 1 p 1 : L a b e l " > < d 1 p 1 : P a r e n t   z : R e f = " i 2 6 2 5 " / > < d 1 p 1 : U U I D > B C O l d I 1 F X G D m 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3 0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2 6 0 3 " / > < d 1 p 1 : U U I D > H t 6 4 s R t v Q j U K < / d 1 p 1 : U U I D > < d 1 p 1 : _ p r o p e r t i e s   z : I d = " i 2 6 3 1 "   i : t y p e = " d 1 p 1 : M D M P r o p e r t i e s " > < d 1 p 1 : P a r e n t   z : R e f = " i 2 6 3 0 " / > < d 1 p 1 : U U I D > b T G T Q A w 0 N j 4 R < / d 1 p 1 : U U I D > < d 1 p 1 : _ c o n t e x t C o l l e c t i o n s > < d 2 : K e y V a l u e O f a n y T y p e C o m p o n e n t C o l l e c t i o n O f a n y T y p e g W H h t R N j > < d 2 : K e y   z : R e f = " i 3 2 " / > < d 2 : V a l u e   z : I d = " i 2 6 3 2 " > < d 1 p 1 : U U I D > Z F M u 8 g A 3 X q g 4 < / d 1 p 1 : U U I D > < d 1 p 1 : _ e l e m e n t s > < d 2 : a n y T y p e   z : I d = " i 2 6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3 0 " / > < d 1 p 1 : U U I D > X z Q O N 5 w m S Y J F < / d 1 p 1 : U U I D > < d 1 p 1 : C o n t a i n e r   z : R e f = " i 2 6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 j X x 0 i 2 k v g K I Y ? S h e e t 1 ! R 8 9 3 C 1 : R 8 9 4 C 1 / 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3 4 "   i : t y p e = " d 1 p 1 : L a b e l " > < d 1 p 1 : P a r e n t   z : R e f = " i 2 6 3 0 " / > < d 1 p 1 : U U I D > H A b q F U p d t E r Z 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3 5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2 6 0 3 " / > < d 1 p 1 : U U I D > j 1 u v c 1 g Z i D h o < / d 1 p 1 : U U I D > < d 1 p 1 : _ p r o p e r t i e s   z : I d = " i 2 6 3 6 "   i : t y p e = " d 1 p 1 : M D M P r o p e r t i e s " > < d 1 p 1 : P a r e n t   z : R e f = " i 2 6 3 5 " / > < d 1 p 1 : U U I D > M x 4 0 g K 6 P e D a Z < / d 1 p 1 : U U I D > < d 1 p 1 : _ c o n t e x t C o l l e c t i o n s > < d 2 : K e y V a l u e O f a n y T y p e C o m p o n e n t C o l l e c t i o n O f a n y T y p e g W H h t R N j > < d 2 : K e y   z : R e f = " i 3 2 " / > < d 2 : V a l u e   z : I d = " i 2 6 3 7 " > < d 1 p 1 : U U I D > b 7 9 9 1 M g 1 x L 1 b < / d 1 p 1 : U U I D > < d 1 p 1 : _ e l e m e n t s > < d 2 : a n y T y p e   z : I d = " i 2 6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3 5 " / > < d 1 p 1 : U U I D > m h n S x T 8 G 5 H f M < / d 1 p 1 : U U I D > < d 1 p 1 : C o n t a i n e r   z : R e f = " i 2 6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 j X x 0 i 2 k v g K I Y ? S h e e t 1 ! R 8 9 5 C 1 : R 8 9 6 C 1 / 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3 9 "   i : t y p e = " d 1 p 1 : L a b e l " > < d 1 p 1 : P a r e n t   z : R e f = " i 2 6 3 5 " / > < d 1 p 1 : U U I D > I 1 9 P h h U G d x u k 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4 0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2 6 0 3 " / > < d 1 p 1 : U U I D > V S f 0 C 0 R E 8 Y j d < / d 1 p 1 : U U I D > < d 1 p 1 : _ p r o p e r t i e s   z : I d = " i 2 6 4 1 "   i : t y p e = " d 1 p 1 : M D M P r o p e r t i e s " > < d 1 p 1 : P a r e n t   z : R e f = " i 2 6 4 0 " / > < d 1 p 1 : U U I D > f K X N u R b Y Z 2 s P < / d 1 p 1 : U U I D > < d 1 p 1 : _ c o n t e x t C o l l e c t i o n s > < d 2 : K e y V a l u e O f a n y T y p e C o m p o n e n t C o l l e c t i o n O f a n y T y p e g W H h t R N j > < d 2 : K e y   z : R e f = " i 3 2 " / > < d 2 : V a l u e   z : I d = " i 2 6 4 2 " > < d 1 p 1 : U U I D > w x v G 2 T S D 5 d F 8 < / d 1 p 1 : U U I D > < d 1 p 1 : _ e l e m e n t s > < d 2 : a n y T y p e   z : I d = " i 2 6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4 0 " / > < d 1 p 1 : U U I D > b p c K F T d Z d y Y r < / d 1 p 1 : U U I D > < d 1 p 1 : C o n t a i n e r   z : R e f = " i 2 6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 j X x 0 i 2 k v g K I Y ? S h e e t 1 ! R 8 9 7 C 1 : R 8 9 8 C 1 / 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4 4 "   i : t y p e = " d 1 p 1 : L a b e l " > < d 1 p 1 : P a r e n t   z : R e f = " i 2 6 4 0 " / > < d 1 p 1 : U U I D > L U Q i r d A w R h d x 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4 5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2 6 0 3 " / > < d 1 p 1 : U U I D > K e N P g w n f G X 6 Q < / d 1 p 1 : U U I D > < d 1 p 1 : _ p r o p e r t i e s   z : I d = " i 2 6 4 6 "   i : t y p e = " d 1 p 1 : M D M P r o p e r t i e s " > < d 1 p 1 : P a r e n t   z : R e f = " i 2 6 4 5 " / > < d 1 p 1 : U U I D > r T G g u c C 1 z X W A < / d 1 p 1 : U U I D > < d 1 p 1 : _ c o n t e x t C o l l e c t i o n s > < d 2 : K e y V a l u e O f a n y T y p e C o m p o n e n t C o l l e c t i o n O f a n y T y p e g W H h t R N j > < d 2 : K e y   z : R e f = " i 3 2 " / > < d 2 : V a l u e   z : I d = " i 2 6 4 7 " > < d 1 p 1 : U U I D > c 1 O m 0 c Q H F Y q F < / d 1 p 1 : U U I D > < d 1 p 1 : _ e l e m e n t s > < d 2 : a n y T y p e   z : I d = " i 2 6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4 5 " / > < d 1 p 1 : U U I D > q Q T F Y T x I Y E Q j < / d 1 p 1 : U U I D > < d 1 p 1 : C o n t a i n e r   z : R e f = " i 2 6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 j X x 0 i 2 k v g K I Y ? S h e e t 1 ! R 8 9 9 C 1 : R 9 0 0 C 1 / 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4 9 "   i : t y p e = " d 1 p 1 : L a b e l " > < d 1 p 1 : P a r e n t   z : R e f = " i 2 6 4 5 " / > < d 1 p 1 : U U I D > d n 3 d 1 1 q 1 Y A B 9 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5 0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2 6 0 3 " / > < d 1 p 1 : U U I D > j z R H T L X o 2 p S x < / d 1 p 1 : U U I D > < d 1 p 1 : _ p r o p e r t i e s   z : I d = " i 2 6 5 1 "   i : t y p e = " d 1 p 1 : M D M P r o p e r t i e s " > < d 1 p 1 : P a r e n t   z : R e f = " i 2 6 5 0 " / > < d 1 p 1 : U U I D > K x T e b M J K S c m M < / d 1 p 1 : U U I D > < d 1 p 1 : _ c o n t e x t C o l l e c t i o n s > < d 2 : K e y V a l u e O f a n y T y p e C o m p o n e n t C o l l e c t i o n O f a n y T y p e g W H h t R N j > < d 2 : K e y   z : R e f = " i 3 2 " / > < d 2 : V a l u e   z : I d = " i 2 6 5 2 " > < d 1 p 1 : U U I D > E 2 k A i Q l b n B r d < / d 1 p 1 : U U I D > < d 1 p 1 : _ e l e m e n t s > < d 2 : a n y T y p e   z : I d = " i 2 6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5 0 " / > < d 1 p 1 : U U I D > H 6 f g l O m e n q Z D < / d 1 p 1 : U U I D > < d 1 p 1 : C o n t a i n e r   z : R e f = " i 2 6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 j X x 0 i 2 k v g K I Y ? S h e e t 1 ! R 9 0 1 C 1 : R 9 0 2 C 1 / 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5 4 "   i : t y p e = " d 1 p 1 : L a b e l " > < d 1 p 1 : P a r e n t   z : R e f = " i 2 6 5 0 " / > < d 1 p 1 : U U I D > H t D I K u 6 4 V G 9 v 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5 5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2 6 0 3 " / > < d 1 p 1 : U U I D > M A T y C D q r K Z 0 k < / d 1 p 1 : U U I D > < d 1 p 1 : _ p r o p e r t i e s   z : I d = " i 2 6 5 6 "   i : t y p e = " d 1 p 1 : M D M P r o p e r t i e s " > < d 1 p 1 : P a r e n t   z : R e f = " i 2 6 5 5 " / > < d 1 p 1 : U U I D > H w r 1 P g x W o H A g < / d 1 p 1 : U U I D > < d 1 p 1 : _ c o n t e x t C o l l e c t i o n s > < d 2 : K e y V a l u e O f a n y T y p e C o m p o n e n t C o l l e c t i o n O f a n y T y p e g W H h t R N j > < d 2 : K e y   z : R e f = " i 3 2 " / > < d 2 : V a l u e   z : I d = " i 2 6 5 7 " > < d 1 p 1 : U U I D > l w l I e 0 5 L F 0 V e < / d 1 p 1 : U U I D > < d 1 p 1 : _ e l e m e n t s > < d 2 : a n y T y p e   z : I d = " i 2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5 5 " / > < d 1 p 1 : U U I D > k o j E 1 I k Z c h 1 w < / d 1 p 1 : U U I D > < d 1 p 1 : C o n t a i n e r   z : R e f = " i 2 6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 j X x 0 i 2 k v g K I Y ? S h e e t 1 ! R 9 0 3 C 1 : R 9 0 4 C 1 / 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5 9 "   i : t y p e = " d 1 p 1 : L a b e l " > < d 1 p 1 : P a r e n t   z : R e f = " i 2 6 5 5 " / > < d 1 p 1 : U U I D > Y X 4 p m G 5 v 1 e W W 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6 0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2 6 0 3 " / > < d 1 p 1 : U U I D > y 2 b A B y b v e f Q O < / d 1 p 1 : U U I D > < d 1 p 1 : _ p r o p e r t i e s   z : I d = " i 2 6 6 1 "   i : t y p e = " d 1 p 1 : M D M P r o p e r t i e s " > < d 1 p 1 : P a r e n t   z : R e f = " i 2 6 6 0 " / > < d 1 p 1 : U U I D > d s M G P U z A 5 8 x z < / d 1 p 1 : U U I D > < d 1 p 1 : _ c o n t e x t C o l l e c t i o n s > < d 2 : K e y V a l u e O f a n y T y p e C o m p o n e n t C o l l e c t i o n O f a n y T y p e g W H h t R N j > < d 2 : K e y   z : R e f = " i 3 2 " / > < d 2 : V a l u e   z : I d = " i 2 6 6 2 " > < d 1 p 1 : U U I D > h d A x v O 7 T b M M l < / d 1 p 1 : U U I D > < d 1 p 1 : _ e l e m e n t s > < d 2 : a n y T y p e   z : I d = " i 2 6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6 0 " / > < d 1 p 1 : U U I D > x s g g i m E M 3 z j w < / d 1 p 1 : U U I D > < d 1 p 1 : C o n t a i n e r   z : R e f = " i 2 6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 j X x 0 i 2 k v g K I Y ? S h e e t 1 ! R 9 0 5 C 1 : R 9 0 6 C 1 / 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6 4 "   i : t y p e = " d 1 p 1 : L a b e l " > < d 1 p 1 : P a r e n t   z : R e f = " i 2 6 6 0 " / > < d 1 p 1 : U U I D > P g J 6 M j X 8 H q Z g 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6 6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2 3 9 5 " / > < d 1 p 1 : U U I D > X e 1 N p N 2 E Q U k l < / d 1 p 1 : U U I D > < d 1 p 1 : _ p r o p e r t i e s   z : I d = " i 2 6 6 6 "   i : t y p e = " d 1 p 1 : M D M P r o p e r t i e s " > < d 1 p 1 : P a r e n t   z : R e f = " i 2 6 6 5 " / > < d 1 p 1 : U U I D > h z 5 v A U j t 1 v b Y < / d 1 p 1 : U U I D > < d 1 p 1 : _ c o n t e x t C o l l e c t i o n s > < d 2 : K e y V a l u e O f a n y T y p e C o m p o n e n t C o l l e c t i o n O f a n y T y p e g W H h t R N j > < d 2 : K e y   z : R e f = " i 3 2 " / > < d 2 : V a l u e   z : I d = " i 2 6 6 7 " > < d 1 p 1 : U U I D > H x p N j k U X g l J h < / d 1 p 1 : U U I D > < d 1 p 1 : _ e l e m e n t s > < d 2 : a n y T y p e   z : I d = " i 2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6 5 " / > < d 1 p 1 : U U I D > q T d U 3 l 4 z 4 O I 5 < / d 1 p 1 : U U I D > < d 1 p 1 : C o n t a i n e r   z : R e f = " i 2 6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 j X x 0 i 2 k v g K I Y ? S h e e t 1 ! R 9 0 7 C 1 / 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6 6 9 "   i : t y p e = " d 1 p 1 : L a b e l " > < d 1 p 1 : P a r e n t   z : R e f = " i 2 6 6 5 " / > < d 1 p 1 : U U I D > t s Z Q k h 4 8 6 i t 8 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6 7 0 "   i : t y p e = " d 1 p 1 : E l e m e n t s " > < d 1 p 1 : P a r e n t   z : R e f = " i 2 6 6 5 " / > < d 1 p 1 : U U I D > a 1 6 4 g n 9 v B D v F < / d 1 p 1 : U U I D > < d 1 p 1 : _ c o n t e x t C o l l e c t i o n s > < d 2 : K e y V a l u e O f a n y T y p e C o m p o n e n t C o l l e c t i o n O f a n y T y p e g W H h t R N j > < d 2 : K e y   z : R e f = " i 3 2 " / > < d 2 : V a l u e   z : I d = " i 2 6 7 1 " > < d 1 p 1 : U U I D > U p Z 4 4 m A 7 U h s x < / d 1 p 1 : U U I D > < d 1 p 1 : _ e l e m e n t s > < d 2 : a n y T y p e   z : I d = " i 2 6 7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2 6 6 5 " / > < d 1 p 1 : U U I D > N 7 i n V 0 k K d F 1 2 < / d 1 p 1 : U U I D > < d 1 p 1 : _ p r o p e r t i e s   z : I d = " i 2 6 7 3 "   i : t y p e = " d 1 p 1 : M D M P r o p e r t i e s " > < d 1 p 1 : P a r e n t   z : R e f = " i 2 6 7 2 " / > < d 1 p 1 : U U I D > P M S G o e v M R H X v < / d 1 p 1 : U U I D > < d 1 p 1 : _ c o n t e x t C o l l e c t i o n s > < d 2 : K e y V a l u e O f a n y T y p e C o m p o n e n t C o l l e c t i o n O f a n y T y p e g W H h t R N j > < d 2 : K e y   z : R e f = " i 3 2 " / > < d 2 : V a l u e   z : I d = " i 2 6 7 4 " > < d 1 p 1 : U U I D > x 2 o U f L P D p Z 6 r < / d 1 p 1 : U U I D > < d 1 p 1 : _ e l e m e n t s > < d 2 : a n y T y p e   z : I d = " i 2 6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7 2 " / > < d 1 p 1 : U U I D > s O z P 0 n d 3 o t 4 W < / d 1 p 1 : U U I D > < d 1 p 1 : C o n t a i n e r   z : R e f = " i 2 6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 j X x 0 i 2 k v g K I Y ? S h e e t 1 ! R 9 0 8 C 1 : R 9 0 9 C 1 / 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7 0 " / > < d 1 p 1 : _ l a b e l s > < d 2 : K e y V a l u e O f s t r i n g a n y T y p e > < d 2 : K e y > L a b e l < / d 2 : K e y > < d 2 : V a l u e   z : I d = " i 2 6 7 6 "   i : t y p e = " d 1 p 1 : L a b e l " > < d 1 p 1 : P a r e n t   z : R e f = " i 2 6 7 2 " / > < d 1 p 1 : U U I D > z R n H 8 i f T z h H a 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7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2 6 6 5 " / > < d 1 p 1 : U U I D > U D Y J I u n S b q Z R < / d 1 p 1 : U U I D > < d 1 p 1 : _ p r o p e r t i e s   z : I d = " i 2 6 7 8 "   i : t y p e = " d 1 p 1 : M D M P r o p e r t i e s " > < d 1 p 1 : P a r e n t   z : R e f = " i 2 6 7 7 " / > < d 1 p 1 : U U I D > O O u C 0 7 Q r 6 s X C < / d 1 p 1 : U U I D > < d 1 p 1 : _ c o n t e x t C o l l e c t i o n s > < d 2 : K e y V a l u e O f a n y T y p e C o m p o n e n t C o l l e c t i o n O f a n y T y p e g W H h t R N j > < d 2 : K e y   z : R e f = " i 3 2 " / > < d 2 : V a l u e   z : I d = " i 2 6 7 9 " > < d 1 p 1 : U U I D > x l T t 9 F Q 3 Q l P Z < / d 1 p 1 : U U I D > < d 1 p 1 : _ e l e m e n t s > < d 2 : a n y T y p e   z : I d = " i 2 6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7 7 " / > < d 1 p 1 : U U I D > i f W o o d H O 6 R C Q < / d 1 p 1 : U U I D > < d 1 p 1 : C o n t a i n e r   z : R e f = " i 2 6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 j X x 0 i 2 k v g K I Y ? S h e e t 1 ! R 9 1 0 C 1 : R 9 1 1 C 1 / 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7 0 " / > < d 1 p 1 : _ l a b e l s > < d 2 : K e y V a l u e O f s t r i n g a n y T y p e > < d 2 : K e y > L a b e l < / d 2 : K e y > < d 2 : V a l u e   z : I d = " i 2 6 8 1 "   i : t y p e = " d 1 p 1 : L a b e l " > < d 1 p 1 : P a r e n t   z : R e f = " i 2 6 7 7 " / > < d 1 p 1 : U U I D > U m O Q 9 s M T 1 W H z 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8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2 6 6 5 " / > < d 1 p 1 : U U I D > W 0 9 U p 6 4 y F G m 0 < / d 1 p 1 : U U I D > < d 1 p 1 : _ p r o p e r t i e s   z : I d = " i 2 6 8 3 "   i : t y p e = " d 1 p 1 : M D M P r o p e r t i e s " > < d 1 p 1 : P a r e n t   z : R e f = " i 2 6 8 2 " / > < d 1 p 1 : U U I D > X N N s I P v J 2 w S P < / d 1 p 1 : U U I D > < d 1 p 1 : _ c o n t e x t C o l l e c t i o n s > < d 2 : K e y V a l u e O f a n y T y p e C o m p o n e n t C o l l e c t i o n O f a n y T y p e g W H h t R N j > < d 2 : K e y   z : R e f = " i 3 2 " / > < d 2 : V a l u e   z : I d = " i 2 6 8 4 " > < d 1 p 1 : U U I D > Q v 4 i d B F r 8 U X U < / d 1 p 1 : U U I D > < d 1 p 1 : _ e l e m e n t s > < d 2 : a n y T y p e   z : I d = " i 2 6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8 2 " / > < d 1 p 1 : U U I D > f n C d l J G q i D R w < / d 1 p 1 : U U I D > < d 1 p 1 : C o n t a i n e r   z : R e f = " i 2 6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 j X x 0 i 2 k v g K I Y ? S h e e t 1 ! R 9 1 2 C 1 : R 9 1 3 C 1 / 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7 0 " / > < d 1 p 1 : _ l a b e l s > < d 2 : K e y V a l u e O f s t r i n g a n y T y p e > < d 2 : K e y > L a b e l < / d 2 : K e y > < d 2 : V a l u e   z : I d = " i 2 6 8 6 "   i : t y p e = " d 1 p 1 : L a b e l " > < d 1 p 1 : P a r e n t   z : R e f = " i 2 6 8 2 " / > < d 1 p 1 : U U I D > L u C A f M 4 S A Y f 8 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6 8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3 9 5 " / > < d 1 p 1 : U U I D > u 8 s K C h p T j R D C < / d 1 p 1 : U U I D > < d 1 p 1 : _ p r o p e r t i e s   z : I d = " i 2 6 8 8 "   i : t y p e = " d 1 p 1 : M D M P r o p e r t i e s " > < d 1 p 1 : P a r e n t   z : R e f = " i 2 6 8 7 " / > < d 1 p 1 : U U I D > t i v B 1 F i 3 N G U 3 < / d 1 p 1 : U U I D > < d 1 p 1 : _ c o n t e x t C o l l e c t i o n s > < d 2 : K e y V a l u e O f a n y T y p e C o m p o n e n t C o l l e c t i o n O f a n y T y p e g W H h t R N j > < d 2 : K e y   z : R e f = " i 3 2 " / > < d 2 : V a l u e   z : I d = " i 2 6 8 9 " > < d 1 p 1 : U U I D > c j v 5 M W S H 1 3 G g < / d 1 p 1 : U U I D > < d 1 p 1 : _ e l e m e n t s > < d 2 : a n y T y p e   z : I d = " i 2 6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8 7 " / > < d 1 p 1 : U U I D > K R j t q n s Q d J q 4 < / d 1 p 1 : U U I D > < d 1 p 1 : C o n t a i n e r   z : R e f = " i 2 6 8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 j X x 0 i 2 k v g K I Y ? S h e e t 1 ! R 9 1 4 C 1 / 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6 9 1 "   i : t y p e = " d 1 p 1 : L a b e l " > < d 1 p 1 : P a r e n t   z : R e f = " i 2 6 8 7 " / > < d 1 p 1 : U U I D > x P K n f 2 E 6 r 9 O W 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6 9 2 "   i : t y p e = " d 1 p 1 : E l e m e n t s " > < d 1 p 1 : P a r e n t   z : R e f = " i 2 6 8 7 " / > < d 1 p 1 : U U I D > j U F 6 N 9 s 1 H M 3 a < / d 1 p 1 : U U I D > < d 1 p 1 : _ c o n t e x t C o l l e c t i o n s > < d 2 : K e y V a l u e O f a n y T y p e C o m p o n e n t C o l l e c t i o n O f a n y T y p e g W H h t R N j > < d 2 : K e y   z : R e f = " i 3 2 " / > < d 2 : V a l u e   z : I d = " i 2 6 9 3 " > < d 1 p 1 : U U I D > p d l l s 4 I s 9 0 e s < / d 1 p 1 : U U I D > < d 1 p 1 : _ e l e m e n t s > < d 2 : a n y T y p e   z : I d = " i 2 6 9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2 6 8 7 " / > < d 1 p 1 : U U I D > X s G k j K 5 k O 9 e b < / d 1 p 1 : U U I D > < d 1 p 1 : _ p r o p e r t i e s   z : I d = " i 2 6 9 5 "   i : t y p e = " d 1 p 1 : M D M P r o p e r t i e s " > < d 1 p 1 : P a r e n t   z : R e f = " i 2 6 9 4 " / > < d 1 p 1 : U U I D > N E 1 1 w d H f S J 4 C < / d 1 p 1 : U U I D > < d 1 p 1 : _ c o n t e x t C o l l e c t i o n s > < d 2 : K e y V a l u e O f a n y T y p e C o m p o n e n t C o l l e c t i o n O f a n y T y p e g W H h t R N j > < d 2 : K e y   z : R e f = " i 3 2 " / > < d 2 : V a l u e   z : I d = " i 2 6 9 6 " > < d 1 p 1 : U U I D > U K d L v K 5 9 c P z j < / d 1 p 1 : U U I D > < d 1 p 1 : _ e l e m e n t s > < d 2 : a n y T y p e   z : I d = " i 2 6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9 4 " / > < d 1 p 1 : U U I D > b 0 O k Z E b Z 1 0 q I < / d 1 p 1 : U U I D > < d 1 p 1 : C o n t a i n e r   z : R e f = " i 2 6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 j X x 0 i 2 k v g K I Y ? S h e e t 1 ! R 9 1 5 C 1 : R 9 1 6 C 1 / 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9 2 " / > < d 1 p 1 : _ l a b e l s > < d 2 : K e y V a l u e O f s t r i n g a n y T y p e > < d 2 : K e y > L a b e l < / d 2 : K e y > < d 2 : V a l u e   z : I d = " i 2 6 9 8 "   i : t y p e = " d 1 p 1 : L a b e l " > < d 1 p 1 : P a r e n t   z : R e f = " i 2 6 9 4 " / > < d 1 p 1 : U U I D > n f Y g E o I y 9 J V q 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9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2 6 8 7 " / > < d 1 p 1 : U U I D > r I k 7 o y m t i W L c < / d 1 p 1 : U U I D > < d 1 p 1 : _ p r o p e r t i e s   z : I d = " i 2 7 0 0 "   i : t y p e = " d 1 p 1 : M D M P r o p e r t i e s " > < d 1 p 1 : P a r e n t   z : R e f = " i 2 6 9 9 " / > < d 1 p 1 : U U I D > a Z V X w l O D X g U f < / d 1 p 1 : U U I D > < d 1 p 1 : _ c o n t e x t C o l l e c t i o n s > < d 2 : K e y V a l u e O f a n y T y p e C o m p o n e n t C o l l e c t i o n O f a n y T y p e g W H h t R N j > < d 2 : K e y   z : R e f = " i 3 2 " / > < d 2 : V a l u e   z : I d = " i 2 7 0 1 " > < d 1 p 1 : U U I D > I h f T N r c B P S W 6 < / d 1 p 1 : U U I D > < d 1 p 1 : _ e l e m e n t s > < d 2 : a n y T y p e   z : I d = " i 2 7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9 9 " / > < d 1 p 1 : U U I D > M h G N s f K i f V p W < / d 1 p 1 : U U I D > < d 1 p 1 : C o n t a i n e r   z : R e f = " i 2 7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 j X x 0 i 2 k v g K I Y ? S h e e t 1 ! R 9 1 7 C 1 : R 9 1 8 C 1 / 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9 2 " / > < d 1 p 1 : _ l a b e l s > < d 2 : K e y V a l u e O f s t r i n g a n y T y p e > < d 2 : K e y > L a b e l < / d 2 : K e y > < d 2 : V a l u e   z : I d = " i 2 7 0 3 "   i : t y p e = " d 1 p 1 : L a b e l " > < d 1 p 1 : P a r e n t   z : R e f = " i 2 6 9 9 " / > < d 1 p 1 : U U I D > g d e 7 0 d P Z T 5 h V 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7 0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3 9 5 " / > < d 1 p 1 : U U I D > G G O n e i z j 5 7 S 8 < / d 1 p 1 : U U I D > < d 1 p 1 : _ p r o p e r t i e s   z : I d = " i 2 7 0 5 "   i : t y p e = " d 1 p 1 : M D M P r o p e r t i e s " > < d 1 p 1 : P a r e n t   z : R e f = " i 2 7 0 4 " / > < d 1 p 1 : U U I D > q j N 2 A w L B f t a 2 < / d 1 p 1 : U U I D > < d 1 p 1 : _ c o n t e x t C o l l e c t i o n s > < d 2 : K e y V a l u e O f a n y T y p e C o m p o n e n t C o l l e c t i o n O f a n y T y p e g W H h t R N j > < d 2 : K e y   z : R e f = " i 3 2 " / > < d 2 : V a l u e   z : I d = " i 2 7 0 6 " > < d 1 p 1 : U U I D > d I M L X o 3 O D Z H O < / d 1 p 1 : U U I D > < d 1 p 1 : _ e l e m e n t s > < d 2 : a n y T y p e   z : I d = " i 2 7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0 4 " / > < d 1 p 1 : U U I D > Z A V 2 W x A z 2 J e p < / d 1 p 1 : U U I D > < d 1 p 1 : C o n t a i n e r   z : R e f = " i 2 7 0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 j X x 0 i 2 k v g K I Y ? S h e e t 1 ! R 9 1 9 C 1 / 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7 0 8 "   i : t y p e = " d 1 p 1 : L a b e l " > < d 1 p 1 : P a r e n t   z : R e f = " i 2 7 0 4 " / > < d 1 p 1 : U U I D > G I v O r y A p L g w q 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0 9 "   i : t y p e = " d 1 p 1 : E l e m e n t s " > < d 1 p 1 : P a r e n t   z : R e f = " i 2 7 0 4 " / > < d 1 p 1 : U U I D > t s 7 X C z T t I R U f < / d 1 p 1 : U U I D > < d 1 p 1 : _ c o n t e x t C o l l e c t i o n s > < d 2 : K e y V a l u e O f a n y T y p e C o m p o n e n t C o l l e c t i o n O f a n y T y p e g W H h t R N j > < d 2 : K e y   z : R e f = " i 3 2 " / > < d 2 : V a l u e   z : I d = " i 2 7 1 0 " > < d 1 p 1 : U U I D > S D y W Q D 7 i q I u w < / d 1 p 1 : U U I D > < d 1 p 1 : _ e l e m e n t s > < d 2 : a n y T y p e   z : I d = " i 2 7 1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2 7 0 4 " / > < d 1 p 1 : U U I D > e b h G o k 0 4 0 m F d < / d 1 p 1 : U U I D > < d 1 p 1 : _ p r o p e r t i e s   z : I d = " i 2 7 1 2 "   i : t y p e = " d 1 p 1 : M D M P r o p e r t i e s " > < d 1 p 1 : P a r e n t   z : R e f = " i 2 7 1 1 " / > < d 1 p 1 : U U I D > Y l A d G V b h H O p k < / d 1 p 1 : U U I D > < d 1 p 1 : _ c o n t e x t C o l l e c t i o n s > < d 2 : K e y V a l u e O f a n y T y p e C o m p o n e n t C o l l e c t i o n O f a n y T y p e g W H h t R N j > < d 2 : K e y   z : R e f = " i 3 2 " / > < d 2 : V a l u e   z : I d = " i 2 7 1 3 " > < d 1 p 1 : U U I D > Q 8 K 1 c b T a c 8 W A < / d 1 p 1 : U U I D > < d 1 p 1 : _ e l e m e n t s > < d 2 : a n y T y p e   z : I d = " i 2 7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1 1 " / > < d 1 p 1 : U U I D > V T p t t l A a o i s x < / d 1 p 1 : U U I D > < d 1 p 1 : C o n t a i n e r   z : R e f = " i 2 7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 j X x 0 i 2 k v g K I Y ? S h e e t 1 ! R 9 2 0 C 1 : R 9 2 1 C 1 / 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0 9 " / > < d 1 p 1 : _ l a b e l s > < d 2 : K e y V a l u e O f s t r i n g a n y T y p e > < d 2 : K e y > L a b e l < / d 2 : K e y > < d 2 : V a l u e   z : I d = " i 2 7 1 5 "   i : t y p e = " d 1 p 1 : L a b e l " > < d 1 p 1 : P a r e n t   z : R e f = " i 2 7 1 1 " / > < d 1 p 1 : U U I D > O 3 A l q 1 0 u 8 U K y 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1 6 "   i : t y p e = " d 1 p 1 : E l e m e n t s " > < d 1 p 1 : P a r e n t   z : R e f = " i 2 7 1 1 " / > < d 1 p 1 : U U I D > A 7 d E T w z 8 Y 9 o P < / d 1 p 1 : U U I D > < d 1 p 1 : _ c o n t e x t C o l l e c t i o n s > < d 2 : K e y V a l u e O f a n y T y p e C o m p o n e n t C o l l e c t i o n O f a n y T y p e g W H h t R N j > < d 2 : K e y   z : R e f = " i 3 2 " / > < d 2 : V a l u e   z : I d = " i 2 7 1 7 " > < d 1 p 1 : U U I D > N Y 7 5 N X 0 T a i G r < / d 1 p 1 : U U I D > < d 1 p 1 : _ e l e m e n t s > < d 2 : a n y T y p e   z : I d = " i 2 7 1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2 7 1 1 " / > < d 1 p 1 : U U I D > F w m E y G F N z i S r < / d 1 p 1 : U U I D > < d 1 p 1 : _ p r o p e r t i e s   z : I d = " i 2 7 1 9 "   i : t y p e = " d 1 p 1 : M D M P r o p e r t i e s " > < d 1 p 1 : P a r e n t   z : R e f = " i 2 7 1 8 " / > < d 1 p 1 : U U I D > h a I t 7 l H Q W w j Y < / d 1 p 1 : U U I D > < d 1 p 1 : _ c o n t e x t C o l l e c t i o n s > < d 2 : K e y V a l u e O f a n y T y p e C o m p o n e n t C o l l e c t i o n O f a n y T y p e g W H h t R N j > < d 2 : K e y   z : R e f = " i 3 2 " / > < d 2 : V a l u e   z : I d = " i 2 7 2 0 " > < d 1 p 1 : U U I D > g J W a 1 E N f P A D x < / d 1 p 1 : U U I D > < d 1 p 1 : _ e l e m e n t s > < d 2 : a n y T y p e   z : I d = " i 2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1 8 " / > < d 1 p 1 : U U I D > j t z g N P 5 w Q Y N C < / d 1 p 1 : U U I D > < d 1 p 1 : C o n t a i n e r   z : R e f = " i 2 7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 j X x 0 i 2 k v g K I Y ? S h e e t 1 ! R 9 2 2 C 1 : R 9 2 3 C 1 / 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1 6 " / > < d 1 p 1 : _ l a b e l s > < d 2 : K e y V a l u e O f s t r i n g a n y T y p e > < d 2 : K e y > L a b e l < / d 2 : K e y > < d 2 : V a l u e   z : I d = " i 2 7 2 2 "   i : t y p e = " d 1 p 1 : L a b e l " > < d 1 p 1 : P a r e n t   z : R e f = " i 2 7 1 8 " / > < d 1 p 1 : U U I D > M w 6 2 P 6 9 t G R L 3 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2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2 7 1 1 " / > < d 1 p 1 : U U I D > j u 2 J h b 3 c 6 r Q 3 < / d 1 p 1 : U U I D > < d 1 p 1 : _ p r o p e r t i e s   z : I d = " i 2 7 2 4 "   i : t y p e = " d 1 p 1 : M D M P r o p e r t i e s " > < d 1 p 1 : P a r e n t   z : R e f = " i 2 7 2 3 " / > < d 1 p 1 : U U I D > P k c 1 2 G p p v R G j < / d 1 p 1 : U U I D > < d 1 p 1 : _ c o n t e x t C o l l e c t i o n s > < d 2 : K e y V a l u e O f a n y T y p e C o m p o n e n t C o l l e c t i o n O f a n y T y p e g W H h t R N j > < d 2 : K e y   z : R e f = " i 3 2 " / > < d 2 : V a l u e   z : I d = " i 2 7 2 5 " > < d 1 p 1 : U U I D > M k j k U N h n W V C P < / d 1 p 1 : U U I D > < d 1 p 1 : _ e l e m e n t s > < d 2 : a n y T y p e   z : I d = " i 2 7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2 3 " / > < d 1 p 1 : U U I D > o l C G 0 x H O 6 U H Q < / d 1 p 1 : U U I D > < d 1 p 1 : C o n t a i n e r   z : R e f = " i 2 7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 j X x 0 i 2 k v g K I Y ? S h e e t 1 ! R 9 2 4 C 1 : R 9 2 5 C 1 / 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1 6 " / > < d 1 p 1 : _ l a b e l s > < d 2 : K e y V a l u e O f s t r i n g a n y T y p e > < d 2 : K e y > L a b e l < / d 2 : K e y > < d 2 : V a l u e   z : I d = " i 2 7 2 7 "   i : t y p e = " d 1 p 1 : L a b e l " > < d 1 p 1 : P a r e n t   z : R e f = " i 2 7 2 3 " / > < d 1 p 1 : U U I D > Y q M W a C 7 i g D h L 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7 2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2 7 0 4 " / > < d 1 p 1 : U U I D > u g 9 h X v D 3 1 L z Y < / d 1 p 1 : U U I D > < d 1 p 1 : _ p r o p e r t i e s   z : I d = " i 2 7 2 9 "   i : t y p e = " d 1 p 1 : M D M P r o p e r t i e s " > < d 1 p 1 : P a r e n t   z : R e f = " i 2 7 2 8 " / > < d 1 p 1 : U U I D > g W n I W Z B Z m Q R o < / d 1 p 1 : U U I D > < d 1 p 1 : _ c o n t e x t C o l l e c t i o n s > < d 2 : K e y V a l u e O f a n y T y p e C o m p o n e n t C o l l e c t i o n O f a n y T y p e g W H h t R N j > < d 2 : K e y   z : R e f = " i 3 2 " / > < d 2 : V a l u e   z : I d = " i 2 7 3 0 " > < d 1 p 1 : U U I D > j W b D 1 k q 7 i M F Q < / d 1 p 1 : U U I D > < d 1 p 1 : _ e l e m e n t s > < d 2 : a n y T y p e   z : I d = " i 2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2 8 " / > < d 1 p 1 : U U I D > D i z 8 K 1 m 4 c T 6 8 < / d 1 p 1 : U U I D > < d 1 p 1 : C o n t a i n e r   z : R e f = " i 2 7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 j X x 0 i 2 k v g K I Y ? S h e e t 1 ! R 9 2 6 C 1 : R 9 2 7 C 1 / 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0 9 " / > < d 1 p 1 : _ l a b e l s > < d 2 : K e y V a l u e O f s t r i n g a n y T y p e > < d 2 : K e y > L a b e l < / d 2 : K e y > < d 2 : V a l u e   z : I d = " i 2 7 3 2 "   i : t y p e = " d 1 p 1 : L a b e l " > < d 1 p 1 : P a r e n t   z : R e f = " i 2 7 2 8 " / > < d 1 p 1 : U U I D > F R K 7 y b h R 1 z W W 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3 3 "   i : t y p e = " d 1 p 1 : E l e m e n t s " > < d 1 p 1 : P a r e n t   z : R e f = " i 2 7 2 8 " / > < d 1 p 1 : U U I D > S h A y z T J R m P 7 J < / d 1 p 1 : U U I D > < d 1 p 1 : _ c o n t e x t C o l l e c t i o n s > < d 2 : K e y V a l u e O f a n y T y p e C o m p o n e n t C o l l e c t i o n O f a n y T y p e g W H h t R N j > < d 2 : K e y   z : R e f = " i 3 2 " / > < d 2 : V a l u e   z : I d = " i 2 7 3 4 " > < d 1 p 1 : U U I D > M H p y 1 E c P f 6 L 0 < / d 1 p 1 : U U I D > < d 1 p 1 : _ e l e m e n t s > < d 2 : a n y T y p e   z : I d = " i 2 7 3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2 7 2 8 " / > < d 1 p 1 : U U I D > m Q E k C h w v G o u m < / d 1 p 1 : U U I D > < d 1 p 1 : _ p r o p e r t i e s   z : I d = " i 2 7 3 6 "   i : t y p e = " d 1 p 1 : M D M P r o p e r t i e s " > < d 1 p 1 : P a r e n t   z : R e f = " i 2 7 3 5 " / > < d 1 p 1 : U U I D > d Z R 7 U o o g U Z b d < / d 1 p 1 : U U I D > < d 1 p 1 : _ c o n t e x t C o l l e c t i o n s > < d 2 : K e y V a l u e O f a n y T y p e C o m p o n e n t C o l l e c t i o n O f a n y T y p e g W H h t R N j > < d 2 : K e y   z : R e f = " i 3 2 " / > < d 2 : V a l u e   z : I d = " i 2 7 3 7 " > < d 1 p 1 : U U I D > S D X X p K t a Q W F y < / d 1 p 1 : U U I D > < d 1 p 1 : _ e l e m e n t s > < d 2 : a n y T y p e   z : I d = " i 2 7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3 5 " / > < d 1 p 1 : U U I D > e D P u o X L X a c e c < / d 1 p 1 : U U I D > < d 1 p 1 : C o n t a i n e r   z : R e f = " i 2 7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 j X x 0 i 2 k v g K I Y ? S h e e t 1 ! R 9 2 8 C 1 : R 9 2 9 C 1 / 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3 3 " / > < d 1 p 1 : _ l a b e l s > < d 2 : K e y V a l u e O f s t r i n g a n y T y p e > < d 2 : K e y > L a b e l < / d 2 : K e y > < d 2 : V a l u e   z : I d = " i 2 7 3 9 "   i : t y p e = " d 1 p 1 : L a b e l " > < d 1 p 1 : P a r e n t   z : R e f = " i 2 7 3 5 " / > < d 1 p 1 : U U I D > S 7 P T C l Q k X D P q 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4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2 7 2 8 " / > < d 1 p 1 : U U I D > V J I x v n o G s X 4 r < / d 1 p 1 : U U I D > < d 1 p 1 : _ p r o p e r t i e s   z : I d = " i 2 7 4 1 "   i : t y p e = " d 1 p 1 : M D M P r o p e r t i e s " > < d 1 p 1 : P a r e n t   z : R e f = " i 2 7 4 0 " / > < d 1 p 1 : U U I D > P s n 3 j j 6 p H W m G < / d 1 p 1 : U U I D > < d 1 p 1 : _ c o n t e x t C o l l e c t i o n s > < d 2 : K e y V a l u e O f a n y T y p e C o m p o n e n t C o l l e c t i o n O f a n y T y p e g W H h t R N j > < d 2 : K e y   z : R e f = " i 3 2 " / > < d 2 : V a l u e   z : I d = " i 2 7 4 2 " > < d 1 p 1 : U U I D > Z P Q S k g s N T d Y Q < / d 1 p 1 : U U I D > < d 1 p 1 : _ e l e m e n t s > < d 2 : a n y T y p e   z : I d = " i 2 7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4 0 " / > < d 1 p 1 : U U I D > V 3 1 7 O D D 3 j 5 E 6 < / d 1 p 1 : U U I D > < d 1 p 1 : C o n t a i n e r   z : R e f = " i 2 7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 j X x 0 i 2 k v g K I Y ? S h e e t 1 ! R 9 3 0 C 1 : R 9 3 1 C 1 / 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3 3 " / > < d 1 p 1 : _ l a b e l s > < d 2 : K e y V a l u e O f s t r i n g a n y T y p e > < d 2 : K e y > L a b e l < / d 2 : K e y > < d 2 : V a l u e   z : I d = " i 2 7 4 4 "   i : t y p e = " d 1 p 1 : L a b e l " > < d 1 p 1 : P a r e n t   z : R e f = " i 2 7 4 0 " / > < d 1 p 1 : U U I D > d 2 Z d q H 0 9 C j K y 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7 4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2 3 9 5 " / > < d 1 p 1 : U U I D > g 1 k x i B r S N 9 S 1 < / d 1 p 1 : U U I D > < d 1 p 1 : _ p r o p e r t i e s   z : I d = " i 2 7 4 6 "   i : t y p e = " d 1 p 1 : M D M P r o p e r t i e s " > < d 1 p 1 : P a r e n t   z : R e f = " i 2 7 4 5 " / > < d 1 p 1 : U U I D > c z 2 s a b r N b I P Y < / d 1 p 1 : U U I D > < d 1 p 1 : _ c o n t e x t C o l l e c t i o n s > < d 2 : K e y V a l u e O f a n y T y p e C o m p o n e n t C o l l e c t i o n O f a n y T y p e g W H h t R N j > < d 2 : K e y   z : R e f = " i 3 2 " / > < d 2 : V a l u e   z : I d = " i 2 7 4 7 " > < d 1 p 1 : U U I D > F 3 x 3 u R I z U W f p < / d 1 p 1 : U U I D > < d 1 p 1 : _ e l e m e n t s > < d 2 : a n y T y p e   z : I d = " i 2 7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4 5 " / > < d 1 p 1 : U U I D > j 9 a D T t h j K U u w < / d 1 p 1 : U U I D > < d 1 p 1 : C o n t a i n e r   z : R e f = " i 2 7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 j X x 0 i 2 k v g K I Y ? S h e e t 1 ! R 9 3 2 C 1 / 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7 4 9 "   i : t y p e = " d 1 p 1 : L a b e l " > < d 1 p 1 : P a r e n t   z : R e f = " i 2 7 4 5 " / > < d 1 p 1 : U U I D > U i D E B 1 a k j h V n 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5 0 "   i : t y p e = " d 1 p 1 : E l e m e n t s " > < d 1 p 1 : P a r e n t   z : R e f = " i 2 7 4 5 " / > < d 1 p 1 : U U I D > I B h 2 R 6 G 4 s s 7 h < / d 1 p 1 : U U I D > < d 1 p 1 : _ c o n t e x t C o l l e c t i o n s > < d 2 : K e y V a l u e O f a n y T y p e C o m p o n e n t C o l l e c t i o n O f a n y T y p e g W H h t R N j > < d 2 : K e y   z : R e f = " i 3 2 " / > < d 2 : V a l u e   z : I d = " i 2 7 5 1 " > < d 1 p 1 : U U I D > V H 6 t 9 u s S A a m g < / d 1 p 1 : U U I D > < d 1 p 1 : _ e l e m e n t s > < d 2 : a n y T y p e   z : I d = " i 2 7 5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2 7 4 5 " / > < d 1 p 1 : U U I D > Z 0 A R 1 Y K a G K U f < / d 1 p 1 : U U I D > < d 1 p 1 : _ p r o p e r t i e s   z : I d = " i 2 7 5 3 "   i : t y p e = " d 1 p 1 : M D M P r o p e r t i e s " > < d 1 p 1 : P a r e n t   z : R e f = " i 2 7 5 2 " / > < d 1 p 1 : U U I D > h A y 1 x K 0 R p e 1 V < / d 1 p 1 : U U I D > < d 1 p 1 : _ c o n t e x t C o l l e c t i o n s > < d 2 : K e y V a l u e O f a n y T y p e C o m p o n e n t C o l l e c t i o n O f a n y T y p e g W H h t R N j > < d 2 : K e y   z : R e f = " i 3 2 " / > < d 2 : V a l u e   z : I d = " i 2 7 5 4 " > < d 1 p 1 : U U I D > O J J S y Q m L U N A a < / d 1 p 1 : U U I D > < d 1 p 1 : _ e l e m e n t s > < d 2 : a n y T y p e   z : I d = " i 2 7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5 2 " / > < d 1 p 1 : U U I D > A o 4 t l q N x J B P u < / d 1 p 1 : U U I D > < d 1 p 1 : C o n t a i n e r   z : R e f = " i 2 7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 j X x 0 i 2 k v g K I Y ? S h e e t 1 ! R 9 3 3 C 1 : R 9 3 4 C 1 / 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5 0 " / > < d 1 p 1 : _ l a b e l s > < d 2 : K e y V a l u e O f s t r i n g a n y T y p e > < d 2 : K e y > L a b e l < / d 2 : K e y > < d 2 : V a l u e   z : I d = " i 2 7 5 6 "   i : t y p e = " d 1 p 1 : L a b e l " > < d 1 p 1 : P a r e n t   z : R e f = " i 2 7 5 2 " / > < d 1 p 1 : U U I D > r J r L X 4 h O x b c e 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5 7 "   i : t y p e = " d 1 p 1 : E l e m e n t s " > < d 1 p 1 : P a r e n t   z : R e f = " i 2 7 5 2 " / > < d 1 p 1 : U U I D > A Y 5 7 9 q h 8 5 h k L < / d 1 p 1 : U U I D > < d 1 p 1 : _ c o n t e x t C o l l e c t i o n s > < d 2 : K e y V a l u e O f a n y T y p e C o m p o n e n t C o l l e c t i o n O f a n y T y p e g W H h t R N j > < d 2 : K e y   z : R e f = " i 3 2 " / > < d 2 : V a l u e   z : I d = " i 2 7 5 8 " > < d 1 p 1 : U U I D > Q c Y v 0 8 0 k X 1 R e < / d 1 p 1 : U U I D > < d 1 p 1 : _ e l e m e n t s > < d 2 : a n y T y p e   z : I d = " i 2 7 5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2 7 5 2 " / > < d 1 p 1 : U U I D > X M a b o V k u 5 O a w < / d 1 p 1 : U U I D > < d 1 p 1 : _ p r o p e r t i e s   z : I d = " i 2 7 6 0 "   i : t y p e = " d 1 p 1 : M D M P r o p e r t i e s " > < d 1 p 1 : P a r e n t   z : R e f = " i 2 7 5 9 " / > < d 1 p 1 : U U I D > Y P C K h N 9 M J F x J < / d 1 p 1 : U U I D > < d 1 p 1 : _ c o n t e x t C o l l e c t i o n s > < d 2 : K e y V a l u e O f a n y T y p e C o m p o n e n t C o l l e c t i o n O f a n y T y p e g W H h t R N j > < d 2 : K e y   z : R e f = " i 3 2 " / > < d 2 : V a l u e   z : I d = " i 2 7 6 1 " > < d 1 p 1 : U U I D > d O w 4 s j b b 9 X 1 J < / d 1 p 1 : U U I D > < d 1 p 1 : _ e l e m e n t s > < d 2 : a n y T y p e   z : I d = " i 2 7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5 9 " / > < d 1 p 1 : U U I D > M H q 9 Q E M P 4 a z i < / d 1 p 1 : U U I D > < d 1 p 1 : C o n t a i n e r   z : R e f = " i 2 7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 j X x 0 i 2 k v g K I Y ? S h e e t 1 ! R 9 3 5 C 1 : R 9 3 6 C 1 / 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5 7 " / > < d 1 p 1 : _ l a b e l s > < d 2 : K e y V a l u e O f s t r i n g a n y T y p e > < d 2 : K e y > L a b e l < / d 2 : K e y > < d 2 : V a l u e   z : I d = " i 2 7 6 3 "   i : t y p e = " d 1 p 1 : L a b e l " > < d 1 p 1 : P a r e n t   z : R e f = " i 2 7 5 9 " / > < d 1 p 1 : U U I D > Z F l b 2 s i F C m L a 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6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2 7 5 2 " / > < d 1 p 1 : U U I D > l E L J d s i 9 j 1 J 2 < / d 1 p 1 : U U I D > < d 1 p 1 : _ p r o p e r t i e s   z : I d = " i 2 7 6 5 "   i : t y p e = " d 1 p 1 : M D M P r o p e r t i e s " > < d 1 p 1 : P a r e n t   z : R e f = " i 2 7 6 4 " / > < d 1 p 1 : U U I D > L c p G O z Q 5 1 w J W < / d 1 p 1 : U U I D > < d 1 p 1 : _ c o n t e x t C o l l e c t i o n s > < d 2 : K e y V a l u e O f a n y T y p e C o m p o n e n t C o l l e c t i o n O f a n y T y p e g W H h t R N j > < d 2 : K e y   z : R e f = " i 3 2 " / > < d 2 : V a l u e   z : I d = " i 2 7 6 6 " > < d 1 p 1 : U U I D > u T E l l y u G X 3 4 a < / d 1 p 1 : U U I D > < d 1 p 1 : _ e l e m e n t s > < d 2 : a n y T y p e   z : I d = " i 2 7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6 4 " / > < d 1 p 1 : U U I D > c A 6 F 3 h O J a O r Q < / d 1 p 1 : U U I D > < d 1 p 1 : C o n t a i n e r   z : R e f = " i 2 7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 j X x 0 i 2 k v g K I Y ? S h e e t 1 ! R 9 3 7 C 1 : R 9 3 8 C 1 / 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5 7 " / > < d 1 p 1 : _ l a b e l s > < d 2 : K e y V a l u e O f s t r i n g a n y T y p e > < d 2 : K e y > L a b e l < / d 2 : K e y > < d 2 : V a l u e   z : I d = " i 2 7 6 8 "   i : t y p e = " d 1 p 1 : L a b e l " > < d 1 p 1 : P a r e n t   z : R e f = " i 2 7 6 4 " / > < d 1 p 1 : U U I D > q p g J o u m m 6 t O N 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7 6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2 7 4 5 " / > < d 1 p 1 : U U I D > i o q m t z v m x 1 g i < / d 1 p 1 : U U I D > < d 1 p 1 : _ p r o p e r t i e s   z : I d = " i 2 7 7 0 "   i : t y p e = " d 1 p 1 : M D M P r o p e r t i e s " > < d 1 p 1 : P a r e n t   z : R e f = " i 2 7 6 9 " / > < d 1 p 1 : U U I D > u U N L H 7 S e 7 T F 7 < / d 1 p 1 : U U I D > < d 1 p 1 : _ c o n t e x t C o l l e c t i o n s > < d 2 : K e y V a l u e O f a n y T y p e C o m p o n e n t C o l l e c t i o n O f a n y T y p e g W H h t R N j > < d 2 : K e y   z : R e f = " i 3 2 " / > < d 2 : V a l u e   z : I d = " i 2 7 7 1 " > < d 1 p 1 : U U I D > z m p G r t L U h P i N < / d 1 p 1 : U U I D > < d 1 p 1 : _ e l e m e n t s > < d 2 : a n y T y p e   z : I d = " i 2 7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6 9 " / > < d 1 p 1 : U U I D > t L C U h A 6 q m y r Q < / d 1 p 1 : U U I D > < d 1 p 1 : C o n t a i n e r   z : R e f = " i 2 7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 j X x 0 i 2 k v g K I Y ? S h e e t 1 ! R 9 3 9 C 1 : R 9 4 0 C 1 / 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5 0 " / > < d 1 p 1 : _ l a b e l s > < d 2 : K e y V a l u e O f s t r i n g a n y T y p e > < d 2 : K e y > L a b e l < / d 2 : K e y > < d 2 : V a l u e   z : I d = " i 2 7 7 3 "   i : t y p e = " d 1 p 1 : L a b e l " > < d 1 p 1 : P a r e n t   z : R e f = " i 2 7 6 9 " / > < d 1 p 1 : U U I D > t 1 6 w 7 m 0 6 I 8 J U 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7 4 "   i : t y p e = " d 1 p 1 : E l e m e n t s " > < d 1 p 1 : P a r e n t   z : R e f = " i 2 7 6 9 " / > < d 1 p 1 : U U I D > v u s 6 f q W 4 r e j Q < / d 1 p 1 : U U I D > < d 1 p 1 : _ c o n t e x t C o l l e c t i o n s > < d 2 : K e y V a l u e O f a n y T y p e C o m p o n e n t C o l l e c t i o n O f a n y T y p e g W H h t R N j > < d 2 : K e y   z : R e f = " i 3 2 " / > < d 2 : V a l u e   z : I d = " i 2 7 7 5 " > < d 1 p 1 : U U I D > h l O d b u y O i 4 s 8 < / d 1 p 1 : U U I D > < d 1 p 1 : _ e l e m e n t s > < d 2 : a n y T y p e   z : I d = " i 2 7 7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2 7 6 9 " / > < d 1 p 1 : U U I D > F y G H h m 1 h w 0 I f < / d 1 p 1 : U U I D > < d 1 p 1 : _ p r o p e r t i e s   z : I d = " i 2 7 7 7 "   i : t y p e = " d 1 p 1 : M D M P r o p e r t i e s " > < d 1 p 1 : P a r e n t   z : R e f = " i 2 7 7 6 " / > < d 1 p 1 : U U I D > e i 9 Z l b c P 5 8 F S < / d 1 p 1 : U U I D > < d 1 p 1 : _ c o n t e x t C o l l e c t i o n s > < d 2 : K e y V a l u e O f a n y T y p e C o m p o n e n t C o l l e c t i o n O f a n y T y p e g W H h t R N j > < d 2 : K e y   z : R e f = " i 3 2 " / > < d 2 : V a l u e   z : I d = " i 2 7 7 8 " > < d 1 p 1 : U U I D > t H c r C W t p w 9 T 5 < / d 1 p 1 : U U I D > < d 1 p 1 : _ e l e m e n t s > < d 2 : a n y T y p e   z : I d = " i 2 7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7 6 " / > < d 1 p 1 : U U I D > w 8 6 7 W Z V M 4 Y g I < / d 1 p 1 : U U I D > < d 1 p 1 : C o n t a i n e r   z : R e f = " i 2 7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 j X x 0 i 2 k v g K I Y ? S h e e t 1 ! R 9 4 1 C 1 : R 9 4 2 C 1 / 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7 4 " / > < d 1 p 1 : _ l a b e l s > < d 2 : K e y V a l u e O f s t r i n g a n y T y p e > < d 2 : K e y > L a b e l < / d 2 : K e y > < d 2 : V a l u e   z : I d = " i 2 7 8 0 "   i : t y p e = " d 1 p 1 : L a b e l " > < d 1 p 1 : P a r e n t   z : R e f = " i 2 7 7 6 " / > < d 1 p 1 : U U I D > a s Z h I m i y c t 6 5 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8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2 7 6 9 " / > < d 1 p 1 : U U I D > K 9 o Y T x X s f M q o < / d 1 p 1 : U U I D > < d 1 p 1 : _ p r o p e r t i e s   z : I d = " i 2 7 8 2 "   i : t y p e = " d 1 p 1 : M D M P r o p e r t i e s " > < d 1 p 1 : P a r e n t   z : R e f = " i 2 7 8 1 " / > < d 1 p 1 : U U I D > m w u G y T S 3 G v b Z < / d 1 p 1 : U U I D > < d 1 p 1 : _ c o n t e x t C o l l e c t i o n s > < d 2 : K e y V a l u e O f a n y T y p e C o m p o n e n t C o l l e c t i o n O f a n y T y p e g W H h t R N j > < d 2 : K e y   z : R e f = " i 3 2 " / > < d 2 : V a l u e   z : I d = " i 2 7 8 3 " > < d 1 p 1 : U U I D > c Q o P E B e l P D e n < / d 1 p 1 : U U I D > < d 1 p 1 : _ e l e m e n t s > < d 2 : a n y T y p e   z : I d = " i 2 7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8 1 " / > < d 1 p 1 : U U I D > Z f 1 g n 1 X e m U 7 Q < / d 1 p 1 : U U I D > < d 1 p 1 : C o n t a i n e r   z : R e f = " i 2 7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 j X x 0 i 2 k v g K I Y ? S h e e t 1 ! R 9 4 3 C 1 : R 9 4 4 C 1 / 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7 4 " / > < d 1 p 1 : _ l a b e l s > < d 2 : K e y V a l u e O f s t r i n g a n y T y p e > < d 2 : K e y > L a b e l < / d 2 : K e y > < d 2 : V a l u e   z : I d = " i 2 7 8 5 "   i : t y p e = " d 1 p 1 : L a b e l " > < d 1 p 1 : P a r e n t   z : R e f = " i 2 7 8 1 " / > < d 1 p 1 : U U I D > j V p Y l 7 p S C v Y P 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2 7 8 6 "   i : t y p e = " d 1 p 1 : V a r i a b l e " > < d 1 p 1 : N a m e > F 8 < / d 1 p 1 : N a m e > < d 1 p 1 : O b j e c t T y p e > V a r i a b l e < / d 1 p 1 : O b j e c t T y p e > < d 1 p 1 : P a r e n t   z : R e f = " i 4 1 " / > < d 1 p 1 : U U I D > B o R I 5 b M Z M F N i < / d 1 p 1 : U U I D > < d 1 p 1 : C o n t a i n e r   z : R e f = " i 4 7 " / > < d 1 p 1 : _ l a b e l s > < d 2 : K e y V a l u e O f s t r i n g a n y T y p e > < d 2 : K e y > L a b e l < / d 2 : K e y > < d 2 : V a l u e   z : I d = " i 2 7 8 7 "   i : t y p e = " d 1 p 1 : L a b e l " > < d 1 p 1 : P a r e n t   z : R e f = " i 2 7 8 6 " / > < d 1 p 1 : U U I D > y 1 8 Z 7 k j q G J s y 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 F 8 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8 8 "   i : t y p e = " d 1 p 1 : E l e m e n t s " > < d 1 p 1 : P a r e n t   z : R e f = " i 2 7 8 6 " / > < d 1 p 1 : U U I D > a T c T a y H o 9 g w o < / d 1 p 1 : U U I D > < d 1 p 1 : _ c o n t e x t C o l l e c t i o n s > < d 2 : K e y V a l u e O f a n y T y p e C o m p o n e n t C o l l e c t i o n O f a n y T y p e g W H h t R N j > < d 2 : K e y   z : R e f = " i 3 2 " / > < d 2 : V a l u e   z : I d = " i 2 7 8 9 " > < d 1 p 1 : U U I D > e I t t A F J 6 r 1 S I < / d 1 p 1 : U U I D > < d 1 p 1 : _ e l e m e n t s > < d 2 : a n y T y p e   z : I d = " i 2 7 9 0 "   i : t y p e = " d 1 p 1 : E l e m e n t " > < d 1 p 1 : N a m e > B a s e < / d 1 p 1 : N a m e > < d 1 p 1 : O b j e c t T y p e > E l e m e n t < / d 1 p 1 : O b j e c t T y p e > < d 1 p 1 : P a r e n t   z : R e f = " i 2 7 8 6 " / > < d 1 p 1 : U U I D > Q l g t 1 E o z p T O 8 < / d 1 p 1 : U U I D > < d 1 p 1 : _ p r o p e r t i e s   z : I d = " i 2 7 9 1 "   i : t y p e = " d 1 p 1 : M D M P r o p e r t i e s " > < d 1 p 1 : P a r e n t   z : R e f = " i 2 7 9 0 " / > < d 1 p 1 : U U I D > K P L 3 M d i 7 6 6 T Y < / d 1 p 1 : U U I D > < d 1 p 1 : _ c o n t e x t C o l l e c t i o n s > < d 2 : K e y V a l u e O f a n y T y p e C o m p o n e n t C o l l e c t i o n O f a n y T y p e g W H h t R N j > < d 2 : K e y   z : R e f = " i 3 2 " / > < d 2 : V a l u e   z : I d = " i 2 7 9 2 " > < d 1 p 1 : U U I D > C 2 b J c 7 G 2 5 u l 5 < / d 1 p 1 : U U I D > < d 1 p 1 : _ e l e m e n t s > < d 2 : a n y T y p e   z : I d = " i 2 7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9 0 " / > < d 1 p 1 : U U I D > D B E 7 Y G F s c O F t < / d 1 p 1 : U U I D > < d 1 p 1 : C o n t a i n e r   z : R e f = " i 2 7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7 9 4 "   i : t y p e = " d 1 p 1 : L a b e l " > < d 1 p 1 : P a r e n t   z : R e f = " i 2 7 9 0 " / > < d 1 p 1 : U U I D > D 0 x C f 3 I R 3 v 1 G 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2 7 9 5 "   i : t y p e = " d 1 p 1 : E l e m e n t " > < d 1 p 1 : N a m e > T o t a l < / d 1 p 1 : N a m e > < d 1 p 1 : O b j e c t T y p e > E l e m e n t < / d 1 p 1 : O b j e c t T y p e > < d 1 p 1 : P a r e n t   z : R e f = " i 2 7 8 6 " / > < d 1 p 1 : U U I D > a V 5 v Z b i o q g M 7 < / d 1 p 1 : U U I D > < d 1 p 1 : _ p r o p e r t i e s   z : I d = " i 2 7 9 6 "   i : t y p e = " d 1 p 1 : M D M P r o p e r t i e s " > < d 1 p 1 : P a r e n t   z : R e f = " i 2 7 9 5 " / > < d 1 p 1 : U U I D > E G 7 F C d 7 d o Q 0 K < / d 1 p 1 : U U I D > < d 1 p 1 : _ c o n t e x t C o l l e c t i o n s > < d 2 : K e y V a l u e O f a n y T y p e C o m p o n e n t C o l l e c t i o n O f a n y T y p e g W H h t R N j > < d 2 : K e y   z : R e f = " i 3 2 " / > < d 2 : V a l u e   z : I d = " i 2 7 9 7 " > < d 1 p 1 : U U I D > U l k 1 2 m 5 z x s 6 Q < / d 1 p 1 : U U I D > < d 1 p 1 : _ e l e m e n t s > < d 2 : a n y T y p e   z : I d = " i 2 7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9 5 " / > < d 1 p 1 : U U I D > F S c M 5 v 4 e i 1 2 S < / d 1 p 1 : U U I D > < d 1 p 1 : C o n t a i n e r   z : R e f = " i 2 7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7 9 9 "   i : t y p e = " d 1 p 1 : L a b e l " > < d 1 p 1 : P a r e n t   z : R e f = " i 2 7 9 5 " / > < d 1 p 1 : U U I D > n K r J S c r j o 0 p v 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0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2 7 8 6 " / > < d 1 p 1 : U U I D > h K 3 v V 0 Q R l v m 8 < / d 1 p 1 : U U I D > < d 1 p 1 : _ p r o p e r t i e s   z : I d = " i 2 8 0 1 "   i : t y p e = " d 1 p 1 : M D M P r o p e r t i e s " > < d 1 p 1 : P a r e n t   z : R e f = " i 2 8 0 0 " / > < d 1 p 1 : U U I D > H A p 9 Q n F 5 X r Z y < / d 1 p 1 : U U I D > < d 1 p 1 : _ c o n t e x t C o l l e c t i o n s > < d 2 : K e y V a l u e O f a n y T y p e C o m p o n e n t C o l l e c t i o n O f a n y T y p e g W H h t R N j > < d 2 : K e y   z : R e f = " i 3 2 " / > < d 2 : V a l u e   z : I d = " i 2 8 0 2 " > < d 1 p 1 : U U I D > I 7 9 Y o o Z Y J s 8 u < / d 1 p 1 : U U I D > < d 1 p 1 : _ e l e m e n t s > < d 2 : a n y T y p e   z : I d = " i 2 8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0 0 " / > < d 1 p 1 : U U I D > A w i 1 V V n g t R s 1 < / d 1 p 1 : U U I D > < d 1 p 1 : C o n t a i n e r   z : R e f = " i 2 8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 M i V R 0 U N 8 d T b v ? S h e e t 1 ! R 9 5 0 C 1 / 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8 0 4 "   i : t y p e = " d 1 p 1 : L a b e l " > < d 1 p 1 : P a r e n t   z : R e f = " i 2 8 0 0 " / > < d 1 p 1 : U U I D > n V b O U H o A j t E c 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8 0 5 "   i : t y p e = " d 1 p 1 : E l e m e n t s " > < d 1 p 1 : P a r e n t   z : R e f = " i 2 8 0 0 " / > < d 1 p 1 : U U I D > W Q t Y h L h U w m D X < / d 1 p 1 : U U I D > < d 1 p 1 : _ c o n t e x t C o l l e c t i o n s > < d 2 : K e y V a l u e O f a n y T y p e C o m p o n e n t C o l l e c t i o n O f a n y T y p e g W H h t R N j > < d 2 : K e y   z : R e f = " i 3 2 " / > < d 2 : V a l u e   z : I d = " i 2 8 0 6 " > < d 1 p 1 : U U I D > S q J O 5 1 Y n 7 q U F < / d 1 p 1 : U U I D > < d 1 p 1 : _ e l e m e n t s > < d 2 : a n y T y p e   z : I d = " i 2 8 0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2 8 0 0 " / > < d 1 p 1 : U U I D > G 1 u Z N S N d y t Q E < / d 1 p 1 : U U I D > < d 1 p 1 : _ p r o p e r t i e s   z : I d = " i 2 8 0 8 "   i : t y p e = " d 1 p 1 : M D M P r o p e r t i e s " > < d 1 p 1 : P a r e n t   z : R e f = " i 2 8 0 7 " / > < d 1 p 1 : U U I D > x 6 j K m B 3 a 1 o C 7 < / d 1 p 1 : U U I D > < d 1 p 1 : _ c o n t e x t C o l l e c t i o n s > < d 2 : K e y V a l u e O f a n y T y p e C o m p o n e n t C o l l e c t i o n O f a n y T y p e g W H h t R N j > < d 2 : K e y   z : R e f = " i 3 2 " / > < d 2 : V a l u e   z : I d = " i 2 8 0 9 " > < d 1 p 1 : U U I D > n g 0 3 e e I b B 5 8 e < / d 1 p 1 : U U I D > < d 1 p 1 : _ e l e m e n t s > < d 2 : a n y T y p e   z : I d = " i 2 8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0 7 " / > < d 1 p 1 : U U I D > E M l B E 3 F 2 Q I c s < / d 1 p 1 : U U I D > < d 1 p 1 : C o n t a i n e r   z : R e f = " i 2 8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 M i V R 0 U N 8 d T b v ? S h e e t 1 ! R 9 5 1 C 1 : R 9 5 2 C 1 / 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1 1 "   i : t y p e = " d 1 p 1 : L a b e l " > < d 1 p 1 : P a r e n t   z : R e f = " i 2 8 0 7 " / > < d 1 p 1 : U U I D > T O y R g l p n a E Q Q 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1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2 8 0 0 " / > < d 1 p 1 : U U I D > W J P w B l 1 2 0 3 W 4 < / d 1 p 1 : U U I D > < d 1 p 1 : _ p r o p e r t i e s   z : I d = " i 2 8 1 3 "   i : t y p e = " d 1 p 1 : M D M P r o p e r t i e s " > < d 1 p 1 : P a r e n t   z : R e f = " i 2 8 1 2 " / > < d 1 p 1 : U U I D > E P w I y j 1 W u k I 0 < / d 1 p 1 : U U I D > < d 1 p 1 : _ c o n t e x t C o l l e c t i o n s > < d 2 : K e y V a l u e O f a n y T y p e C o m p o n e n t C o l l e c t i o n O f a n y T y p e g W H h t R N j > < d 2 : K e y   z : R e f = " i 3 2 " / > < d 2 : V a l u e   z : I d = " i 2 8 1 4 " > < d 1 p 1 : U U I D > a t B O J Q 0 B 8 E E Z < / d 1 p 1 : U U I D > < d 1 p 1 : _ e l e m e n t s > < d 2 : a n y T y p e   z : I d = " i 2 8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1 2 " / > < d 1 p 1 : U U I D > W 1 W 9 j K s m E I z P < / d 1 p 1 : U U I D > < d 1 p 1 : C o n t a i n e r   z : R e f = " i 2 8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 M i V R 0 U N 8 d T b v ? S h e e t 1 ! R 9 5 3 C 1 : R 9 5 4 C 1 / 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1 6 "   i : t y p e = " d 1 p 1 : L a b e l " > < d 1 p 1 : P a r e n t   z : R e f = " i 2 8 1 2 " / > < d 1 p 1 : U U I D > I n D a d O m e 2 1 X L 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1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2 8 0 0 " / > < d 1 p 1 : U U I D > Q R S Q B p q b S G Y o < / d 1 p 1 : U U I D > < d 1 p 1 : _ p r o p e r t i e s   z : I d = " i 2 8 1 8 "   i : t y p e = " d 1 p 1 : M D M P r o p e r t i e s " > < d 1 p 1 : P a r e n t   z : R e f = " i 2 8 1 7 " / > < d 1 p 1 : U U I D > l A n d E m v f E w g V < / d 1 p 1 : U U I D > < d 1 p 1 : _ c o n t e x t C o l l e c t i o n s > < d 2 : K e y V a l u e O f a n y T y p e C o m p o n e n t C o l l e c t i o n O f a n y T y p e g W H h t R N j > < d 2 : K e y   z : R e f = " i 3 2 " / > < d 2 : V a l u e   z : I d = " i 2 8 1 9 " > < d 1 p 1 : U U I D > t 1 t 9 T a u B K W r 5 < / d 1 p 1 : U U I D > < d 1 p 1 : _ e l e m e n t s > < d 2 : a n y T y p e   z : I d = " i 2 8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1 7 " / > < d 1 p 1 : U U I D > K 2 y j 2 g v X 4 w g I < / d 1 p 1 : U U I D > < d 1 p 1 : C o n t a i n e r   z : R e f = " i 2 8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 M i V R 0 U N 8 d T b v ? S h e e t 1 ! R 9 5 5 C 1 : R 9 5 6 C 1 / 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2 1 "   i : t y p e = " d 1 p 1 : L a b e l " > < d 1 p 1 : P a r e n t   z : R e f = " i 2 8 1 7 " / > < d 1 p 1 : U U I D > G L 6 X c B w D P Z B M 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2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2 8 0 0 " / > < d 1 p 1 : U U I D > y M B e A m T H E m J Z < / d 1 p 1 : U U I D > < d 1 p 1 : _ p r o p e r t i e s   z : I d = " i 2 8 2 3 "   i : t y p e = " d 1 p 1 : M D M P r o p e r t i e s " > < d 1 p 1 : P a r e n t   z : R e f = " i 2 8 2 2 " / > < d 1 p 1 : U U I D > g W 7 W T k V q X A G t < / d 1 p 1 : U U I D > < d 1 p 1 : _ c o n t e x t C o l l e c t i o n s > < d 2 : K e y V a l u e O f a n y T y p e C o m p o n e n t C o l l e c t i o n O f a n y T y p e g W H h t R N j > < d 2 : K e y   z : R e f = " i 3 2 " / > < d 2 : V a l u e   z : I d = " i 2 8 2 4 " > < d 1 p 1 : U U I D > W t T p Z x F W U s Q M < / d 1 p 1 : U U I D > < d 1 p 1 : _ e l e m e n t s > < d 2 : a n y T y p e   z : I d = " i 2 8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2 2 " / > < d 1 p 1 : U U I D > q L n j A I b G U l W 6 < / d 1 p 1 : U U I D > < d 1 p 1 : C o n t a i n e r   z : R e f = " i 2 8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 M i V R 0 U N 8 d T b v ? S h e e t 1 ! R 9 5 7 C 1 : R 9 5 8 C 1 / 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2 6 "   i : t y p e = " d 1 p 1 : L a b e l " > < d 1 p 1 : P a r e n t   z : R e f = " i 2 8 2 2 " / > < d 1 p 1 : U U I D > T x f Y s K P f C i 1 H 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2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2 8 0 0 " / > < d 1 p 1 : U U I D > y 2 O X v p M B 3 u D f < / d 1 p 1 : U U I D > < d 1 p 1 : _ p r o p e r t i e s   z : I d = " i 2 8 2 8 "   i : t y p e = " d 1 p 1 : M D M P r o p e r t i e s " > < d 1 p 1 : P a r e n t   z : R e f = " i 2 8 2 7 " / > < d 1 p 1 : U U I D > Y X s l B B j L w E H J < / d 1 p 1 : U U I D > < d 1 p 1 : _ c o n t e x t C o l l e c t i o n s > < d 2 : K e y V a l u e O f a n y T y p e C o m p o n e n t C o l l e c t i o n O f a n y T y p e g W H h t R N j > < d 2 : K e y   z : R e f = " i 3 2 " / > < d 2 : V a l u e   z : I d = " i 2 8 2 9 " > < d 1 p 1 : U U I D > K G 8 H r K z 5 G v h H < / d 1 p 1 : U U I D > < d 1 p 1 : _ e l e m e n t s > < d 2 : a n y T y p e   z : I d = " i 2 8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2 7 " / > < d 1 p 1 : U U I D > w w p O k A Y 1 X W L B < / d 1 p 1 : U U I D > < d 1 p 1 : C o n t a i n e r   z : R e f = " i 2 8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 M i V R 0 U N 8 d T b v ? S h e e t 1 ! R 9 5 9 C 1 : R 9 6 0 C 1 / 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3 1 "   i : t y p e = " d 1 p 1 : L a b e l " > < d 1 p 1 : P a r e n t   z : R e f = " i 2 8 2 7 " / > < d 1 p 1 : U U I D > v E 6 6 u V T n u A F Q 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3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2 8 0 0 " / > < d 1 p 1 : U U I D > Y V V k v P I H V M 9 f < / d 1 p 1 : U U I D > < d 1 p 1 : _ p r o p e r t i e s   z : I d = " i 2 8 3 3 "   i : t y p e = " d 1 p 1 : M D M P r o p e r t i e s " > < d 1 p 1 : P a r e n t   z : R e f = " i 2 8 3 2 " / > < d 1 p 1 : U U I D > E e U S I E b v D e W 4 < / d 1 p 1 : U U I D > < d 1 p 1 : _ c o n t e x t C o l l e c t i o n s > < d 2 : K e y V a l u e O f a n y T y p e C o m p o n e n t C o l l e c t i o n O f a n y T y p e g W H h t R N j > < d 2 : K e y   z : R e f = " i 3 2 " / > < d 2 : V a l u e   z : I d = " i 2 8 3 4 " > < d 1 p 1 : U U I D > I T Z K x a 1 s 1 k p Q < / d 1 p 1 : U U I D > < d 1 p 1 : _ e l e m e n t s > < d 2 : a n y T y p e   z : I d = " i 2 8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3 2 " / > < d 1 p 1 : U U I D > T U l v r R x 1 4 6 B N < / d 1 p 1 : U U I D > < d 1 p 1 : C o n t a i n e r   z : R e f = " i 2 8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 M i V R 0 U N 8 d T b v ? S h e e t 1 ! R 9 6 1 C 1 : R 9 6 2 C 1 / 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3 6 "   i : t y p e = " d 1 p 1 : L a b e l " > < d 1 p 1 : P a r e n t   z : R e f = " i 2 8 3 2 " / > < d 1 p 1 : U U I D > X p I a D v O t F b 7 Y 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8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2 7 8 6 " / > < d 1 p 1 : U U I D > A N I j K A r W V P F 3 < / d 1 p 1 : U U I D > < d 1 p 1 : _ p r o p e r t i e s   z : I d = " i 2 8 3 8 "   i : t y p e = " d 1 p 1 : M D M P r o p e r t i e s " > < d 1 p 1 : P a r e n t   z : R e f = " i 2 8 3 7 " / > < d 1 p 1 : U U I D > r g x B T x D c a v E Q < / d 1 p 1 : U U I D > < d 1 p 1 : _ c o n t e x t C o l l e c t i o n s > < d 2 : K e y V a l u e O f a n y T y p e C o m p o n e n t C o l l e c t i o n O f a n y T y p e g W H h t R N j > < d 2 : K e y   z : R e f = " i 3 2 " / > < d 2 : V a l u e   z : I d = " i 2 8 3 9 " > < d 1 p 1 : U U I D > e N D 6 g e K f 0 E 5 y < / d 1 p 1 : U U I D > < d 1 p 1 : _ e l e m e n t s > < d 2 : a n y T y p e   z : I d = " i 2 8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3 7 " / > < d 1 p 1 : U U I D > Y q D w r f 9 N R M V Q < / d 1 p 1 : U U I D > < d 1 p 1 : C o n t a i n e r   z : R e f = " i 2 8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 M i V R 0 U N 8 d T b v ? S h e e t 1 ! R 9 6 3 C 1 / 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8 4 1 "   i : t y p e = " d 1 p 1 : L a b e l " > < d 1 p 1 : P a r e n t   z : R e f = " i 2 8 3 7 " / > < d 1 p 1 : U U I D > n t N K t A B N k P B i 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8 4 2 "   i : t y p e = " d 1 p 1 : E l e m e n t s " > < d 1 p 1 : P a r e n t   z : R e f = " i 2 8 3 7 " / > < d 1 p 1 : U U I D > C a B z 1 R A D 3 d m V < / d 1 p 1 : U U I D > < d 1 p 1 : _ c o n t e x t C o l l e c t i o n s > < d 2 : K e y V a l u e O f a n y T y p e C o m p o n e n t C o l l e c t i o n O f a n y T y p e g W H h t R N j > < d 2 : K e y   z : R e f = " i 3 2 " / > < d 2 : V a l u e   z : I d = " i 2 8 4 3 " > < d 1 p 1 : U U I D > J x z d H X Z D k U h u < / d 1 p 1 : U U I D > < d 1 p 1 : _ e l e m e n t s > < d 2 : a n y T y p e   z : I d = " i 2 8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2 8 3 7 " / > < d 1 p 1 : U U I D > y 1 d D P B 9 4 4 O q K < / d 1 p 1 : U U I D > < d 1 p 1 : _ p r o p e r t i e s   z : I d = " i 2 8 4 5 "   i : t y p e = " d 1 p 1 : M D M P r o p e r t i e s " > < d 1 p 1 : P a r e n t   z : R e f = " i 2 8 4 4 " / > < d 1 p 1 : U U I D > h 0 Y E g M 0 n Q V K d < / d 1 p 1 : U U I D > < d 1 p 1 : _ c o n t e x t C o l l e c t i o n s > < d 2 : K e y V a l u e O f a n y T y p e C o m p o n e n t C o l l e c t i o n O f a n y T y p e g W H h t R N j > < d 2 : K e y   z : R e f = " i 3 2 " / > < d 2 : V a l u e   z : I d = " i 2 8 4 6 " > < d 1 p 1 : U U I D > M 0 U b x h X v l 8 i o < / d 1 p 1 : U U I D > < d 1 p 1 : _ e l e m e n t s > < d 2 : a n y T y p e   z : I d = " i 2 8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4 4 " / > < d 1 p 1 : U U I D > l R w 4 v 1 8 Y 1 x T r < / d 1 p 1 : U U I D > < d 1 p 1 : C o n t a i n e r   z : R e f = " i 2 8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 M i V R 0 U N 8 d T b v ? S h e e t 1 ! R 9 6 4 C 1 : R 9 6 5 C 1 / 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4 2 " / > < d 1 p 1 : _ l a b e l s > < d 2 : K e y V a l u e O f s t r i n g a n y T y p e > < d 2 : K e y > L a b e l < / d 2 : K e y > < d 2 : V a l u e   z : I d = " i 2 8 4 8 "   i : t y p e = " d 1 p 1 : L a b e l " > < d 1 p 1 : P a r e n t   z : R e f = " i 2 8 4 4 " / > < d 1 p 1 : U U I D > b 7 7 j P G o 6 H p E 7 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8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2 8 3 7 " / > < d 1 p 1 : U U I D > b b G J F t V e P X m t < / d 1 p 1 : U U I D > < d 1 p 1 : _ p r o p e r t i e s   z : I d = " i 2 8 5 0 "   i : t y p e = " d 1 p 1 : M D M P r o p e r t i e s " > < d 1 p 1 : P a r e n t   z : R e f = " i 2 8 4 9 " / > < d 1 p 1 : U U I D > E F 9 o P T i I g l i 1 < / d 1 p 1 : U U I D > < d 1 p 1 : _ c o n t e x t C o l l e c t i o n s > < d 2 : K e y V a l u e O f a n y T y p e C o m p o n e n t C o l l e c t i o n O f a n y T y p e g W H h t R N j > < d 2 : K e y   z : R e f = " i 3 2 " / > < d 2 : V a l u e   z : I d = " i 2 8 5 1 " > < d 1 p 1 : U U I D > J j b v 0 k p p R v W O < / d 1 p 1 : U U I D > < d 1 p 1 : _ e l e m e n t s > < d 2 : a n y T y p e   z : I d = " i 2 8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4 9 " / > < d 1 p 1 : U U I D > W 4 2 a W w l b h o V r < / d 1 p 1 : U U I D > < d 1 p 1 : C o n t a i n e r   z : R e f = " i 2 8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 M i V R 0 U N 8 d T b v ? S h e e t 1 ! R 9 6 6 C 1 : R 9 6 7 C 1 / 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4 2 " / > < d 1 p 1 : _ l a b e l s > < d 2 : K e y V a l u e O f s t r i n g a n y T y p e > < d 2 : K e y > L a b e l < / d 2 : K e y > < d 2 : V a l u e   z : I d = " i 2 8 5 3 "   i : t y p e = " d 1 p 1 : L a b e l " > < d 1 p 1 : P a r e n t   z : R e f = " i 2 8 4 9 " / > < d 1 p 1 : U U I D > X m W d H s l J W O f x 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8 5 4 "   i : t y p e = " d 1 p 1 : E l e m e n t s " > < d 1 p 1 : P a r e n t   z : R e f = " i 2 8 4 9 " / > < d 1 p 1 : U U I D > Y q i R 0 r 8 y d 9 9 n < / d 1 p 1 : U U I D > < d 1 p 1 : _ c o n t e x t C o l l e c t i o n s > < d 2 : K e y V a l u e O f a n y T y p e C o m p o n e n t C o l l e c t i o n O f a n y T y p e g W H h t R N j > < d 2 : K e y   z : R e f = " i 3 2 " / > < d 2 : V a l u e   z : I d = " i 2 8 5 5 " > < d 1 p 1 : U U I D > M S d 1 q I A g 9 I q Z < / d 1 p 1 : U U I D > < d 1 p 1 : _ e l e m e n t s > < d 2 : a n y T y p e   z : I d = " i 2 8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2 8 4 9 " / > < d 1 p 1 : U U I D > J E p j Z y Q F d O 3 2 < / d 1 p 1 : U U I D > < d 1 p 1 : _ p r o p e r t i e s   z : I d = " i 2 8 5 7 "   i : t y p e = " d 1 p 1 : M D M P r o p e r t i e s " > < d 1 p 1 : P a r e n t   z : R e f = " i 2 8 5 6 " / > < d 1 p 1 : U U I D > b u g S b Z H I u 4 u L < / d 1 p 1 : U U I D > < d 1 p 1 : _ c o n t e x t C o l l e c t i o n s > < d 2 : K e y V a l u e O f a n y T y p e C o m p o n e n t C o l l e c t i o n O f a n y T y p e g W H h t R N j > < d 2 : K e y   z : R e f = " i 3 2 " / > < d 2 : V a l u e   z : I d = " i 2 8 5 8 " > < d 1 p 1 : U U I D > V N j T H p Z U u v N U < / d 1 p 1 : U U I D > < d 1 p 1 : _ e l e m e n t s > < d 2 : a n y T y p e   z : I d = " i 2 8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5 6 " / > < d 1 p 1 : U U I D > W I x u 9 G U h O v O G < / d 1 p 1 : U U I D > < d 1 p 1 : C o n t a i n e r   z : R e f = " i 2 8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 M i V R 0 U N 8 d T b v ? S h e e t 1 ! R 9 6 8 C 1 : R 9 6 9 C 1 / 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6 0 "   i : t y p e = " d 1 p 1 : L a b e l " > < d 1 p 1 : P a r e n t   z : R e f = " i 2 8 5 6 " / > < d 1 p 1 : U U I D > C B v j 8 Z T A Z m A L 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2 8 4 9 " / > < d 1 p 1 : U U I D > Q v G s h b O Z C H W T < / d 1 p 1 : U U I D > < d 1 p 1 : _ p r o p e r t i e s   z : I d = " i 2 8 6 2 "   i : t y p e = " d 1 p 1 : M D M P r o p e r t i e s " > < d 1 p 1 : P a r e n t   z : R e f = " i 2 8 6 1 " / > < d 1 p 1 : U U I D > C X N 1 n O f h K r 9 I < / d 1 p 1 : U U I D > < d 1 p 1 : _ c o n t e x t C o l l e c t i o n s > < d 2 : K e y V a l u e O f a n y T y p e C o m p o n e n t C o l l e c t i o n O f a n y T y p e g W H h t R N j > < d 2 : K e y   z : R e f = " i 3 2 " / > < d 2 : V a l u e   z : I d = " i 2 8 6 3 " > < d 1 p 1 : U U I D > K S U 1 P A 6 x g M 2 S < / d 1 p 1 : U U I D > < d 1 p 1 : _ e l e m e n t s > < d 2 : a n y T y p e   z : I d = " i 2 8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6 1 " / > < d 1 p 1 : U U I D > g Y I o k N 7 p 9 d P v < / d 1 p 1 : U U I D > < d 1 p 1 : C o n t a i n e r   z : R e f = " i 2 8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 M i V R 0 U N 8 d T b v ? S h e e t 1 ! R 9 7 0 C 1 : R 9 7 1 C 1 / 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6 5 "   i : t y p e = " d 1 p 1 : L a b e l " > < d 1 p 1 : P a r e n t   z : R e f = " i 2 8 6 1 " / > < d 1 p 1 : U U I D > T 6 x f u 3 B 6 q b 1 D 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2 8 4 9 " / > < d 1 p 1 : U U I D > Q U a y q G 9 k i s K d < / d 1 p 1 : U U I D > < d 1 p 1 : _ p r o p e r t i e s   z : I d = " i 2 8 6 7 "   i : t y p e = " d 1 p 1 : M D M P r o p e r t i e s " > < d 1 p 1 : P a r e n t   z : R e f = " i 2 8 6 6 " / > < d 1 p 1 : U U I D > W h s g Q r J u I p i s < / d 1 p 1 : U U I D > < d 1 p 1 : _ c o n t e x t C o l l e c t i o n s > < d 2 : K e y V a l u e O f a n y T y p e C o m p o n e n t C o l l e c t i o n O f a n y T y p e g W H h t R N j > < d 2 : K e y   z : R e f = " i 3 2 " / > < d 2 : V a l u e   z : I d = " i 2 8 6 8 " > < d 1 p 1 : U U I D > o c S N y b k 2 f 4 Q P < / d 1 p 1 : U U I D > < d 1 p 1 : _ e l e m e n t s > < d 2 : a n y T y p e   z : I d = " i 2 8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6 6 " / > < d 1 p 1 : U U I D > E 2 6 7 u U I t C j c s < / d 1 p 1 : U U I D > < d 1 p 1 : C o n t a i n e r   z : R e f = " i 2 8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 M i V R 0 U N 8 d T b v ? S h e e t 1 ! R 9 7 2 C 1 : R 9 7 3 C 1 / 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7 0 "   i : t y p e = " d 1 p 1 : L a b e l " > < d 1 p 1 : P a r e n t   z : R e f = " i 2 8 6 6 " / > < d 1 p 1 : U U I D > f V 5 8 6 a r q w T U R 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2 8 4 9 " / > < d 1 p 1 : U U I D > x A 7 6 M I I c t w A P < / d 1 p 1 : U U I D > < d 1 p 1 : _ p r o p e r t i e s   z : I d = " i 2 8 7 2 "   i : t y p e = " d 1 p 1 : M D M P r o p e r t i e s " > < d 1 p 1 : P a r e n t   z : R e f = " i 2 8 7 1 " / > < d 1 p 1 : U U I D > Q b g 0 C H K 7 0 a 1 I < / d 1 p 1 : U U I D > < d 1 p 1 : _ c o n t e x t C o l l e c t i o n s > < d 2 : K e y V a l u e O f a n y T y p e C o m p o n e n t C o l l e c t i o n O f a n y T y p e g W H h t R N j > < d 2 : K e y   z : R e f = " i 3 2 " / > < d 2 : V a l u e   z : I d = " i 2 8 7 3 " > < d 1 p 1 : U U I D > v v 2 j 3 Y P g Q c a Z < / d 1 p 1 : U U I D > < d 1 p 1 : _ e l e m e n t s > < d 2 : a n y T y p e   z : I d = " i 2 8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7 1 " / > < d 1 p 1 : U U I D > m L A y g z p N A k 3 X < / d 1 p 1 : U U I D > < d 1 p 1 : C o n t a i n e r   z : R e f = " i 2 8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 M i V R 0 U N 8 d T b v ? S h e e t 1 ! R 9 7 4 C 1 : R 9 7 5 C 1 / 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7 5 "   i : t y p e = " d 1 p 1 : L a b e l " > < d 1 p 1 : P a r e n t   z : R e f = " i 2 8 7 1 " / > < d 1 p 1 : U U I D > P w 3 C E A Z 0 U q D Q 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2 8 4 9 " / > < d 1 p 1 : U U I D > d Z q s B W S I l U I 6 < / d 1 p 1 : U U I D > < d 1 p 1 : _ p r o p e r t i e s   z : I d = " i 2 8 7 7 "   i : t y p e = " d 1 p 1 : M D M P r o p e r t i e s " > < d 1 p 1 : P a r e n t   z : R e f = " i 2 8 7 6 " / > < d 1 p 1 : U U I D > v u z X v S Z p A z C 9 < / d 1 p 1 : U U I D > < d 1 p 1 : _ c o n t e x t C o l l e c t i o n s > < d 2 : K e y V a l u e O f a n y T y p e C o m p o n e n t C o l l e c t i o n O f a n y T y p e g W H h t R N j > < d 2 : K e y   z : R e f = " i 3 2 " / > < d 2 : V a l u e   z : I d = " i 2 8 7 8 " > < d 1 p 1 : U U I D > Y k 0 p T 5 c 1 A H G 1 < / d 1 p 1 : U U I D > < d 1 p 1 : _ e l e m e n t s > < d 2 : a n y T y p e   z : I d = " i 2 8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7 6 " / > < d 1 p 1 : U U I D > F W c B w n I V 1 f o K < / d 1 p 1 : U U I D > < d 1 p 1 : C o n t a i n e r   z : R e f = " i 2 8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 M i V R 0 U N 8 d T b v ? S h e e t 1 ! R 9 7 6 C 1 : R 9 7 7 C 1 / 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8 0 "   i : t y p e = " d 1 p 1 : L a b e l " > < d 1 p 1 : P a r e n t   z : R e f = " i 2 8 7 6 " / > < d 1 p 1 : U U I D > N K d u m O I 7 o 7 r b 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2 8 4 9 " / > < d 1 p 1 : U U I D > m n 6 z h C 5 b Z c h v < / d 1 p 1 : U U I D > < d 1 p 1 : _ p r o p e r t i e s   z : I d = " i 2 8 8 2 "   i : t y p e = " d 1 p 1 : M D M P r o p e r t i e s " > < d 1 p 1 : P a r e n t   z : R e f = " i 2 8 8 1 " / > < d 1 p 1 : U U I D > d 1 v 8 D w Y 5 J B V 6 < / d 1 p 1 : U U I D > < d 1 p 1 : _ c o n t e x t C o l l e c t i o n s > < d 2 : K e y V a l u e O f a n y T y p e C o m p o n e n t C o l l e c t i o n O f a n y T y p e g W H h t R N j > < d 2 : K e y   z : R e f = " i 3 2 " / > < d 2 : V a l u e   z : I d = " i 2 8 8 3 " > < d 1 p 1 : U U I D > z A 3 E I D W x n 7 Q Y < / d 1 p 1 : U U I D > < d 1 p 1 : _ e l e m e n t s > < d 2 : a n y T y p e   z : I d = " i 2 8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8 1 " / > < d 1 p 1 : U U I D > s Y 3 X r s I 8 6 p F b < / d 1 p 1 : U U I D > < d 1 p 1 : C o n t a i n e r   z : R e f = " i 2 8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 M i V R 0 U N 8 d T b v ? S h e e t 1 ! R 9 7 8 C 1 : R 9 7 9 C 1 / 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8 5 "   i : t y p e = " d 1 p 1 : L a b e l " > < d 1 p 1 : P a r e n t   z : R e f = " i 2 8 8 1 " / > < d 1 p 1 : U U I D > h e l K l d X y n t Q T 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8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2 8 3 7 " / > < d 1 p 1 : U U I D > a H 6 o N 1 s O G O x H < / d 1 p 1 : U U I D > < d 1 p 1 : _ p r o p e r t i e s   z : I d = " i 2 8 8 7 "   i : t y p e = " d 1 p 1 : M D M P r o p e r t i e s " > < d 1 p 1 : P a r e n t   z : R e f = " i 2 8 8 6 " / > < d 1 p 1 : U U I D > I e y O u L s F B f B v < / d 1 p 1 : U U I D > < d 1 p 1 : _ c o n t e x t C o l l e c t i o n s > < d 2 : K e y V a l u e O f a n y T y p e C o m p o n e n t C o l l e c t i o n O f a n y T y p e g W H h t R N j > < d 2 : K e y   z : R e f = " i 3 2 " / > < d 2 : V a l u e   z : I d = " i 2 8 8 8 " > < d 1 p 1 : U U I D > m D N x I 1 h m m X H q < / d 1 p 1 : U U I D > < d 1 p 1 : _ e l e m e n t s > < d 2 : a n y T y p e   z : I d = " i 2 8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8 6 " / > < d 1 p 1 : U U I D > t B P b 1 W A V 4 d 3 p < / d 1 p 1 : U U I D > < d 1 p 1 : C o n t a i n e r   z : R e f = " i 2 8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 M i V R 0 U N 8 d T b v ? S h e e t 1 ! R 9 8 0 C 1 : R 9 8 1 C 1 / 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4 2 " / > < d 1 p 1 : _ l a b e l s > < d 2 : K e y V a l u e O f s t r i n g a n y T y p e > < d 2 : K e y > L a b e l < / d 2 : K e y > < d 2 : V a l u e   z : I d = " i 2 8 9 0 "   i : t y p e = " d 1 p 1 : L a b e l " > < d 1 p 1 : P a r e n t   z : R e f = " i 2 8 8 6 " / > < d 1 p 1 : U U I D > E 5 A q v B q a s e i w 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8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2 8 3 7 " / > < d 1 p 1 : U U I D > B 9 5 T g P R j w Y P o < / d 1 p 1 : U U I D > < d 1 p 1 : _ p r o p e r t i e s   z : I d = " i 2 8 9 2 "   i : t y p e = " d 1 p 1 : M D M P r o p e r t i e s " > < d 1 p 1 : P a r e n t   z : R e f = " i 2 8 9 1 " / > < d 1 p 1 : U U I D > N I D c P L W V W I o n < / d 1 p 1 : U U I D > < d 1 p 1 : _ c o n t e x t C o l l e c t i o n s > < d 2 : K e y V a l u e O f a n y T y p e C o m p o n e n t C o l l e c t i o n O f a n y T y p e g W H h t R N j > < d 2 : K e y   z : R e f = " i 3 2 " / > < d 2 : V a l u e   z : I d = " i 2 8 9 3 " > < d 1 p 1 : U U I D > Z W 0 F H e 0 y W H W s < / d 1 p 1 : U U I D > < d 1 p 1 : _ e l e m e n t s > < d 2 : a n y T y p e   z : I d = " i 2 8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9 1 " / > < d 1 p 1 : U U I D > w Q M q f r 1 Q K j h A < / d 1 p 1 : U U I D > < d 1 p 1 : C o n t a i n e r   z : R e f = " i 2 8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 M i V R 0 U N 8 d T b v ? S h e e t 1 ! R 9 8 2 C 1 : R 9 8 3 C 1 / 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4 2 " / > < d 1 p 1 : _ l a b e l s > < d 2 : K e y V a l u e O f s t r i n g a n y T y p e > < d 2 : K e y > L a b e l < / d 2 : K e y > < d 2 : V a l u e   z : I d = " i 2 8 9 5 "   i : t y p e = " d 1 p 1 : L a b e l " > < d 1 p 1 : P a r e n t   z : R e f = " i 2 8 9 1 " / > < d 1 p 1 : U U I D > p x y 3 0 B H r r X 9 T 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8 9 6 "   i : t y p e = " d 1 p 1 : E l e m e n t s " > < d 1 p 1 : P a r e n t   z : R e f = " i 2 8 9 1 " / > < d 1 p 1 : U U I D > Q g Q B Q 6 1 5 C b O I < / d 1 p 1 : U U I D > < d 1 p 1 : _ c o n t e x t C o l l e c t i o n s > < d 2 : K e y V a l u e O f a n y T y p e C o m p o n e n t C o l l e c t i o n O f a n y T y p e g W H h t R N j > < d 2 : K e y   z : R e f = " i 3 2 " / > < d 2 : V a l u e   z : I d = " i 2 8 9 7 " > < d 1 p 1 : U U I D > v S R P f B h d r 8 9 A < / d 1 p 1 : U U I D > < d 1 p 1 : _ e l e m e n t s > < d 2 : a n y T y p e   z : I d = " i 2 8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2 8 9 1 " / > < d 1 p 1 : U U I D > z Q T z i T l P O 9 k V < / d 1 p 1 : U U I D > < d 1 p 1 : _ p r o p e r t i e s   z : I d = " i 2 8 9 9 "   i : t y p e = " d 1 p 1 : M D M P r o p e r t i e s " > < d 1 p 1 : P a r e n t   z : R e f = " i 2 8 9 8 " / > < d 1 p 1 : U U I D > o E W a A w T u X m 7 h < / d 1 p 1 : U U I D > < d 1 p 1 : _ c o n t e x t C o l l e c t i o n s > < d 2 : K e y V a l u e O f a n y T y p e C o m p o n e n t C o l l e c t i o n O f a n y T y p e g W H h t R N j > < d 2 : K e y   z : R e f = " i 3 2 " / > < d 2 : V a l u e   z : I d = " i 2 9 0 0 " > < d 1 p 1 : U U I D > b 4 N a n G S I w V g 8 < / d 1 p 1 : U U I D > < d 1 p 1 : _ e l e m e n t s > < d 2 : a n y T y p e   z : I d = " i 2 9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9 8 " / > < d 1 p 1 : U U I D > z r 1 p R X d 5 z 0 T C < / d 1 p 1 : U U I D > < d 1 p 1 : C o n t a i n e r   z : R e f = " i 2 8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 M i V R 0 U N 8 d T b v ? S h e e t 1 ! R 9 8 4 C 1 : R 9 8 5 C 1 / 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0 2 "   i : t y p e = " d 1 p 1 : L a b e l " > < d 1 p 1 : P a r e n t   z : R e f = " i 2 8 9 8 " / > < d 1 p 1 : U U I D > l T J X w u F 4 s 5 l a 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2 8 9 1 " / > < d 1 p 1 : U U I D > Q U B G s C d B I V J 6 < / d 1 p 1 : U U I D > < d 1 p 1 : _ p r o p e r t i e s   z : I d = " i 2 9 0 4 "   i : t y p e = " d 1 p 1 : M D M P r o p e r t i e s " > < d 1 p 1 : P a r e n t   z : R e f = " i 2 9 0 3 " / > < d 1 p 1 : U U I D > G a x l z n V T T p J k < / d 1 p 1 : U U I D > < d 1 p 1 : _ c o n t e x t C o l l e c t i o n s > < d 2 : K e y V a l u e O f a n y T y p e C o m p o n e n t C o l l e c t i o n O f a n y T y p e g W H h t R N j > < d 2 : K e y   z : R e f = " i 3 2 " / > < d 2 : V a l u e   z : I d = " i 2 9 0 5 " > < d 1 p 1 : U U I D > Z a o E R Z P b j X a U < / d 1 p 1 : U U I D > < d 1 p 1 : _ e l e m e n t s > < d 2 : a n y T y p e   z : I d = " i 2 9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0 3 " / > < d 1 p 1 : U U I D > w p c A J B t r m K S N < / d 1 p 1 : U U I D > < d 1 p 1 : C o n t a i n e r   z : R e f = " i 2 9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 M i V R 0 U N 8 d T b v ? S h e e t 1 ! R 9 8 6 C 1 : R 9 8 7 C 1 / 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0 7 "   i : t y p e = " d 1 p 1 : L a b e l " > < d 1 p 1 : P a r e n t   z : R e f = " i 2 9 0 3 " / > < d 1 p 1 : U U I D > l V G v U 1 b Y J M f L 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2 8 9 1 " / > < d 1 p 1 : U U I D > U m W 6 Y u O L 0 1 o 0 < / d 1 p 1 : U U I D > < d 1 p 1 : _ p r o p e r t i e s   z : I d = " i 2 9 0 9 "   i : t y p e = " d 1 p 1 : M D M P r o p e r t i e s " > < d 1 p 1 : P a r e n t   z : R e f = " i 2 9 0 8 " / > < d 1 p 1 : U U I D > Q r U J A M q V h Q L 2 < / d 1 p 1 : U U I D > < d 1 p 1 : _ c o n t e x t C o l l e c t i o n s > < d 2 : K e y V a l u e O f a n y T y p e C o m p o n e n t C o l l e c t i o n O f a n y T y p e g W H h t R N j > < d 2 : K e y   z : R e f = " i 3 2 " / > < d 2 : V a l u e   z : I d = " i 2 9 1 0 " > < d 1 p 1 : U U I D > m Z p a l 2 e v 9 c q K < / d 1 p 1 : U U I D > < d 1 p 1 : _ e l e m e n t s > < d 2 : a n y T y p e   z : I d = " i 2 9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0 8 " / > < d 1 p 1 : U U I D > I V K S 6 d 8 U I b v k < / d 1 p 1 : U U I D > < d 1 p 1 : C o n t a i n e r   z : R e f = " i 2 9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 M i V R 0 U N 8 d T b v ? S h e e t 1 ! R 9 8 8 C 1 : R 9 8 9 C 1 / 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1 2 "   i : t y p e = " d 1 p 1 : L a b e l " > < d 1 p 1 : P a r e n t   z : R e f = " i 2 9 0 8 " / > < d 1 p 1 : U U I D > r T V Q w g v 0 r R 1 o 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2 8 9 1 " / > < d 1 p 1 : U U I D > l e S u P n S n 2 J S k < / d 1 p 1 : U U I D > < d 1 p 1 : _ p r o p e r t i e s   z : I d = " i 2 9 1 4 "   i : t y p e = " d 1 p 1 : M D M P r o p e r t i e s " > < d 1 p 1 : P a r e n t   z : R e f = " i 2 9 1 3 " / > < d 1 p 1 : U U I D > D F b W s F x p d l Q v < / d 1 p 1 : U U I D > < d 1 p 1 : _ c o n t e x t C o l l e c t i o n s > < d 2 : K e y V a l u e O f a n y T y p e C o m p o n e n t C o l l e c t i o n O f a n y T y p e g W H h t R N j > < d 2 : K e y   z : R e f = " i 3 2 " / > < d 2 : V a l u e   z : I d = " i 2 9 1 5 " > < d 1 p 1 : U U I D > S S F v q h N 1 B K 8 q < / d 1 p 1 : U U I D > < d 1 p 1 : _ e l e m e n t s > < d 2 : a n y T y p e   z : I d = " i 2 9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1 3 " / > < d 1 p 1 : U U I D > C X Z E S 1 t T o F V f < / d 1 p 1 : U U I D > < d 1 p 1 : C o n t a i n e r   z : R e f = " i 2 9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 M i V R 0 U N 8 d T b v ? S h e e t 1 ! R 9 9 0 C 1 : R 9 9 1 C 1 / 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1 7 "   i : t y p e = " d 1 p 1 : L a b e l " > < d 1 p 1 : P a r e n t   z : R e f = " i 2 9 1 3 " / > < d 1 p 1 : U U I D > q P B w r v Z r A v C 1 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2 8 9 1 " / > < d 1 p 1 : U U I D > B C 6 T 0 A U 0 Y f q i < / d 1 p 1 : U U I D > < d 1 p 1 : _ p r o p e r t i e s   z : I d = " i 2 9 1 9 "   i : t y p e = " d 1 p 1 : M D M P r o p e r t i e s " > < d 1 p 1 : P a r e n t   z : R e f = " i 2 9 1 8 " / > < d 1 p 1 : U U I D > W I D 4 p A r j E Z 5 o < / d 1 p 1 : U U I D > < d 1 p 1 : _ c o n t e x t C o l l e c t i o n s > < d 2 : K e y V a l u e O f a n y T y p e C o m p o n e n t C o l l e c t i o n O f a n y T y p e g W H h t R N j > < d 2 : K e y   z : R e f = " i 3 2 " / > < d 2 : V a l u e   z : I d = " i 2 9 2 0 " > < d 1 p 1 : U U I D > T N p m N 3 i 4 H v T U < / d 1 p 1 : U U I D > < d 1 p 1 : _ e l e m e n t s > < d 2 : a n y T y p e   z : I d = " i 2 9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1 8 " / > < d 1 p 1 : U U I D > j t W n 1 7 G R 6 k T h < / d 1 p 1 : U U I D > < d 1 p 1 : C o n t a i n e r   z : R e f = " i 2 9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 M i V R 0 U N 8 d T b v ? S h e e t 1 ! R 9 9 2 C 1 : R 9 9 3 C 1 / 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2 2 "   i : t y p e = " d 1 p 1 : L a b e l " > < d 1 p 1 : P a r e n t   z : R e f = " i 2 9 1 8 " / > < d 1 p 1 : U U I D > y N i 3 j u 0 T j d O w 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2 8 9 1 " / > < d 1 p 1 : U U I D > G b E G F s e u I R 6 K < / d 1 p 1 : U U I D > < d 1 p 1 : _ p r o p e r t i e s   z : I d = " i 2 9 2 4 "   i : t y p e = " d 1 p 1 : M D M P r o p e r t i e s " > < d 1 p 1 : P a r e n t   z : R e f = " i 2 9 2 3 " / > < d 1 p 1 : U U I D > Y S M B d Z m n b v r E < / d 1 p 1 : U U I D > < d 1 p 1 : _ c o n t e x t C o l l e c t i o n s > < d 2 : K e y V a l u e O f a n y T y p e C o m p o n e n t C o l l e c t i o n O f a n y T y p e g W H h t R N j > < d 2 : K e y   z : R e f = " i 3 2 " / > < d 2 : V a l u e   z : I d = " i 2 9 2 5 " > < d 1 p 1 : U U I D > K H F v i a Y q z t O 6 < / d 1 p 1 : U U I D > < d 1 p 1 : _ e l e m e n t s > < d 2 : a n y T y p e   z : I d = " i 2 9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2 3 " / > < d 1 p 1 : U U I D > h D r G S p r y 3 H H 5 < / d 1 p 1 : U U I D > < d 1 p 1 : C o n t a i n e r   z : R e f = " i 2 9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 M i V R 0 U N 8 d T b v ? S h e e t 1 ! R 9 9 4 C 1 : R 9 9 5 C 1 / 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2 7 "   i : t y p e = " d 1 p 1 : L a b e l " > < d 1 p 1 : P a r e n t   z : R e f = " i 2 9 2 3 " / > < d 1 p 1 : U U I D > R p N 6 w m 0 q Q Y D w 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2 8 9 1 " / > < d 1 p 1 : U U I D > T 2 k M i 6 M e c q v U < / d 1 p 1 : U U I D > < d 1 p 1 : _ p r o p e r t i e s   z : I d = " i 2 9 2 9 "   i : t y p e = " d 1 p 1 : M D M P r o p e r t i e s " > < d 1 p 1 : P a r e n t   z : R e f = " i 2 9 2 8 " / > < d 1 p 1 : U U I D > k h b s J q 3 5 B S b v < / d 1 p 1 : U U I D > < d 1 p 1 : _ c o n t e x t C o l l e c t i o n s > < d 2 : K e y V a l u e O f a n y T y p e C o m p o n e n t C o l l e c t i o n O f a n y T y p e g W H h t R N j > < d 2 : K e y   z : R e f = " i 3 2 " / > < d 2 : V a l u e   z : I d = " i 2 9 3 0 " > < d 1 p 1 : U U I D > t W t g M o s v E P X Z < / d 1 p 1 : U U I D > < d 1 p 1 : _ e l e m e n t s > < d 2 : a n y T y p e   z : I d = " i 2 9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2 8 " / > < d 1 p 1 : U U I D > l f V x E 3 K E 9 K C B < / d 1 p 1 : U U I D > < d 1 p 1 : C o n t a i n e r   z : R e f = " i 2 9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 M i V R 0 U N 8 d T b v ? S h e e t 1 ! R 9 9 6 C 1 : R 9 9 7 C 1 / 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3 2 "   i : t y p e = " d 1 p 1 : L a b e l " > < d 1 p 1 : P a r e n t   z : R e f = " i 2 9 2 8 " / > < d 1 p 1 : U U I D > A 3 V f N 5 l q 4 3 9 3 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3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2 8 9 1 " / > < d 1 p 1 : U U I D > R S e N q n Y E O f C k < / d 1 p 1 : U U I D > < d 1 p 1 : _ p r o p e r t i e s   z : I d = " i 2 9 3 4 "   i : t y p e = " d 1 p 1 : M D M P r o p e r t i e s " > < d 1 p 1 : P a r e n t   z : R e f = " i 2 9 3 3 " / > < d 1 p 1 : U U I D > z r h J 0 T 4 W n 6 O 6 < / d 1 p 1 : U U I D > < d 1 p 1 : _ c o n t e x t C o l l e c t i o n s > < d 2 : K e y V a l u e O f a n y T y p e C o m p o n e n t C o l l e c t i o n O f a n y T y p e g W H h t R N j > < d 2 : K e y   z : R e f = " i 3 2 " / > < d 2 : V a l u e   z : I d = " i 2 9 3 5 " > < d 1 p 1 : U U I D > w K l Q Z W 1 c J C 9 o < / d 1 p 1 : U U I D > < d 1 p 1 : _ e l e m e n t s > < d 2 : a n y T y p e   z : I d = " i 2 9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3 3 " / > < d 1 p 1 : U U I D > R H 2 I H W v s U s h g < / d 1 p 1 : U U I D > < d 1 p 1 : C o n t a i n e r   z : R e f = " i 2 9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 M i V R 0 U N 8 d T b v ? S h e e t 1 ! R 9 9 8 C 1 : R 9 9 9 C 1 / 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3 7 "   i : t y p e = " d 1 p 1 : L a b e l " > < d 1 p 1 : P a r e n t   z : R e f = " i 2 9 3 3 " / > < d 1 p 1 : U U I D > r 5 S F m L X g 1 v E 9 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2 8 9 1 " / > < d 1 p 1 : U U I D > O d J H R D R o v L g d < / d 1 p 1 : U U I D > < d 1 p 1 : _ p r o p e r t i e s   z : I d = " i 2 9 3 9 "   i : t y p e = " d 1 p 1 : M D M P r o p e r t i e s " > < d 1 p 1 : P a r e n t   z : R e f = " i 2 9 3 8 " / > < d 1 p 1 : U U I D > F j 5 v V B x w R Z 1 3 < / d 1 p 1 : U U I D > < d 1 p 1 : _ c o n t e x t C o l l e c t i o n s > < d 2 : K e y V a l u e O f a n y T y p e C o m p o n e n t C o l l e c t i o n O f a n y T y p e g W H h t R N j > < d 2 : K e y   z : R e f = " i 3 2 " / > < d 2 : V a l u e   z : I d = " i 2 9 4 0 " > < d 1 p 1 : U U I D > P 4 p n T l 2 6 r 1 y s < / d 1 p 1 : U U I D > < d 1 p 1 : _ e l e m e n t s > < d 2 : a n y T y p e   z : I d = " i 2 9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3 8 " / > < d 1 p 1 : U U I D > X w P R L g n N n F J 1 < / d 1 p 1 : U U I D > < d 1 p 1 : C o n t a i n e r   z : R e f = " i 2 9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 M i V R 0 U N 8 d T b v ? S h e e t 1 ! R 1 0 0 0 C 1 : R 1 0 0 1 C 1 / 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4 2 "   i : t y p e = " d 1 p 1 : L a b e l " > < d 1 p 1 : P a r e n t   z : R e f = " i 2 9 3 8 " / > < d 1 p 1 : U U I D > q C 8 4 U 9 w p Z 0 q o 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2 8 9 1 " / > < d 1 p 1 : U U I D > q G K D J Q Y K L i n v < / d 1 p 1 : U U I D > < d 1 p 1 : _ p r o p e r t i e s   z : I d = " i 2 9 4 4 "   i : t y p e = " d 1 p 1 : M D M P r o p e r t i e s " > < d 1 p 1 : P a r e n t   z : R e f = " i 2 9 4 3 " / > < d 1 p 1 : U U I D > W G G I P N X 6 Q 7 0 M < / d 1 p 1 : U U I D > < d 1 p 1 : _ c o n t e x t C o l l e c t i o n s > < d 2 : K e y V a l u e O f a n y T y p e C o m p o n e n t C o l l e c t i o n O f a n y T y p e g W H h t R N j > < d 2 : K e y   z : R e f = " i 3 2 " / > < d 2 : V a l u e   z : I d = " i 2 9 4 5 " > < d 1 p 1 : U U I D > j H Z t 1 k z O w O T j < / d 1 p 1 : U U I D > < d 1 p 1 : _ e l e m e n t s > < d 2 : a n y T y p e   z : I d = " i 2 9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4 3 " / > < d 1 p 1 : U U I D > o f l v x n Q N v z N N < / d 1 p 1 : U U I D > < d 1 p 1 : C o n t a i n e r   z : R e f = " i 2 9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 M i V R 0 U N 8 d T b v ? S h e e t 1 ! R 1 0 0 2 C 1 : R 1 0 0 3 C 1 / 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4 7 "   i : t y p e = " d 1 p 1 : L a b e l " > < d 1 p 1 : P a r e n t   z : R e f = " i 2 9 4 3 " / > < d 1 p 1 : U U I D > r Z x 2 1 A D R Z N L e 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9 4 8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2 7 8 6 " / > < d 1 p 1 : U U I D > j B 6 0 g e 1 s o 1 P c < / d 1 p 1 : U U I D > < d 1 p 1 : _ p r o p e r t i e s   z : I d = " i 2 9 4 9 "   i : t y p e = " d 1 p 1 : M D M P r o p e r t i e s " > < d 1 p 1 : P a r e n t   z : R e f = " i 2 9 4 8 " / > < d 1 p 1 : U U I D > Y u s d g 1 c e 6 C k D < / d 1 p 1 : U U I D > < d 1 p 1 : _ c o n t e x t C o l l e c t i o n s > < d 2 : K e y V a l u e O f a n y T y p e C o m p o n e n t C o l l e c t i o n O f a n y T y p e g W H h t R N j > < d 2 : K e y   z : R e f = " i 3 2 " / > < d 2 : V a l u e   z : I d = " i 2 9 5 0 " > < d 1 p 1 : U U I D > F 3 X D Q 5 F M x i W v < / d 1 p 1 : U U I D > < d 1 p 1 : _ e l e m e n t s > < d 2 : a n y T y p e   z : I d = " i 2 9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4 8 " / > < d 1 p 1 : U U I D > g m K o s n c 2 4 M P G < / d 1 p 1 : U U I D > < d 1 p 1 : C o n t a i n e r   z : R e f = " i 2 9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9 5 2 "   i : t y p e = " d 1 p 1 : L a b e l " > < d 1 p 1 : P a r e n t   z : R e f = " i 2 9 4 8 " / > < d 1 p 1 : U U I D > j X J X 0 5 k 9 J V E D 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9 5 3 "   i : t y p e = " d 1 p 1 : E l e m e n t s " > < d 1 p 1 : P a r e n t   z : R e f = " i 2 9 4 8 " / > < d 1 p 1 : U U I D > p c V y E L 4 l g 8 5 U < / d 1 p 1 : U U I D > < d 1 p 1 : _ c o n t e x t C o l l e c t i o n s > < d 2 : K e y V a l u e O f a n y T y p e C o m p o n e n t C o l l e c t i o n O f a n y T y p e g W H h t R N j > < d 2 : K e y   z : R e f = " i 3 2 " / > < d 2 : V a l u e   z : I d = " i 2 9 5 4 " > < d 1 p 1 : U U I D > J f 5 a U I R l H n C D < / d 1 p 1 : U U I D > < d 1 p 1 : _ e l e m e n t s > < d 2 : a n y T y p e   z : I d = " i 2 9 5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2 9 4 8 " / > < d 1 p 1 : U U I D > H D o d 6 p 5 z 2 f 1 8 < / d 1 p 1 : U U I D > < d 1 p 1 : _ p r o p e r t i e s   z : I d = " i 2 9 5 6 "   i : t y p e = " d 1 p 1 : M D M P r o p e r t i e s " > < d 1 p 1 : P a r e n t   z : R e f = " i 2 9 5 5 " / > < d 1 p 1 : U U I D > t V t 4 w 0 n u 4 h p 1 < / d 1 p 1 : U U I D > < d 1 p 1 : _ c o n t e x t C o l l e c t i o n s > < d 2 : K e y V a l u e O f a n y T y p e C o m p o n e n t C o l l e c t i o n O f a n y T y p e g W H h t R N j > < d 2 : K e y   z : R e f = " i 3 2 " / > < d 2 : V a l u e   z : I d = " i 2 9 5 7 " > < d 1 p 1 : U U I D > M N 6 z u A b 6 X 7 1 3 < / d 1 p 1 : U U I D > < d 1 p 1 : _ e l e m e n t s > < d 2 : a n y T y p e   z : I d = " i 2 9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5 5 " / > < d 1 p 1 : U U I D > j y w T k s I 4 o R K 5 < / d 1 p 1 : U U I D > < d 1 p 1 : C o n t a i n e r   z : R e f = " i 2 9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 M i V R 0 U N 8 d T b v ? S h e e t 1 ! R 1 0 0 5 C 1 : R 1 0 0 6 C 1 / 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5 3 " / > < d 1 p 1 : _ l a b e l s > < d 2 : K e y V a l u e O f s t r i n g a n y T y p e > < d 2 : K e y > L a b e l < / d 2 : K e y > < d 2 : V a l u e   z : I d = " i 2 9 5 9 "   i : t y p e = " d 1 p 1 : L a b e l " > < d 1 p 1 : P a r e n t   z : R e f = " i 2 9 5 5 " / > < d 1 p 1 : U U I D > P H C f Z Q M r n 6 m y 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9 6 0 "   i : t y p e = " d 1 p 1 : E l e m e n t s " > < d 1 p 1 : P a r e n t   z : R e f = " i 2 9 5 5 " / > < d 1 p 1 : U U I D > N e R X s U M D U F O w < / d 1 p 1 : U U I D > < d 1 p 1 : _ c o n t e x t C o l l e c t i o n s > < d 2 : K e y V a l u e O f a n y T y p e C o m p o n e n t C o l l e c t i o n O f a n y T y p e g W H h t R N j > < d 2 : K e y   z : R e f = " i 3 2 " / > < d 2 : V a l u e   z : I d = " i 2 9 6 1 " > < d 1 p 1 : U U I D > v 8 F M c l r 2 c E N c < / d 1 p 1 : U U I D > < d 1 p 1 : _ e l e m e n t s > < d 2 : a n y T y p e   z : I d = " i 2 9 6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2 9 5 5 " / > < d 1 p 1 : U U I D > T i G h S z o t S c A X < / d 1 p 1 : U U I D > < d 1 p 1 : _ p r o p e r t i e s   z : I d = " i 2 9 6 3 "   i : t y p e = " d 1 p 1 : M D M P r o p e r t i e s " > < d 1 p 1 : P a r e n t   z : R e f = " i 2 9 6 2 " / > < d 1 p 1 : U U I D > L L a 7 4 n 0 F 7 R Y f < / d 1 p 1 : U U I D > < d 1 p 1 : _ c o n t e x t C o l l e c t i o n s > < d 2 : K e y V a l u e O f a n y T y p e C o m p o n e n t C o l l e c t i o n O f a n y T y p e g W H h t R N j > < d 2 : K e y   z : R e f = " i 3 2 " / > < d 2 : V a l u e   z : I d = " i 2 9 6 4 " > < d 1 p 1 : U U I D > j n I 4 w T t 5 e z N 8 < / d 1 p 1 : U U I D > < d 1 p 1 : _ e l e m e n t s > < d 2 : a n y T y p e   z : I d = " i 2 9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6 2 " / > < d 1 p 1 : U U I D > C U J M Z u P 8 C A m j < / d 1 p 1 : U U I D > < d 1 p 1 : C o n t a i n e r   z : R e f = " i 2 9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 M i V R 0 U N 8 d T b v ? S h e e t 1 ! R 1 0 0 7 C 1 : R 1 0 0 8 C 1 / 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6 0 " / > < d 1 p 1 : _ l a b e l s > < d 2 : K e y V a l u e O f s t r i n g a n y T y p e > < d 2 : K e y > L a b e l < / d 2 : K e y > < d 2 : V a l u e   z : I d = " i 2 9 6 6 "   i : t y p e = " d 1 p 1 : L a b e l " > < d 1 p 1 : P a r e n t   z : R e f = " i 2 9 6 2 " / > < d 1 p 1 : U U I D > I p Y y T 1 g d 8 t U x 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6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2 9 5 5 " / > < d 1 p 1 : U U I D > c l y g H 4 k 5 G X S S < / d 1 p 1 : U U I D > < d 1 p 1 : _ p r o p e r t i e s   z : I d = " i 2 9 6 8 "   i : t y p e = " d 1 p 1 : M D M P r o p e r t i e s " > < d 1 p 1 : P a r e n t   z : R e f = " i 2 9 6 7 " / > < d 1 p 1 : U U I D > e d B v H w 5 Z a R n 7 < / d 1 p 1 : U U I D > < d 1 p 1 : _ c o n t e x t C o l l e c t i o n s > < d 2 : K e y V a l u e O f a n y T y p e C o m p o n e n t C o l l e c t i o n O f a n y T y p e g W H h t R N j > < d 2 : K e y   z : R e f = " i 3 2 " / > < d 2 : V a l u e   z : I d = " i 2 9 6 9 " > < d 1 p 1 : U U I D > d O J U i O b Y 7 c 3 k < / d 1 p 1 : U U I D > < d 1 p 1 : _ e l e m e n t s > < d 2 : a n y T y p e   z : I d = " i 2 9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6 7 " / > < d 1 p 1 : U U I D > Y n q O B Z c q B k V S < / d 1 p 1 : U U I D > < d 1 p 1 : C o n t a i n e r   z : R e f = " i 2 9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 M i V R 0 U N 8 d T b v ? S h e e t 1 ! R 1 0 0 9 C 1 : R 1 0 1 0 C 1 / 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6 0 " / > < d 1 p 1 : _ l a b e l s > < d 2 : K e y V a l u e O f s t r i n g a n y T y p e > < d 2 : K e y > L a b e l < / d 2 : K e y > < d 2 : V a l u e   z : I d = " i 2 9 7 1 "   i : t y p e = " d 1 p 1 : L a b e l " > < d 1 p 1 : P a r e n t   z : R e f = " i 2 9 6 7 " / > < d 1 p 1 : U U I D > d y G A A L v y X F k Z 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7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2 9 5 5 " / > < d 1 p 1 : U U I D > d l W M Q C N W p Y 8 8 < / d 1 p 1 : U U I D > < d 1 p 1 : _ p r o p e r t i e s   z : I d = " i 2 9 7 3 "   i : t y p e = " d 1 p 1 : M D M P r o p e r t i e s " > < d 1 p 1 : P a r e n t   z : R e f = " i 2 9 7 2 " / > < d 1 p 1 : U U I D > O 7 y t 1 y i w s M n L < / d 1 p 1 : U U I D > < d 1 p 1 : _ c o n t e x t C o l l e c t i o n s > < d 2 : K e y V a l u e O f a n y T y p e C o m p o n e n t C o l l e c t i o n O f a n y T y p e g W H h t R N j > < d 2 : K e y   z : R e f = " i 3 2 " / > < d 2 : V a l u e   z : I d = " i 2 9 7 4 " > < d 1 p 1 : U U I D > e 4 b y k N l H k c S f < / d 1 p 1 : U U I D > < d 1 p 1 : _ e l e m e n t s > < d 2 : a n y T y p e   z : I d = " i 2 9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7 2 " / > < d 1 p 1 : U U I D > E s Y A 0 6 6 9 3 2 D k < / d 1 p 1 : U U I D > < d 1 p 1 : C o n t a i n e r   z : R e f = " i 2 9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 M i V R 0 U N 8 d T b v ? S h e e t 1 ! R 1 0 1 1 C 1 : R 1 0 1 2 C 1 / 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6 0 " / > < d 1 p 1 : _ l a b e l s > < d 2 : K e y V a l u e O f s t r i n g a n y T y p e > < d 2 : K e y > L a b e l < / d 2 : K e y > < d 2 : V a l u e   z : I d = " i 2 9 7 6 "   i : t y p e = " d 1 p 1 : L a b e l " > < d 1 p 1 : P a r e n t   z : R e f = " i 2 9 7 2 " / > < d 1 p 1 : U U I D > g j P n m 0 K L 0 H F a 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7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2 9 5 5 " / > < d 1 p 1 : U U I D > K o L k d L r E O C g y < / d 1 p 1 : U U I D > < d 1 p 1 : _ p r o p e r t i e s   z : I d = " i 2 9 7 8 "   i : t y p e = " d 1 p 1 : M D M P r o p e r t i e s " > < d 1 p 1 : P a r e n t   z : R e f = " i 2 9 7 7 " / > < d 1 p 1 : U U I D > W t g J 4 I 1 R 9 f o G < / d 1 p 1 : U U I D > < d 1 p 1 : _ c o n t e x t C o l l e c t i o n s > < d 2 : K e y V a l u e O f a n y T y p e C o m p o n e n t C o l l e c t i o n O f a n y T y p e g W H h t R N j > < d 2 : K e y   z : R e f = " i 3 2 " / > < d 2 : V a l u e   z : I d = " i 2 9 7 9 " > < d 1 p 1 : U U I D > z o F y 9 N t 0 q T n L < / d 1 p 1 : U U I D > < d 1 p 1 : _ e l e m e n t s > < d 2 : a n y T y p e   z : I d = " i 2 9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7 7 " / > < d 1 p 1 : U U I D > V i 6 v P n S t 2 1 X 2 < / d 1 p 1 : U U I D > < d 1 p 1 : C o n t a i n e r   z : R e f = " i 2 9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 M i V R 0 U N 8 d T b v ? S h e e t 1 ! R 1 0 1 3 C 1 : R 1 0 1 4 C 1 / 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6 0 " / > < d 1 p 1 : _ l a b e l s > < d 2 : K e y V a l u e O f s t r i n g a n y T y p e > < d 2 : K e y > L a b e l < / d 2 : K e y > < d 2 : V a l u e   z : I d = " i 2 9 8 1 "   i : t y p e = " d 1 p 1 : L a b e l " > < d 1 p 1 : P a r e n t   z : R e f = " i 2 9 7 7 " / > < d 1 p 1 : U U I D > x d 8 X 3 W H k D c 1 x 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9 8 2 "   i : t y p e = " d 1 p 1 : E l e m e n t " > < d 1 p 1 : N a m e > R & a m p ; 2 3 3 ; g i o n < / d 1 p 1 : N a m e > < d 1 p 1 : O b j e c t T y p e > E l e m e n t < / d 1 p 1 : O b j e c t T y p e > < d 1 p 1 : P a r e n t   z : R e f = " i 2 7 8 6 " / > < d 1 p 1 : U U I D > u o 1 T r v Q k J I C e < / d 1 p 1 : U U I D > < d 1 p 1 : _ p r o p e r t i e s   z : I d = " i 2 9 8 3 "   i : t y p e = " d 1 p 1 : M D M P r o p e r t i e s " > < d 1 p 1 : P a r e n t   z : R e f = " i 2 9 8 2 " / > < d 1 p 1 : U U I D > k b N b j B f k E R B L < / d 1 p 1 : U U I D > < d 1 p 1 : _ c o n t e x t C o l l e c t i o n s > < d 2 : K e y V a l u e O f a n y T y p e C o m p o n e n t C o l l e c t i o n O f a n y T y p e g W H h t R N j > < d 2 : K e y   z : R e f = " i 3 2 " / > < d 2 : V a l u e   z : I d = " i 2 9 8 4 " > < d 1 p 1 : U U I D > s I A q J N 4 H F U u W < / d 1 p 1 : U U I D > < d 1 p 1 : _ e l e m e n t s > < d 2 : a n y T y p e   z : I d = " i 2 9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8 2 " / > < d 1 p 1 : U U I D > J I B W N 5 P I R O G i < / d 1 p 1 : U U I D > < d 1 p 1 : C o n t a i n e r   z : R e f = " i 2 9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 M i V R 0 U N 8 d T b v ? S h e e t 1 ! R 1 0 1 5 C 1 / 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9 8 6 "   i : t y p e = " d 1 p 1 : L a b e l " > < d 1 p 1 : P a r e n t   z : R e f = " i 2 9 8 2 " / > < d 1 p 1 : U U I D > R K 1 n k l n z a e 8 E 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9 8 7 "   i : t y p e = " d 1 p 1 : E l e m e n t s " > < d 1 p 1 : P a r e n t   z : R e f = " i 2 9 8 2 " / > < d 1 p 1 : U U I D > c D b z f 4 9 F I A 8 r < / d 1 p 1 : U U I D > < d 1 p 1 : _ c o n t e x t C o l l e c t i o n s > < d 2 : K e y V a l u e O f a n y T y p e C o m p o n e n t C o l l e c t i o n O f a n y T y p e g W H h t R N j > < d 2 : K e y   z : R e f = " i 3 2 " / > < d 2 : V a l u e   z : I d = " i 2 9 8 8 " > < d 1 p 1 : U U I D > g E A H C 4 I u E 8 v n < / d 1 p 1 : U U I D > < d 1 p 1 : _ e l e m e n t s > < d 2 : a n y T y p e   z : I d = " i 2 9 8 9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2 9 8 2 " / > < d 1 p 1 : U U I D > Q b F P I 7 W Y 1 C t Z < / d 1 p 1 : U U I D > < d 1 p 1 : _ p r o p e r t i e s   z : I d = " i 2 9 9 0 "   i : t y p e = " d 1 p 1 : M D M P r o p e r t i e s " > < d 1 p 1 : P a r e n t   z : R e f = " i 2 9 8 9 " / > < d 1 p 1 : U U I D > z R Q p y C H J g w 3 H < / d 1 p 1 : U U I D > < d 1 p 1 : _ c o n t e x t C o l l e c t i o n s > < d 2 : K e y V a l u e O f a n y T y p e C o m p o n e n t C o l l e c t i o n O f a n y T y p e g W H h t R N j > < d 2 : K e y   z : R e f = " i 3 2 " / > < d 2 : V a l u e   z : I d = " i 2 9 9 1 " > < d 1 p 1 : U U I D > g m j p 6 P x X r 1 Q b < / d 1 p 1 : U U I D > < d 1 p 1 : _ e l e m e n t s > < d 2 : a n y T y p e   z : I d = " i 2 9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8 9 " / > < d 1 p 1 : U U I D > z I W J B 3 3 o C c q 1 < / d 1 p 1 : U U I D > < d 1 p 1 : C o n t a i n e r   z : R e f = " i 2 9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 M i V R 0 U N 8 d T b v ? S h e e t 1 ! R 1 0 1 6 C 1 : R 1 0 1 7 C 1 / 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8 7 " / > < d 1 p 1 : _ l a b e l s > < d 2 : K e y V a l u e O f s t r i n g a n y T y p e > < d 2 : K e y > L a b e l < / d 2 : K e y > < d 2 : V a l u e   z : I d = " i 2 9 9 3 "   i : t y p e = " d 1 p 1 : L a b e l " > < d 1 p 1 : P a r e n t   z : R e f = " i 2 9 8 9 " / > < d 1 p 1 : U U I D > a X q d I l N l W m D O 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9 9 4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2 9 8 2 " / > < d 1 p 1 : U U I D > d E M U i r j 7 P p V P < / d 1 p 1 : U U I D > < d 1 p 1 : _ p r o p e r t i e s   z : I d = " i 2 9 9 5 "   i : t y p e = " d 1 p 1 : M D M P r o p e r t i e s " > < d 1 p 1 : P a r e n t   z : R e f = " i 2 9 9 4 " / > < d 1 p 1 : U U I D > x P U C N l 1 Z P 4 u m < / d 1 p 1 : U U I D > < d 1 p 1 : _ c o n t e x t C o l l e c t i o n s > < d 2 : K e y V a l u e O f a n y T y p e C o m p o n e n t C o l l e c t i o n O f a n y T y p e g W H h t R N j > < d 2 : K e y   z : R e f = " i 3 2 " / > < d 2 : V a l u e   z : I d = " i 2 9 9 6 " > < d 1 p 1 : U U I D > S k L B c u 1 I A 0 p q < / d 1 p 1 : U U I D > < d 1 p 1 : _ e l e m e n t s > < d 2 : a n y T y p e   z : I d = " i 2 9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9 4 " / > < d 1 p 1 : U U I D > j 7 H n 2 Q E K 5 r s r < / d 1 p 1 : U U I D > < d 1 p 1 : C o n t a i n e r   z : R e f = " i 2 9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 M i V R 0 U N 8 d T b v ? S h e e t 1 ! R 1 0 1 8 C 1 : R 1 0 1 9 C 1 / 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8 7 " / > < d 1 p 1 : _ l a b e l s > < d 2 : K e y V a l u e O f s t r i n g a n y T y p e > < d 2 : K e y > L a b e l < / d 2 : K e y > < d 2 : V a l u e   z : I d = " i 2 9 9 8 "   i : t y p e = " d 1 p 1 : L a b e l " > < d 1 p 1 : P a r e n t   z : R e f = " i 2 9 9 4 " / > < d 1 p 1 : U U I D > C S y t r V 3 1 C a i 8 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9 9 9 "   i : t y p e = " d 1 p 1 : E l e m e n t s " > < d 1 p 1 : P a r e n t   z : R e f = " i 2 9 9 4 " / > < d 1 p 1 : U U I D > D 8 6 e J m E S z z o y < / d 1 p 1 : U U I D > < d 1 p 1 : _ c o n t e x t C o l l e c t i o n s > < d 2 : K e y V a l u e O f a n y T y p e C o m p o n e n t C o l l e c t i o n O f a n y T y p e g W H h t R N j > < d 2 : K e y   z : R e f = " i 3 2 " / > < d 2 : V a l u e   z : I d = " i 3 0 0 0 " > < d 1 p 1 : U U I D > D m L 9 m P u W g C P k < / d 1 p 1 : U U I D > < d 1 p 1 : _ e l e m e n t s > < d 2 : a n y T y p e   z : I d = " i 3 0 0 1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2 9 9 4 " / > < d 1 p 1 : U U I D > n E y o l C b G f t j H < / d 1 p 1 : U U I D > < d 1 p 1 : _ p r o p e r t i e s   z : I d = " i 3 0 0 2 "   i : t y p e = " d 1 p 1 : M D M P r o p e r t i e s " > < d 1 p 1 : P a r e n t   z : R e f = " i 3 0 0 1 " / > < d 1 p 1 : U U I D > w u J G A 1 M F Z v x b < / d 1 p 1 : U U I D > < d 1 p 1 : _ c o n t e x t C o l l e c t i o n s > < d 2 : K e y V a l u e O f a n y T y p e C o m p o n e n t C o l l e c t i o n O f a n y T y p e g W H h t R N j > < d 2 : K e y   z : R e f = " i 3 2 " / > < d 2 : V a l u e   z : I d = " i 3 0 0 3 " > < d 1 p 1 : U U I D > k 2 L T l h 2 I k p W P < / d 1 p 1 : U U I D > < d 1 p 1 : _ e l e m e n t s > < d 2 : a n y T y p e   z : I d = " i 3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0 1 " / > < d 1 p 1 : U U I D > Y N i 8 0 j q p 1 e G s < / d 1 p 1 : U U I D > < d 1 p 1 : C o n t a i n e r   z : R e f = " i 3 0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 M i V R 0 U N 8 d T b v ? S h e e t 1 ! R 1 0 2 0 C 1 : R 1 0 2 1 C 1 / 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0 5 "   i : t y p e = " d 1 p 1 : L a b e l " > < d 1 p 1 : P a r e n t   z : R e f = " i 3 0 0 1 " / > < d 1 p 1 : U U I D > c Q Q 9 9 c e W C E b W 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0 6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2 9 9 4 " / > < d 1 p 1 : U U I D > G l D z 4 m J y p Q N g < / d 1 p 1 : U U I D > < d 1 p 1 : _ p r o p e r t i e s   z : I d = " i 3 0 0 7 "   i : t y p e = " d 1 p 1 : M D M P r o p e r t i e s " > < d 1 p 1 : P a r e n t   z : R e f = " i 3 0 0 6 " / > < d 1 p 1 : U U I D > e u I K n k Q 5 L q 4 A < / d 1 p 1 : U U I D > < d 1 p 1 : _ c o n t e x t C o l l e c t i o n s > < d 2 : K e y V a l u e O f a n y T y p e C o m p o n e n t C o l l e c t i o n O f a n y T y p e g W H h t R N j > < d 2 : K e y   z : R e f = " i 3 2 " / > < d 2 : V a l u e   z : I d = " i 3 0 0 8 " > < d 1 p 1 : U U I D > D w j Y 0 k H R Y 3 o x < / d 1 p 1 : U U I D > < d 1 p 1 : _ e l e m e n t s > < d 2 : a n y T y p e   z : I d = " i 3 0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0 6 " / > < d 1 p 1 : U U I D > P N P 0 E I j N v e t 2 < / d 1 p 1 : U U I D > < d 1 p 1 : C o n t a i n e r   z : R e f = " i 3 0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 M i V R 0 U N 8 d T b v ? S h e e t 1 ! R 1 0 2 2 C 1 : R 1 0 2 3 C 1 / 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1 0 "   i : t y p e = " d 1 p 1 : L a b e l " > < d 1 p 1 : P a r e n t   z : R e f = " i 3 0 0 6 " / > < d 1 p 1 : U U I D > L d F b E L 6 R D v m J 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1 1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2 9 9 4 " / > < d 1 p 1 : U U I D > V R 4 d A F D m 9 B Y x < / d 1 p 1 : U U I D > < d 1 p 1 : _ p r o p e r t i e s   z : I d = " i 3 0 1 2 "   i : t y p e = " d 1 p 1 : M D M P r o p e r t i e s " > < d 1 p 1 : P a r e n t   z : R e f = " i 3 0 1 1 " / > < d 1 p 1 : U U I D > V s f 9 Y b E y S h 4 E < / d 1 p 1 : U U I D > < d 1 p 1 : _ c o n t e x t C o l l e c t i o n s > < d 2 : K e y V a l u e O f a n y T y p e C o m p o n e n t C o l l e c t i o n O f a n y T y p e g W H h t R N j > < d 2 : K e y   z : R e f = " i 3 2 " / > < d 2 : V a l u e   z : I d = " i 3 0 1 3 " > < d 1 p 1 : U U I D > z S 0 T X 0 U r G V 2 Z < / d 1 p 1 : U U I D > < d 1 p 1 : _ e l e m e n t s > < d 2 : a n y T y p e   z : I d = " i 3 0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1 1 " / > < d 1 p 1 : U U I D > R b 1 C H s P k D s 8 I < / d 1 p 1 : U U I D > < d 1 p 1 : C o n t a i n e r   z : R e f = " i 3 0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 M i V R 0 U N 8 d T b v ? S h e e t 1 ! R 1 0 2 4 C 1 : R 1 0 2 5 C 1 / 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1 5 "   i : t y p e = " d 1 p 1 : L a b e l " > < d 1 p 1 : P a r e n t   z : R e f = " i 3 0 1 1 " / > < d 1 p 1 : U U I D > H C W i Q 0 e M E T e 3 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1 6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2 9 9 4 " / > < d 1 p 1 : U U I D > r W h N 1 k u 0 T 6 8 Y < / d 1 p 1 : U U I D > < d 1 p 1 : _ p r o p e r t i e s   z : I d = " i 3 0 1 7 "   i : t y p e = " d 1 p 1 : M D M P r o p e r t i e s " > < d 1 p 1 : P a r e n t   z : R e f = " i 3 0 1 6 " / > < d 1 p 1 : U U I D > D H 1 7 z 1 f w S L 1 x < / d 1 p 1 : U U I D > < d 1 p 1 : _ c o n t e x t C o l l e c t i o n s > < d 2 : K e y V a l u e O f a n y T y p e C o m p o n e n t C o l l e c t i o n O f a n y T y p e g W H h t R N j > < d 2 : K e y   z : R e f = " i 3 2 " / > < d 2 : V a l u e   z : I d = " i 3 0 1 8 " > < d 1 p 1 : U U I D > P P 0 5 K C v E 1 F p 7 < / d 1 p 1 : U U I D > < d 1 p 1 : _ e l e m e n t s > < d 2 : a n y T y p e   z : I d = " i 3 0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1 6 " / > < d 1 p 1 : U U I D > d C q l S V A R T s P Q < / d 1 p 1 : U U I D > < d 1 p 1 : C o n t a i n e r   z : R e f = " i 3 0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 M i V R 0 U N 8 d T b v ? S h e e t 1 ! R 1 0 2 6 C 1 : R 1 0 2 7 C 1 / 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2 0 "   i : t y p e = " d 1 p 1 : L a b e l " > < d 1 p 1 : P a r e n t   z : R e f = " i 3 0 1 6 " / > < d 1 p 1 : U U I D > p v y 6 w u 1 M E 8 t T 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2 1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2 9 9 4 " / > < d 1 p 1 : U U I D > n 0 J X C B S r 3 z u j < / d 1 p 1 : U U I D > < d 1 p 1 : _ p r o p e r t i e s   z : I d = " i 3 0 2 2 "   i : t y p e = " d 1 p 1 : M D M P r o p e r t i e s " > < d 1 p 1 : P a r e n t   z : R e f = " i 3 0 2 1 " / > < d 1 p 1 : U U I D > x X 2 Q 1 F H K k E u 1 < / d 1 p 1 : U U I D > < d 1 p 1 : _ c o n t e x t C o l l e c t i o n s > < d 2 : K e y V a l u e O f a n y T y p e C o m p o n e n t C o l l e c t i o n O f a n y T y p e g W H h t R N j > < d 2 : K e y   z : R e f = " i 3 2 " / > < d 2 : V a l u e   z : I d = " i 3 0 2 3 " > < d 1 p 1 : U U I D > t T a A 7 4 S 8 c 5 X x < / d 1 p 1 : U U I D > < d 1 p 1 : _ e l e m e n t s > < d 2 : a n y T y p e   z : I d = " i 3 0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2 1 " / > < d 1 p 1 : U U I D > I 3 e 7 K j d m 9 j 8 x < / d 1 p 1 : U U I D > < d 1 p 1 : C o n t a i n e r   z : R e f = " i 3 0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 M i V R 0 U N 8 d T b v ? S h e e t 1 ! R 1 0 2 8 C 1 : R 1 0 2 9 C 1 / 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2 5 "   i : t y p e = " d 1 p 1 : L a b e l " > < d 1 p 1 : P a r e n t   z : R e f = " i 3 0 2 1 " / > < d 1 p 1 : U U I D > h g J G D k T 9 A O J m 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2 6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2 9 9 4 " / > < d 1 p 1 : U U I D > y W I S t P o 4 8 0 c t < / d 1 p 1 : U U I D > < d 1 p 1 : _ p r o p e r t i e s   z : I d = " i 3 0 2 7 "   i : t y p e = " d 1 p 1 : M D M P r o p e r t i e s " > < d 1 p 1 : P a r e n t   z : R e f = " i 3 0 2 6 " / > < d 1 p 1 : U U I D > I e O v 8 f X f T y t 8 < / d 1 p 1 : U U I D > < d 1 p 1 : _ c o n t e x t C o l l e c t i o n s > < d 2 : K e y V a l u e O f a n y T y p e C o m p o n e n t C o l l e c t i o n O f a n y T y p e g W H h t R N j > < d 2 : K e y   z : R e f = " i 3 2 " / > < d 2 : V a l u e   z : I d = " i 3 0 2 8 " > < d 1 p 1 : U U I D > v A U Z a Q z A 9 F G 6 < / d 1 p 1 : U U I D > < d 1 p 1 : _ e l e m e n t s > < d 2 : a n y T y p e   z : I d = " i 3 0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2 6 " / > < d 1 p 1 : U U I D > f J A B l I 1 T V n 1 d < / d 1 p 1 : U U I D > < d 1 p 1 : C o n t a i n e r   z : R e f = " i 3 0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 M i V R 0 U N 8 d T b v ? S h e e t 1 ! R 1 0 3 0 C 1 : R 1 0 3 1 C 1 / 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3 0 "   i : t y p e = " d 1 p 1 : L a b e l " > < d 1 p 1 : P a r e n t   z : R e f = " i 3 0 2 6 " / > < d 1 p 1 : U U I D > G V x W z 3 R y E b w n 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3 1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2 9 9 4 " / > < d 1 p 1 : U U I D > I q y x R z R d d l p k < / d 1 p 1 : U U I D > < d 1 p 1 : _ p r o p e r t i e s   z : I d = " i 3 0 3 2 "   i : t y p e = " d 1 p 1 : M D M P r o p e r t i e s " > < d 1 p 1 : P a r e n t   z : R e f = " i 3 0 3 1 " / > < d 1 p 1 : U U I D > j h A 7 j 1 d W L f C K < / d 1 p 1 : U U I D > < d 1 p 1 : _ c o n t e x t C o l l e c t i o n s > < d 2 : K e y V a l u e O f a n y T y p e C o m p o n e n t C o l l e c t i o n O f a n y T y p e g W H h t R N j > < d 2 : K e y   z : R e f = " i 3 2 " / > < d 2 : V a l u e   z : I d = " i 3 0 3 3 " > < d 1 p 1 : U U I D > M E L u v 8 y F Y S I z < / d 1 p 1 : U U I D > < d 1 p 1 : _ e l e m e n t s > < d 2 : a n y T y p e   z : I d = " i 3 0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3 1 " / > < d 1 p 1 : U U I D > Z V 3 L 5 a o S K 1 t 1 < / d 1 p 1 : U U I D > < d 1 p 1 : C o n t a i n e r   z : R e f = " i 3 0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 M i V R 0 U N 8 d T b v ? S h e e t 1 ! R 1 0 3 2 C 1 : R 1 0 3 3 C 1 / 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3 5 "   i : t y p e = " d 1 p 1 : L a b e l " > < d 1 p 1 : P a r e n t   z : R e f = " i 3 0 3 1 " / > < d 1 p 1 : U U I D > D f Z W x a c h r N g R 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3 6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2 9 9 4 " / > < d 1 p 1 : U U I D > a K P S 1 f F o J 7 W p < / d 1 p 1 : U U I D > < d 1 p 1 : _ p r o p e r t i e s   z : I d = " i 3 0 3 7 "   i : t y p e = " d 1 p 1 : M D M P r o p e r t i e s " > < d 1 p 1 : P a r e n t   z : R e f = " i 3 0 3 6 " / > < d 1 p 1 : U U I D > N 1 b G m u v G H 0 x h < / d 1 p 1 : U U I D > < d 1 p 1 : _ c o n t e x t C o l l e c t i o n s > < d 2 : K e y V a l u e O f a n y T y p e C o m p o n e n t C o l l e c t i o n O f a n y T y p e g W H h t R N j > < d 2 : K e y   z : R e f = " i 3 2 " / > < d 2 : V a l u e   z : I d = " i 3 0 3 8 " > < d 1 p 1 : U U I D > w J j W 0 v E Y Y M d O < / d 1 p 1 : U U I D > < d 1 p 1 : _ e l e m e n t s > < d 2 : a n y T y p e   z : I d = " i 3 0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3 6 " / > < d 1 p 1 : U U I D > y S b w 2 v A Y V T e 3 < / d 1 p 1 : U U I D > < d 1 p 1 : C o n t a i n e r   z : R e f = " i 3 0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 M i V R 0 U N 8 d T b v ? S h e e t 1 ! R 1 0 3 4 C 1 : R 1 0 3 5 C 1 / 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4 0 "   i : t y p e = " d 1 p 1 : L a b e l " > < d 1 p 1 : P a r e n t   z : R e f = " i 3 0 3 6 " / > < d 1 p 1 : U U I D > r K U 2 r S s G J v C 6 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4 1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2 9 9 4 " / > < d 1 p 1 : U U I D > J F Y O B d p 9 G M 5 q < / d 1 p 1 : U U I D > < d 1 p 1 : _ p r o p e r t i e s   z : I d = " i 3 0 4 2 "   i : t y p e = " d 1 p 1 : M D M P r o p e r t i e s " > < d 1 p 1 : P a r e n t   z : R e f = " i 3 0 4 1 " / > < d 1 p 1 : U U I D > b r d o h C r p j X P w < / d 1 p 1 : U U I D > < d 1 p 1 : _ c o n t e x t C o l l e c t i o n s > < d 2 : K e y V a l u e O f a n y T y p e C o m p o n e n t C o l l e c t i o n O f a n y T y p e g W H h t R N j > < d 2 : K e y   z : R e f = " i 3 2 " / > < d 2 : V a l u e   z : I d = " i 3 0 4 3 " > < d 1 p 1 : U U I D > s R c Z x V e D Y N I T < / d 1 p 1 : U U I D > < d 1 p 1 : _ e l e m e n t s > < d 2 : a n y T y p e   z : I d = " i 3 0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4 1 " / > < d 1 p 1 : U U I D > Q 9 P X 0 Y L n p p 0 I < / d 1 p 1 : U U I D > < d 1 p 1 : C o n t a i n e r   z : R e f = " i 3 0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 M i V R 0 U N 8 d T b v ? S h e e t 1 ! R 1 0 3 6 C 1 : R 1 0 3 7 C 1 / 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4 5 "   i : t y p e = " d 1 p 1 : L a b e l " > < d 1 p 1 : P a r e n t   z : R e f = " i 3 0 4 1 " / > < d 1 p 1 : U U I D > e 5 M o k 6 7 o O o 0 s 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4 6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2 9 9 4 " / > < d 1 p 1 : U U I D > j h T B L 7 C A i b H r < / d 1 p 1 : U U I D > < d 1 p 1 : _ p r o p e r t i e s   z : I d = " i 3 0 4 7 "   i : t y p e = " d 1 p 1 : M D M P r o p e r t i e s " > < d 1 p 1 : P a r e n t   z : R e f = " i 3 0 4 6 " / > < d 1 p 1 : U U I D > O b 1 W f z p m D p 4 k < / d 1 p 1 : U U I D > < d 1 p 1 : _ c o n t e x t C o l l e c t i o n s > < d 2 : K e y V a l u e O f a n y T y p e C o m p o n e n t C o l l e c t i o n O f a n y T y p e g W H h t R N j > < d 2 : K e y   z : R e f = " i 3 2 " / > < d 2 : V a l u e   z : I d = " i 3 0 4 8 " > < d 1 p 1 : U U I D > P l m 9 z b f T j J V i < / d 1 p 1 : U U I D > < d 1 p 1 : _ e l e m e n t s > < d 2 : a n y T y p e   z : I d = " i 3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4 6 " / > < d 1 p 1 : U U I D > o U z K L m H M b U H W < / d 1 p 1 : U U I D > < d 1 p 1 : C o n t a i n e r   z : R e f = " i 3 0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 M i V R 0 U N 8 d T b v ? S h e e t 1 ! R 1 0 3 8 C 1 : R 1 0 3 9 C 1 / 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5 0 "   i : t y p e = " d 1 p 1 : L a b e l " > < d 1 p 1 : P a r e n t   z : R e f = " i 3 0 4 6 " / > < d 1 p 1 : U U I D > h 1 b M e 5 a K z g h O 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5 1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2 9 9 4 " / > < d 1 p 1 : U U I D > o z V 5 H V o E 7 b G Q < / d 1 p 1 : U U I D > < d 1 p 1 : _ p r o p e r t i e s   z : I d = " i 3 0 5 2 "   i : t y p e = " d 1 p 1 : M D M P r o p e r t i e s " > < d 1 p 1 : P a r e n t   z : R e f = " i 3 0 5 1 " / > < d 1 p 1 : U U I D > Z I i k i h Q p F p E O < / d 1 p 1 : U U I D > < d 1 p 1 : _ c o n t e x t C o l l e c t i o n s > < d 2 : K e y V a l u e O f a n y T y p e C o m p o n e n t C o l l e c t i o n O f a n y T y p e g W H h t R N j > < d 2 : K e y   z : R e f = " i 3 2 " / > < d 2 : V a l u e   z : I d = " i 3 0 5 3 " > < d 1 p 1 : U U I D > p M z O J g k I F T k K < / d 1 p 1 : U U I D > < d 1 p 1 : _ e l e m e n t s > < d 2 : a n y T y p e   z : I d = " i 3 0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5 1 " / > < d 1 p 1 : U U I D > z e a b i t I 8 e P e q < / d 1 p 1 : U U I D > < d 1 p 1 : C o n t a i n e r   z : R e f = " i 3 0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 M i V R 0 U N 8 d T b v ? S h e e t 1 ! R 1 0 4 0 C 1 : R 1 0 4 1 C 1 / 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5 5 "   i : t y p e = " d 1 p 1 : L a b e l " > < d 1 p 1 : P a r e n t   z : R e f = " i 3 0 5 1 " / > < d 1 p 1 : U U I D > c y W J A j T M w K v Y 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0 5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2 7 8 6 " / > < d 1 p 1 : U U I D > G v d L T F h 3 S 4 C z < / d 1 p 1 : U U I D > < d 1 p 1 : _ p r o p e r t i e s   z : I d = " i 3 0 5 7 "   i : t y p e = " d 1 p 1 : M D M P r o p e r t i e s " > < d 1 p 1 : P a r e n t   z : R e f = " i 3 0 5 6 " / > < d 1 p 1 : U U I D > t 5 v B 3 r d H P k X 9 < / d 1 p 1 : U U I D > < d 1 p 1 : _ c o n t e x t C o l l e c t i o n s > < d 2 : K e y V a l u e O f a n y T y p e C o m p o n e n t C o l l e c t i o n O f a n y T y p e g W H h t R N j > < d 2 : K e y   z : R e f = " i 3 2 " / > < d 2 : V a l u e   z : I d = " i 3 0 5 8 " > < d 1 p 1 : U U I D > p 1 C 5 u 9 Q M j X k E < / d 1 p 1 : U U I D > < d 1 p 1 : _ e l e m e n t s > < d 2 : a n y T y p e   z : I d = " i 3 0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5 6 " / > < d 1 p 1 : U U I D > F z G W g G v h s I W O < / d 1 p 1 : U U I D > < d 1 p 1 : C o n t a i n e r   z : R e f = " i 3 0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 M i V R 0 U N 8 d T b v ? S h e e t 1 ! R 1 0 4 2 C 1 / 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3 0 6 0 "   i : t y p e = " d 1 p 1 : L a b e l " > < d 1 p 1 : P a r e n t   z : R e f = " i 3 0 5 6 " / > < d 1 p 1 : U U I D > x 1 G S u R G o w h 0 f 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0 6 1 "   i : t y p e = " d 1 p 1 : E l e m e n t s " > < d 1 p 1 : P a r e n t   z : R e f = " i 3 0 5 6 " / > < d 1 p 1 : U U I D > O D b I j U p t j n A c < / d 1 p 1 : U U I D > < d 1 p 1 : _ c o n t e x t C o l l e c t i o n s > < d 2 : K e y V a l u e O f a n y T y p e C o m p o n e n t C o l l e c t i o n O f a n y T y p e g W H h t R N j > < d 2 : K e y   z : R e f = " i 3 2 " / > < d 2 : V a l u e   z : I d = " i 3 0 6 2 " > < d 1 p 1 : U U I D > k v z F R j e t n j 3 Q < / d 1 p 1 : U U I D > < d 1 p 1 : _ e l e m e n t s > < d 2 : a n y T y p e   z : I d = " i 3 0 6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3 0 5 6 " / > < d 1 p 1 : U U I D > i Y U 8 Q T Q r f Z m f < / d 1 p 1 : U U I D > < d 1 p 1 : _ p r o p e r t i e s   z : I d = " i 3 0 6 4 "   i : t y p e = " d 1 p 1 : M D M P r o p e r t i e s " > < d 1 p 1 : P a r e n t   z : R e f = " i 3 0 6 3 " / > < d 1 p 1 : U U I D > n i O Z 1 c 4 a G b o q < / d 1 p 1 : U U I D > < d 1 p 1 : _ c o n t e x t C o l l e c t i o n s > < d 2 : K e y V a l u e O f a n y T y p e C o m p o n e n t C o l l e c t i o n O f a n y T y p e g W H h t R N j > < d 2 : K e y   z : R e f = " i 3 2 " / > < d 2 : V a l u e   z : I d = " i 3 0 6 5 " > < d 1 p 1 : U U I D > i N O f 9 S H f W r 5 E < / d 1 p 1 : U U I D > < d 1 p 1 : _ e l e m e n t s > < d 2 : a n y T y p e   z : I d = " i 3 0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6 3 " / > < d 1 p 1 : U U I D > e G l J z 1 R p g z K L < / d 1 p 1 : U U I D > < d 1 p 1 : C o n t a i n e r   z : R e f = " i 3 0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 M i V R 0 U N 8 d T b v ? S h e e t 1 ! R 1 0 4 3 C 1 : R 1 0 4 4 C 1 / 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6 1 " / > < d 1 p 1 : _ l a b e l s > < d 2 : K e y V a l u e O f s t r i n g a n y T y p e > < d 2 : K e y > L a b e l < / d 2 : K e y > < d 2 : V a l u e   z : I d = " i 3 0 6 7 "   i : t y p e = " d 1 p 1 : L a b e l " > < d 1 p 1 : P a r e n t   z : R e f = " i 3 0 6 3 " / > < d 1 p 1 : U U I D > x H Y c R J 9 S J T f r 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6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3 0 5 6 " / > < d 1 p 1 : U U I D > G 1 a J b J D t 6 g d r < / d 1 p 1 : U U I D > < d 1 p 1 : _ p r o p e r t i e s   z : I d = " i 3 0 6 9 "   i : t y p e = " d 1 p 1 : M D M P r o p e r t i e s " > < d 1 p 1 : P a r e n t   z : R e f = " i 3 0 6 8 " / > < d 1 p 1 : U U I D > n 1 V H c J 7 q K b r T < / d 1 p 1 : U U I D > < d 1 p 1 : _ c o n t e x t C o l l e c t i o n s > < d 2 : K e y V a l u e O f a n y T y p e C o m p o n e n t C o l l e c t i o n O f a n y T y p e g W H h t R N j > < d 2 : K e y   z : R e f = " i 3 2 " / > < d 2 : V a l u e   z : I d = " i 3 0 7 0 " > < d 1 p 1 : U U I D > t Q i Z A 1 2 D n J 0 v < / d 1 p 1 : U U I D > < d 1 p 1 : _ e l e m e n t s > < d 2 : a n y T y p e   z : I d = " i 3 0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6 8 " / > < d 1 p 1 : U U I D > s w l Q K 8 J 1 C C u I < / d 1 p 1 : U U I D > < d 1 p 1 : C o n t a i n e r   z : R e f = " i 3 0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 M i V R 0 U N 8 d T b v ? S h e e t 1 ! R 1 0 4 5 C 1 : R 1 0 4 6 C 1 / 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6 1 " / > < d 1 p 1 : _ l a b e l s > < d 2 : K e y V a l u e O f s t r i n g a n y T y p e > < d 2 : K e y > L a b e l < / d 2 : K e y > < d 2 : V a l u e   z : I d = " i 3 0 7 2 "   i : t y p e = " d 1 p 1 : L a b e l " > < d 1 p 1 : P a r e n t   z : R e f = " i 3 0 6 8 " / > < d 1 p 1 : U U I D > t q 6 z x 4 Z b p r k B 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7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3 0 5 6 " / > < d 1 p 1 : U U I D > e x s 5 w v t B K Q D w < / d 1 p 1 : U U I D > < d 1 p 1 : _ p r o p e r t i e s   z : I d = " i 3 0 7 4 "   i : t y p e = " d 1 p 1 : M D M P r o p e r t i e s " > < d 1 p 1 : P a r e n t   z : R e f = " i 3 0 7 3 " / > < d 1 p 1 : U U I D > x A D M u P 4 I Z S R j < / d 1 p 1 : U U I D > < d 1 p 1 : _ c o n t e x t C o l l e c t i o n s > < d 2 : K e y V a l u e O f a n y T y p e C o m p o n e n t C o l l e c t i o n O f a n y T y p e g W H h t R N j > < d 2 : K e y   z : R e f = " i 3 2 " / > < d 2 : V a l u e   z : I d = " i 3 0 7 5 " > < d 1 p 1 : U U I D > P 2 p q 6 G i m B l Q r < / d 1 p 1 : U U I D > < d 1 p 1 : _ e l e m e n t s > < d 2 : a n y T y p e   z : I d = " i 3 0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7 3 " / > < d 1 p 1 : U U I D > d r g M S 0 Q 0 g Z c A < / d 1 p 1 : U U I D > < d 1 p 1 : C o n t a i n e r   z : R e f = " i 3 0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 M i V R 0 U N 8 d T b v ? S h e e t 1 ! R 1 0 4 7 C 1 : R 1 0 4 8 C 1 / 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6 1 " / > < d 1 p 1 : _ l a b e l s > < d 2 : K e y V a l u e O f s t r i n g a n y T y p e > < d 2 : K e y > L a b e l < / d 2 : K e y > < d 2 : V a l u e   z : I d = " i 3 0 7 7 "   i : t y p e = " d 1 p 1 : L a b e l " > < d 1 p 1 : P a r e n t   z : R e f = " i 3 0 7 3 " / > < d 1 p 1 : U U I D > W u a T C 1 H m n L H x 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0 7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7 8 6 " / > < d 1 p 1 : U U I D > G l l Y D d o V c y o E < / d 1 p 1 : U U I D > < d 1 p 1 : _ p r o p e r t i e s   z : I d = " i 3 0 7 9 "   i : t y p e = " d 1 p 1 : M D M P r o p e r t i e s " > < d 1 p 1 : P a r e n t   z : R e f = " i 3 0 7 8 " / > < d 1 p 1 : U U I D > p q U X P r V j f B 8 S < / d 1 p 1 : U U I D > < d 1 p 1 : _ c o n t e x t C o l l e c t i o n s > < d 2 : K e y V a l u e O f a n y T y p e C o m p o n e n t C o l l e c t i o n O f a n y T y p e g W H h t R N j > < d 2 : K e y   z : R e f = " i 3 2 " / > < d 2 : V a l u e   z : I d = " i 3 0 8 0 " > < d 1 p 1 : U U I D > Q d 3 6 e I H W u W n D < / d 1 p 1 : U U I D > < d 1 p 1 : _ e l e m e n t s > < d 2 : a n y T y p e   z : I d = " i 3 0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7 8 " / > < d 1 p 1 : U U I D > m s 1 j C b D 1 a o 2 R < / d 1 p 1 : U U I D > < d 1 p 1 : C o n t a i n e r   z : R e f = " i 3 0 7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3 0 8 2 "   i : t y p e = " d 1 p 1 : L a b e l " > < d 1 p 1 : P a r e n t   z : R e f = " i 3 0 7 8 " / > < d 1 p 1 : U U I D > h I V m y I s n G W g X 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0 8 3 "   i : t y p e = " d 1 p 1 : E l e m e n t s " > < d 1 p 1 : P a r e n t   z : R e f = " i 3 0 7 8 " / > < d 1 p 1 : U U I D > s U E h J u S G k L 6 G < / d 1 p 1 : U U I D > < d 1 p 1 : _ c o n t e x t C o l l e c t i o n s > < d 2 : K e y V a l u e O f a n y T y p e C o m p o n e n t C o l l e c t i o n O f a n y T y p e g W H h t R N j > < d 2 : K e y   z : R e f = " i 3 2 " / > < d 2 : V a l u e   z : I d = " i 3 0 8 4 " > < d 1 p 1 : U U I D > a L 2 8 f 2 R f M e h u < / d 1 p 1 : U U I D > < d 1 p 1 : _ e l e m e n t s > < d 2 : a n y T y p e   z : I d = " i 3 0 8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3 0 7 8 " / > < d 1 p 1 : U U I D > U G L s f i e m t O S m < / d 1 p 1 : U U I D > < d 1 p 1 : _ p r o p e r t i e s   z : I d = " i 3 0 8 6 "   i : t y p e = " d 1 p 1 : M D M P r o p e r t i e s " > < d 1 p 1 : P a r e n t   z : R e f = " i 3 0 8 5 " / > < d 1 p 1 : U U I D > o L W V P s L h t N 2 z < / d 1 p 1 : U U I D > < d 1 p 1 : _ c o n t e x t C o l l e c t i o n s > < d 2 : K e y V a l u e O f a n y T y p e C o m p o n e n t C o l l e c t i o n O f a n y T y p e g W H h t R N j > < d 2 : K e y   z : R e f = " i 3 2 " / > < d 2 : V a l u e   z : I d = " i 3 0 8 7 " > < d 1 p 1 : U U I D > w U V Y S G Q b C R n h < / d 1 p 1 : U U I D > < d 1 p 1 : _ e l e m e n t s > < d 2 : a n y T y p e   z : I d = " i 3 0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8 5 " / > < d 1 p 1 : U U I D > r x g D 8 F 2 q m n J T < / d 1 p 1 : U U I D > < d 1 p 1 : C o n t a i n e r   z : R e f = " i 3 0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 M i V R 0 U N 8 d T b v ? S h e e t 1 ! R 1 0 5 0 C 1 : R 1 0 5 1 C 1 / 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8 3 " / > < d 1 p 1 : _ l a b e l s > < d 2 : K e y V a l u e O f s t r i n g a n y T y p e > < d 2 : K e y > L a b e l < / d 2 : K e y > < d 2 : V a l u e   z : I d = " i 3 0 8 9 "   i : t y p e = " d 1 p 1 : L a b e l " > < d 1 p 1 : P a r e n t   z : R e f = " i 3 0 8 5 " / > < d 1 p 1 : U U I D > x 9 I i 2 4 p R 3 Q r b 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9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3 0 7 8 " / > < d 1 p 1 : U U I D > U 3 k b e C 6 s F O 1 L < / d 1 p 1 : U U I D > < d 1 p 1 : _ p r o p e r t i e s   z : I d = " i 3 0 9 1 "   i : t y p e = " d 1 p 1 : M D M P r o p e r t i e s " > < d 1 p 1 : P a r e n t   z : R e f = " i 3 0 9 0 " / > < d 1 p 1 : U U I D > n x G C L G U h 0 B n s < / d 1 p 1 : U U I D > < d 1 p 1 : _ c o n t e x t C o l l e c t i o n s > < d 2 : K e y V a l u e O f a n y T y p e C o m p o n e n t C o l l e c t i o n O f a n y T y p e g W H h t R N j > < d 2 : K e y   z : R e f = " i 3 2 " / > < d 2 : V a l u e   z : I d = " i 3 0 9 2 " > < d 1 p 1 : U U I D > E p l U X b O f i 0 e d < / d 1 p 1 : U U I D > < d 1 p 1 : _ e l e m e n t s > < d 2 : a n y T y p e   z : I d = " i 3 0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9 0 " / > < d 1 p 1 : U U I D > J I j n W L N T K C n g < / d 1 p 1 : U U I D > < d 1 p 1 : C o n t a i n e r   z : R e f = " i 3 0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 M i V R 0 U N 8 d T b v ? S h e e t 1 ! R 1 0 5 2 C 1 : R 1 0 5 3 C 1 / 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8 3 " / > < d 1 p 1 : _ l a b e l s > < d 2 : K e y V a l u e O f s t r i n g a n y T y p e > < d 2 : K e y > L a b e l < / d 2 : K e y > < d 2 : V a l u e   z : I d = " i 3 0 9 4 "   i : t y p e = " d 1 p 1 : L a b e l " > < d 1 p 1 : P a r e n t   z : R e f = " i 3 0 9 0 " / > < d 1 p 1 : U U I D > t c p j q g l t J 6 l F 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0 9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7 8 6 " / > < d 1 p 1 : U U I D > L X 6 v P A l m c p z C < / d 1 p 1 : U U I D > < d 1 p 1 : _ p r o p e r t i e s   z : I d = " i 3 0 9 6 "   i : t y p e = " d 1 p 1 : M D M P r o p e r t i e s " > < d 1 p 1 : P a r e n t   z : R e f = " i 3 0 9 5 " / > < d 1 p 1 : U U I D > z O Q 6 6 G s z J z 7 T < / d 1 p 1 : U U I D > < d 1 p 1 : _ c o n t e x t C o l l e c t i o n s > < d 2 : K e y V a l u e O f a n y T y p e C o m p o n e n t C o l l e c t i o n O f a n y T y p e g W H h t R N j > < d 2 : K e y   z : R e f = " i 3 2 " / > < d 2 : V a l u e   z : I d = " i 3 0 9 7 " > < d 1 p 1 : U U I D > Z i T K Z o w 6 S n 1 D < / d 1 p 1 : U U I D > < d 1 p 1 : _ e l e m e n t s > < d 2 : a n y T y p e   z : I d = " i 3 0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9 5 " / > < d 1 p 1 : U U I D > b s K o z U h D C F U I < / d 1 p 1 : U U I D > < d 1 p 1 : C o n t a i n e r   z : R e f = " i 3 0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3 0 9 9 "   i : t y p e = " d 1 p 1 : L a b e l " > < d 1 p 1 : P a r e n t   z : R e f = " i 3 0 9 5 " / > < d 1 p 1 : U U I D > p T X n j s j N o n K m 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0 0 "   i : t y p e = " d 1 p 1 : E l e m e n t s " > < d 1 p 1 : P a r e n t   z : R e f = " i 3 0 9 5 " / > < d 1 p 1 : U U I D > Y b A U M t w r 1 i p p < / d 1 p 1 : U U I D > < d 1 p 1 : _ c o n t e x t C o l l e c t i o n s > < d 2 : K e y V a l u e O f a n y T y p e C o m p o n e n t C o l l e c t i o n O f a n y T y p e g W H h t R N j > < d 2 : K e y   z : R e f = " i 3 2 " / > < d 2 : V a l u e   z : I d = " i 3 1 0 1 " > < d 1 p 1 : U U I D > s O i 5 Y y n h 7 D S y < / d 1 p 1 : U U I D > < d 1 p 1 : _ e l e m e n t s > < d 2 : a n y T y p e   z : I d = " i 3 1 0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3 0 9 5 " / > < d 1 p 1 : U U I D > z Q a u 1 H L 1 Y A j 1 < / d 1 p 1 : U U I D > < d 1 p 1 : _ p r o p e r t i e s   z : I d = " i 3 1 0 3 "   i : t y p e = " d 1 p 1 : M D M P r o p e r t i e s " > < d 1 p 1 : P a r e n t   z : R e f = " i 3 1 0 2 " / > < d 1 p 1 : U U I D > I R j b H q U X K P I y < / d 1 p 1 : U U I D > < d 1 p 1 : _ c o n t e x t C o l l e c t i o n s > < d 2 : K e y V a l u e O f a n y T y p e C o m p o n e n t C o l l e c t i o n O f a n y T y p e g W H h t R N j > < d 2 : K e y   z : R e f = " i 3 2 " / > < d 2 : V a l u e   z : I d = " i 3 1 0 4 " > < d 1 p 1 : U U I D > t C 3 g R q N X Y N a P < / d 1 p 1 : U U I D > < d 1 p 1 : _ e l e m e n t s > < d 2 : a n y T y p e   z : I d = " i 3 1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0 2 " / > < d 1 p 1 : U U I D > w D A 0 R 3 R a N K A I < / d 1 p 1 : U U I D > < d 1 p 1 : C o n t a i n e r   z : R e f = " i 3 1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 M i V R 0 U N 8 d T b v ? S h e e t 1 ! R 1 0 5 5 C 1 : R 1 0 5 6 C 1 / 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0 0 " / > < d 1 p 1 : _ l a b e l s > < d 2 : K e y V a l u e O f s t r i n g a n y T y p e > < d 2 : K e y > L a b e l < / d 2 : K e y > < d 2 : V a l u e   z : I d = " i 3 1 0 6 "   i : t y p e = " d 1 p 1 : L a b e l " > < d 1 p 1 : P a r e n t   z : R e f = " i 3 1 0 2 " / > < d 1 p 1 : U U I D > O 0 U g b U O 1 q s E b 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0 7 "   i : t y p e = " d 1 p 1 : E l e m e n t s " > < d 1 p 1 : P a r e n t   z : R e f = " i 3 1 0 2 " / > < d 1 p 1 : U U I D > I 0 T C 5 I r v B j n S < / d 1 p 1 : U U I D > < d 1 p 1 : _ c o n t e x t C o l l e c t i o n s > < d 2 : K e y V a l u e O f a n y T y p e C o m p o n e n t C o l l e c t i o n O f a n y T y p e g W H h t R N j > < d 2 : K e y   z : R e f = " i 3 2 " / > < d 2 : V a l u e   z : I d = " i 3 1 0 8 " > < d 1 p 1 : U U I D > d 1 Z w y c i m x c j C < / d 1 p 1 : U U I D > < d 1 p 1 : _ e l e m e n t s > < d 2 : a n y T y p e   z : I d = " i 3 1 0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3 1 0 2 " / > < d 1 p 1 : U U I D > q J 4 P U z 0 T T 6 d S < / d 1 p 1 : U U I D > < d 1 p 1 : _ p r o p e r t i e s   z : I d = " i 3 1 1 0 "   i : t y p e = " d 1 p 1 : M D M P r o p e r t i e s " > < d 1 p 1 : P a r e n t   z : R e f = " i 3 1 0 9 " / > < d 1 p 1 : U U I D > E U z m T e 1 S j W w w < / d 1 p 1 : U U I D > < d 1 p 1 : _ c o n t e x t C o l l e c t i o n s > < d 2 : K e y V a l u e O f a n y T y p e C o m p o n e n t C o l l e c t i o n O f a n y T y p e g W H h t R N j > < d 2 : K e y   z : R e f = " i 3 2 " / > < d 2 : V a l u e   z : I d = " i 3 1 1 1 " > < d 1 p 1 : U U I D > V B x W 2 7 v 7 2 U f E < / d 1 p 1 : U U I D > < d 1 p 1 : _ e l e m e n t s > < d 2 : a n y T y p e   z : I d = " i 3 1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0 9 " / > < d 1 p 1 : U U I D > j e F Q 8 t l t C w b 6 < / d 1 p 1 : U U I D > < d 1 p 1 : C o n t a i n e r   z : R e f = " i 3 1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 M i V R 0 U N 8 d T b v ? S h e e t 1 ! R 1 0 5 7 C 1 : R 1 0 5 8 C 1 / 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0 7 " / > < d 1 p 1 : _ l a b e l s > < d 2 : K e y V a l u e O f s t r i n g a n y T y p e > < d 2 : K e y > L a b e l < / d 2 : K e y > < d 2 : V a l u e   z : I d = " i 3 1 1 3 "   i : t y p e = " d 1 p 1 : L a b e l " > < d 1 p 1 : P a r e n t   z : R e f = " i 3 1 0 9 " / > < d 1 p 1 : U U I D > V 8 g 1 2 v I n Z H 3 E 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1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3 1 0 2 " / > < d 1 p 1 : U U I D > C m c K K G R 6 q 2 g Z < / d 1 p 1 : U U I D > < d 1 p 1 : _ p r o p e r t i e s   z : I d = " i 3 1 1 5 "   i : t y p e = " d 1 p 1 : M D M P r o p e r t i e s " > < d 1 p 1 : P a r e n t   z : R e f = " i 3 1 1 4 " / > < d 1 p 1 : U U I D > s m D 3 U H q k S O a Q < / d 1 p 1 : U U I D > < d 1 p 1 : _ c o n t e x t C o l l e c t i o n s > < d 2 : K e y V a l u e O f a n y T y p e C o m p o n e n t C o l l e c t i o n O f a n y T y p e g W H h t R N j > < d 2 : K e y   z : R e f = " i 3 2 " / > < d 2 : V a l u e   z : I d = " i 3 1 1 6 " > < d 1 p 1 : U U I D > G 4 j P Z C R w 0 u 6 z < / d 1 p 1 : U U I D > < d 1 p 1 : _ e l e m e n t s > < d 2 : a n y T y p e   z : I d = " i 3 1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1 4 " / > < d 1 p 1 : U U I D > U m U 1 w C u o k 1 f P < / d 1 p 1 : U U I D > < d 1 p 1 : C o n t a i n e r   z : R e f = " i 3 1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 M i V R 0 U N 8 d T b v ? S h e e t 1 ! R 1 0 5 9 C 1 : R 1 0 6 0 C 1 / 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0 7 " / > < d 1 p 1 : _ l a b e l s > < d 2 : K e y V a l u e O f s t r i n g a n y T y p e > < d 2 : K e y > L a b e l < / d 2 : K e y > < d 2 : V a l u e   z : I d = " i 3 1 1 8 "   i : t y p e = " d 1 p 1 : L a b e l " > < d 1 p 1 : P a r e n t   z : R e f = " i 3 1 1 4 " / > < d 1 p 1 : U U I D > d V p K A v m i d H 9 l 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1 1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3 0 9 5 " / > < d 1 p 1 : U U I D > Y 0 K v F T C 5 E Q C u < / d 1 p 1 : U U I D > < d 1 p 1 : _ p r o p e r t i e s   z : I d = " i 3 1 2 0 "   i : t y p e = " d 1 p 1 : M D M P r o p e r t i e s " > < d 1 p 1 : P a r e n t   z : R e f = " i 3 1 1 9 " / > < d 1 p 1 : U U I D > u 1 n u o 5 x c E 0 J E < / d 1 p 1 : U U I D > < d 1 p 1 : _ c o n t e x t C o l l e c t i o n s > < d 2 : K e y V a l u e O f a n y T y p e C o m p o n e n t C o l l e c t i o n O f a n y T y p e g W H h t R N j > < d 2 : K e y   z : R e f = " i 3 2 " / > < d 2 : V a l u e   z : I d = " i 3 1 2 1 " > < d 1 p 1 : U U I D > I V T 9 f p G H q P g t < / d 1 p 1 : U U I D > < d 1 p 1 : _ e l e m e n t s > < d 2 : a n y T y p e   z : I d = " i 3 1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1 9 " / > < d 1 p 1 : U U I D > p z y P f w q Q Z T W i < / d 1 p 1 : U U I D > < d 1 p 1 : C o n t a i n e r   z : R e f = " i 3 1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 M i V R 0 U N 8 d T b v ? S h e e t 1 ! R 1 0 6 1 C 1 : R 1 0 6 2 C 1 / 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0 0 " / > < d 1 p 1 : _ l a b e l s > < d 2 : K e y V a l u e O f s t r i n g a n y T y p e > < d 2 : K e y > L a b e l < / d 2 : K e y > < d 2 : V a l u e   z : I d = " i 3 1 2 3 "   i : t y p e = " d 1 p 1 : L a b e l " > < d 1 p 1 : P a r e n t   z : R e f = " i 3 1 1 9 " / > < d 1 p 1 : U U I D > j 3 g s 0 m U T S 5 q v 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2 4 "   i : t y p e = " d 1 p 1 : E l e m e n t s " > < d 1 p 1 : P a r e n t   z : R e f = " i 3 1 1 9 " / > < d 1 p 1 : U U I D > z 1 k Q f 8 t 9 c A i 3 < / d 1 p 1 : U U I D > < d 1 p 1 : _ c o n t e x t C o l l e c t i o n s > < d 2 : K e y V a l u e O f a n y T y p e C o m p o n e n t C o l l e c t i o n O f a n y T y p e g W H h t R N j > < d 2 : K e y   z : R e f = " i 3 2 " / > < d 2 : V a l u e   z : I d = " i 3 1 2 5 " > < d 1 p 1 : U U I D > c y U j t 9 2 k G D w P < / d 1 p 1 : U U I D > < d 1 p 1 : _ e l e m e n t s > < d 2 : a n y T y p e   z : I d = " i 3 1 2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3 1 1 9 " / > < d 1 p 1 : U U I D > m x a G i D R f s T J U < / d 1 p 1 : U U I D > < d 1 p 1 : _ p r o p e r t i e s   z : I d = " i 3 1 2 7 "   i : t y p e = " d 1 p 1 : M D M P r o p e r t i e s " > < d 1 p 1 : P a r e n t   z : R e f = " i 3 1 2 6 " / > < d 1 p 1 : U U I D > V i H 4 7 f u j d P r b < / d 1 p 1 : U U I D > < d 1 p 1 : _ c o n t e x t C o l l e c t i o n s > < d 2 : K e y V a l u e O f a n y T y p e C o m p o n e n t C o l l e c t i o n O f a n y T y p e g W H h t R N j > < d 2 : K e y   z : R e f = " i 3 2 " / > < d 2 : V a l u e   z : I d = " i 3 1 2 8 " > < d 1 p 1 : U U I D > l v J 4 u Y k p V 4 5 z < / d 1 p 1 : U U I D > < d 1 p 1 : _ e l e m e n t s > < d 2 : a n y T y p e   z : I d = " i 3 1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2 6 " / > < d 1 p 1 : U U I D > G h 7 T J 1 p 1 9 w j 7 < / d 1 p 1 : U U I D > < d 1 p 1 : C o n t a i n e r   z : R e f = " i 3 1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 M i V R 0 U N 8 d T b v ? S h e e t 1 ! R 1 0 6 3 C 1 : R 1 0 6 4 C 1 / 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2 4 " / > < d 1 p 1 : _ l a b e l s > < d 2 : K e y V a l u e O f s t r i n g a n y T y p e > < d 2 : K e y > L a b e l < / d 2 : K e y > < d 2 : V a l u e   z : I d = " i 3 1 3 0 "   i : t y p e = " d 1 p 1 : L a b e l " > < d 1 p 1 : P a r e n t   z : R e f = " i 3 1 2 6 " / > < d 1 p 1 : U U I D > J O v P o K D O o A L C 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3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3 1 1 9 " / > < d 1 p 1 : U U I D > r v B r P s D 4 D t c Z < / d 1 p 1 : U U I D > < d 1 p 1 : _ p r o p e r t i e s   z : I d = " i 3 1 3 2 "   i : t y p e = " d 1 p 1 : M D M P r o p e r t i e s " > < d 1 p 1 : P a r e n t   z : R e f = " i 3 1 3 1 " / > < d 1 p 1 : U U I D > c L K L g 6 P i I X g v < / d 1 p 1 : U U I D > < d 1 p 1 : _ c o n t e x t C o l l e c t i o n s > < d 2 : K e y V a l u e O f a n y T y p e C o m p o n e n t C o l l e c t i o n O f a n y T y p e g W H h t R N j > < d 2 : K e y   z : R e f = " i 3 2 " / > < d 2 : V a l u e   z : I d = " i 3 1 3 3 " > < d 1 p 1 : U U I D > f w g B t r M g m T y a < / d 1 p 1 : U U I D > < d 1 p 1 : _ e l e m e n t s > < d 2 : a n y T y p e   z : I d = " i 3 1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3 1 " / > < d 1 p 1 : U U I D > c b a l l 1 c 7 L M X i < / d 1 p 1 : U U I D > < d 1 p 1 : C o n t a i n e r   z : R e f = " i 3 1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 M i V R 0 U N 8 d T b v ? S h e e t 1 ! R 1 0 6 5 C 1 : R 1 0 6 6 C 1 / 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2 4 " / > < d 1 p 1 : _ l a b e l s > < d 2 : K e y V a l u e O f s t r i n g a n y T y p e > < d 2 : K e y > L a b e l < / d 2 : K e y > < d 2 : V a l u e   z : I d = " i 3 1 3 5 "   i : t y p e = " d 1 p 1 : L a b e l " > < d 1 p 1 : P a r e n t   z : R e f = " i 3 1 3 1 " / > < d 1 p 1 : U U I D > x G X Z O C 9 d x W d z 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1 3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2 7 8 6 " / > < d 1 p 1 : U U I D > p T t H y F U s z s A q < / d 1 p 1 : U U I D > < d 1 p 1 : _ p r o p e r t i e s   z : I d = " i 3 1 3 7 "   i : t y p e = " d 1 p 1 : M D M P r o p e r t i e s " > < d 1 p 1 : P a r e n t   z : R e f = " i 3 1 3 6 " / > < d 1 p 1 : U U I D > L Z J Z p Y r v B M s Y < / d 1 p 1 : U U I D > < d 1 p 1 : _ c o n t e x t C o l l e c t i o n s > < d 2 : K e y V a l u e O f a n y T y p e C o m p o n e n t C o l l e c t i o n O f a n y T y p e g W H h t R N j > < d 2 : K e y   z : R e f = " i 3 2 " / > < d 2 : V a l u e   z : I d = " i 3 1 3 8 " > < d 1 p 1 : U U I D > S o H S j D V O Y u o F < / d 1 p 1 : U U I D > < d 1 p 1 : _ e l e m e n t s > < d 2 : a n y T y p e   z : I d = " i 3 1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3 6 " / > < d 1 p 1 : U U I D > b p 7 S 4 i j Z Y 7 y U < / d 1 p 1 : U U I D > < d 1 p 1 : C o n t a i n e r   z : R e f = " i 3 1 3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 M i V R 0 U N 8 d T b v ? S h e e t 1 ! R 1 0 6 7 C 1 / 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3 1 4 0 "   i : t y p e = " d 1 p 1 : L a b e l " > < d 1 p 1 : P a r e n t   z : R e f = " i 3 1 3 6 " / > < d 1 p 1 : U U I D > o 5 1 1 4 4 j P G s H M 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4 1 "   i : t y p e = " d 1 p 1 : E l e m e n t s " > < d 1 p 1 : P a r e n t   z : R e f = " i 3 1 3 6 " / > < d 1 p 1 : U U I D > I y 2 q H c i U H m N d < / d 1 p 1 : U U I D > < d 1 p 1 : _ c o n t e x t C o l l e c t i o n s > < d 2 : K e y V a l u e O f a n y T y p e C o m p o n e n t C o l l e c t i o n O f a n y T y p e g W H h t R N j > < d 2 : K e y   z : R e f = " i 3 2 " / > < d 2 : V a l u e   z : I d = " i 3 1 4 2 " > < d 1 p 1 : U U I D > u b z 8 5 4 m z g T 7 9 < / d 1 p 1 : U U I D > < d 1 p 1 : _ e l e m e n t s > < d 2 : a n y T y p e   z : I d = " i 3 1 4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3 1 3 6 " / > < d 1 p 1 : U U I D > M o l W J r j q z r x t < / d 1 p 1 : U U I D > < d 1 p 1 : _ p r o p e r t i e s   z : I d = " i 3 1 4 4 "   i : t y p e = " d 1 p 1 : M D M P r o p e r t i e s " > < d 1 p 1 : P a r e n t   z : R e f = " i 3 1 4 3 " / > < d 1 p 1 : U U I D > c y 1 O n C Z V u B P 6 < / d 1 p 1 : U U I D > < d 1 p 1 : _ c o n t e x t C o l l e c t i o n s > < d 2 : K e y V a l u e O f a n y T y p e C o m p o n e n t C o l l e c t i o n O f a n y T y p e g W H h t R N j > < d 2 : K e y   z : R e f = " i 3 2 " / > < d 2 : V a l u e   z : I d = " i 3 1 4 5 " > < d 1 p 1 : U U I D > l K Z H 2 I K e w E 2 A < / d 1 p 1 : U U I D > < d 1 p 1 : _ e l e m e n t s > < d 2 : a n y T y p e   z : I d = " i 3 1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4 3 " / > < d 1 p 1 : U U I D > W Y 0 d o S 9 Y 0 y u v < / d 1 p 1 : U U I D > < d 1 p 1 : C o n t a i n e r   z : R e f = " i 3 1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 M i V R 0 U N 8 d T b v ? S h e e t 1 ! R 1 0 6 8 C 1 : R 1 0 6 9 C 1 / 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4 1 " / > < d 1 p 1 : _ l a b e l s > < d 2 : K e y V a l u e O f s t r i n g a n y T y p e > < d 2 : K e y > L a b e l < / d 2 : K e y > < d 2 : V a l u e   z : I d = " i 3 1 4 7 "   i : t y p e = " d 1 p 1 : L a b e l " > < d 1 p 1 : P a r e n t   z : R e f = " i 3 1 4 3 " / > < d 1 p 1 : U U I D > Q N F Z J b Y N o F C X 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4 8 "   i : t y p e = " d 1 p 1 : E l e m e n t s " > < d 1 p 1 : P a r e n t   z : R e f = " i 3 1 4 3 " / > < d 1 p 1 : U U I D > h j Z N 9 Y 6 d 7 1 o Q < / d 1 p 1 : U U I D > < d 1 p 1 : _ c o n t e x t C o l l e c t i o n s > < d 2 : K e y V a l u e O f a n y T y p e C o m p o n e n t C o l l e c t i o n O f a n y T y p e g W H h t R N j > < d 2 : K e y   z : R e f = " i 3 2 " / > < d 2 : V a l u e   z : I d = " i 3 1 4 9 " > < d 1 p 1 : U U I D > N U Z 8 9 g T k 1 4 s l < / d 1 p 1 : U U I D > < d 1 p 1 : _ e l e m e n t s > < d 2 : a n y T y p e   z : I d = " i 3 1 5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3 1 4 3 " / > < d 1 p 1 : U U I D > P V r a u U v F 4 Y 7 N < / d 1 p 1 : U U I D > < d 1 p 1 : _ p r o p e r t i e s   z : I d = " i 3 1 5 1 "   i : t y p e = " d 1 p 1 : M D M P r o p e r t i e s " > < d 1 p 1 : P a r e n t   z : R e f = " i 3 1 5 0 " / > < d 1 p 1 : U U I D > K H m V V T V f Z A j v < / d 1 p 1 : U U I D > < d 1 p 1 : _ c o n t e x t C o l l e c t i o n s > < d 2 : K e y V a l u e O f a n y T y p e C o m p o n e n t C o l l e c t i o n O f a n y T y p e g W H h t R N j > < d 2 : K e y   z : R e f = " i 3 2 " / > < d 2 : V a l u e   z : I d = " i 3 1 5 2 " > < d 1 p 1 : U U I D > H b i P y U j e 5 0 y O < / d 1 p 1 : U U I D > < d 1 p 1 : _ e l e m e n t s > < d 2 : a n y T y p e   z : I d = " i 3 1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5 0 " / > < d 1 p 1 : U U I D > K 5 r b C 1 H 5 b o 4 u < / d 1 p 1 : U U I D > < d 1 p 1 : C o n t a i n e r   z : R e f = " i 3 1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 M i V R 0 U N 8 d T b v ? S h e e t 1 ! R 1 0 7 0 C 1 : R 1 0 7 1 C 1 / 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4 8 " / > < d 1 p 1 : _ l a b e l s > < d 2 : K e y V a l u e O f s t r i n g a n y T y p e > < d 2 : K e y > L a b e l < / d 2 : K e y > < d 2 : V a l u e   z : I d = " i 3 1 5 4 "   i : t y p e = " d 1 p 1 : L a b e l " > < d 1 p 1 : P a r e n t   z : R e f = " i 3 1 5 0 " / > < d 1 p 1 : U U I D > m 7 d U U 6 c 1 W M g F 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5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3 1 4 3 " / > < d 1 p 1 : U U I D > K E T S 2 J E Q Z B a w < / d 1 p 1 : U U I D > < d 1 p 1 : _ p r o p e r t i e s   z : I d = " i 3 1 5 6 "   i : t y p e = " d 1 p 1 : M D M P r o p e r t i e s " > < d 1 p 1 : P a r e n t   z : R e f = " i 3 1 5 5 " / > < d 1 p 1 : U U I D > b z I d t X l a 0 F U M < / d 1 p 1 : U U I D > < d 1 p 1 : _ c o n t e x t C o l l e c t i o n s > < d 2 : K e y V a l u e O f a n y T y p e C o m p o n e n t C o l l e c t i o n O f a n y T y p e g W H h t R N j > < d 2 : K e y   z : R e f = " i 3 2 " / > < d 2 : V a l u e   z : I d = " i 3 1 5 7 " > < d 1 p 1 : U U I D > m v k g O P 0 X U Y I a < / d 1 p 1 : U U I D > < d 1 p 1 : _ e l e m e n t s > < d 2 : a n y T y p e   z : I d = " i 3 1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5 5 " / > < d 1 p 1 : U U I D > f 4 d j 3 o U f h z t 9 < / d 1 p 1 : U U I D > < d 1 p 1 : C o n t a i n e r   z : R e f = " i 3 1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 M i V R 0 U N 8 d T b v ? S h e e t 1 ! R 1 0 7 2 C 1 : R 1 0 7 3 C 1 / 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4 8 " / > < d 1 p 1 : _ l a b e l s > < d 2 : K e y V a l u e O f s t r i n g a n y T y p e > < d 2 : K e y > L a b e l < / d 2 : K e y > < d 2 : V a l u e   z : I d = " i 3 1 5 9 "   i : t y p e = " d 1 p 1 : L a b e l " > < d 1 p 1 : P a r e n t   z : R e f = " i 3 1 5 5 " / > < d 1 p 1 : U U I D > n H i V a 1 Z t h s d B 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1 6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3 1 3 6 " / > < d 1 p 1 : U U I D > U l 3 y e i S r k A L J < / d 1 p 1 : U U I D > < d 1 p 1 : _ p r o p e r t i e s   z : I d = " i 3 1 6 1 "   i : t y p e = " d 1 p 1 : M D M P r o p e r t i e s " > < d 1 p 1 : P a r e n t   z : R e f = " i 3 1 6 0 " / > < d 1 p 1 : U U I D > J G w j O Y Z H l f r R < / d 1 p 1 : U U I D > < d 1 p 1 : _ c o n t e x t C o l l e c t i o n s > < d 2 : K e y V a l u e O f a n y T y p e C o m p o n e n t C o l l e c t i o n O f a n y T y p e g W H h t R N j > < d 2 : K e y   z : R e f = " i 3 2 " / > < d 2 : V a l u e   z : I d = " i 3 1 6 2 " > < d 1 p 1 : U U I D > O m r L z i Z I q t 1 y < / d 1 p 1 : U U I D > < d 1 p 1 : _ e l e m e n t s > < d 2 : a n y T y p e   z : I d = " i 3 1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6 0 " / > < d 1 p 1 : U U I D > u C g L v 0 q 5 C l U I < / d 1 p 1 : U U I D > < d 1 p 1 : C o n t a i n e r   z : R e f = " i 3 1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 M i V R 0 U N 8 d T b v ? S h e e t 1 ! R 1 0 7 4 C 1 : R 1 0 7 5 C 1 / 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4 1 " / > < d 1 p 1 : _ l a b e l s > < d 2 : K e y V a l u e O f s t r i n g a n y T y p e > < d 2 : K e y > L a b e l < / d 2 : K e y > < d 2 : V a l u e   z : I d = " i 3 1 6 4 "   i : t y p e = " d 1 p 1 : L a b e l " > < d 1 p 1 : P a r e n t   z : R e f = " i 3 1 6 0 " / > < d 1 p 1 : U U I D > J e T 4 F j 1 v 6 Y Z 5 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6 5 "   i : t y p e = " d 1 p 1 : E l e m e n t s " > < d 1 p 1 : P a r e n t   z : R e f = " i 3 1 6 0 " / > < d 1 p 1 : U U I D > A X i 7 G w w Y Q M M 8 < / d 1 p 1 : U U I D > < d 1 p 1 : _ c o n t e x t C o l l e c t i o n s > < d 2 : K e y V a l u e O f a n y T y p e C o m p o n e n t C o l l e c t i o n O f a n y T y p e g W H h t R N j > < d 2 : K e y   z : R e f = " i 3 2 " / > < d 2 : V a l u e   z : I d = " i 3 1 6 6 " > < d 1 p 1 : U U I D > H F 8 4 Z 8 8 T f D x H < / d 1 p 1 : U U I D > < d 1 p 1 : _ e l e m e n t s > < d 2 : a n y T y p e   z : I d = " i 3 1 6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3 1 6 0 " / > < d 1 p 1 : U U I D > A U k y O y 3 t S t J P < / d 1 p 1 : U U I D > < d 1 p 1 : _ p r o p e r t i e s   z : I d = " i 3 1 6 8 "   i : t y p e = " d 1 p 1 : M D M P r o p e r t i e s " > < d 1 p 1 : P a r e n t   z : R e f = " i 3 1 6 7 " / > < d 1 p 1 : U U I D > Y Q I 6 9 A z G N L S S < / d 1 p 1 : U U I D > < d 1 p 1 : _ c o n t e x t C o l l e c t i o n s > < d 2 : K e y V a l u e O f a n y T y p e C o m p o n e n t C o l l e c t i o n O f a n y T y p e g W H h t R N j > < d 2 : K e y   z : R e f = " i 3 2 " / > < d 2 : V a l u e   z : I d = " i 3 1 6 9 " > < d 1 p 1 : U U I D > x I q 8 Z k T e P 7 p L < / d 1 p 1 : U U I D > < d 1 p 1 : _ e l e m e n t s > < d 2 : a n y T y p e   z : I d = " i 3 1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6 7 " / > < d 1 p 1 : U U I D > s N X w 0 w P r S i s j < / d 1 p 1 : U U I D > < d 1 p 1 : C o n t a i n e r   z : R e f = " i 3 1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 M i V R 0 U N 8 d T b v ? S h e e t 1 ! R 1 0 7 6 C 1 : R 1 0 7 7 C 1 / 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6 5 " / > < d 1 p 1 : _ l a b e l s > < d 2 : K e y V a l u e O f s t r i n g a n y T y p e > < d 2 : K e y > L a b e l < / d 2 : K e y > < d 2 : V a l u e   z : I d = " i 3 1 7 1 "   i : t y p e = " d 1 p 1 : L a b e l " > < d 1 p 1 : P a r e n t   z : R e f = " i 3 1 6 7 " / > < d 1 p 1 : U U I D > y E g I f r o b 5 u k B 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7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3 1 6 0 " / > < d 1 p 1 : U U I D > e d F J J K J Z g i B X < / d 1 p 1 : U U I D > < d 1 p 1 : _ p r o p e r t i e s   z : I d = " i 3 1 7 3 "   i : t y p e = " d 1 p 1 : M D M P r o p e r t i e s " > < d 1 p 1 : P a r e n t   z : R e f = " i 3 1 7 2 " / > < d 1 p 1 : U U I D > U d J p 3 v l t v O O m < / d 1 p 1 : U U I D > < d 1 p 1 : _ c o n t e x t C o l l e c t i o n s > < d 2 : K e y V a l u e O f a n y T y p e C o m p o n e n t C o l l e c t i o n O f a n y T y p e g W H h t R N j > < d 2 : K e y   z : R e f = " i 3 2 " / > < d 2 : V a l u e   z : I d = " i 3 1 7 4 " > < d 1 p 1 : U U I D > H r g d R 0 3 g l 7 F w < / d 1 p 1 : U U I D > < d 1 p 1 : _ e l e m e n t s > < d 2 : a n y T y p e   z : I d = " i 3 1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7 2 " / > < d 1 p 1 : U U I D > h C R c 5 l A Z b H k 6 < / d 1 p 1 : U U I D > < d 1 p 1 : C o n t a i n e r   z : R e f = " i 3 1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 M i V R 0 U N 8 d T b v ? S h e e t 1 ! R 1 0 7 8 C 1 : R 1 0 7 9 C 1 / 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6 5 " / > < d 1 p 1 : _ l a b e l s > < d 2 : K e y V a l u e O f s t r i n g a n y T y p e > < d 2 : K e y > L a b e l < / d 2 : K e y > < d 2 : V a l u e   z : I d = " i 3 1 7 6 "   i : t y p e = " d 1 p 1 : L a b e l " > < d 1 p 1 : P a r e n t   z : R e f = " i 3 1 7 2 " / > < d 1 p 1 : U U I D > p U 7 h D g P a D I U 3 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3 1 7 7 "   i : t y p e = " d 1 p 1 : V a r i a b l e " > < d 1 p 1 : N a m e > F 9 < / d 1 p 1 : N a m e > < d 1 p 1 : O b j e c t T y p e > V a r i a b l e < / d 1 p 1 : O b j e c t T y p e > < d 1 p 1 : P a r e n t   z : R e f = " i 4 1 " / > < d 1 p 1 : U U I D > M C E S r R C f v A V 5 < / d 1 p 1 : U U I D > < d 1 p 1 : C o n t a i n e r   z : R e f = " i 4 7 " / > < d 1 p 1 : _ l a b e l s > < d 2 : K e y V a l u e O f s t r i n g a n y T y p e > < d 2 : K e y > L a b e l < / d 2 : K e y > < d 2 : V a l u e   z : I d = " i 3 1 7 8 "   i : t y p e = " d 1 p 1 : L a b e l " > < d 1 p 1 : P a r e n t   z : R e f = " i 3 1 7 7 " / > < d 1 p 1 : U U I D > x 8 i S W T B V Y D v 2 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 F 9 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7 9 "   i : t y p e = " d 1 p 1 : E l e m e n t s " > < d 1 p 1 : P a r e n t   z : R e f = " i 3 1 7 7 " / > < d 1 p 1 : U U I D > D d U D 6 d p B 3 C c V < / d 1 p 1 : U U I D > < d 1 p 1 : _ c o n t e x t C o l l e c t i o n s > < d 2 : K e y V a l u e O f a n y T y p e C o m p o n e n t C o l l e c t i o n O f a n y T y p e g W H h t R N j > < d 2 : K e y   z : R e f = " i 3 2 " / > < d 2 : V a l u e   z : I d = " i 3 1 8 0 " > < d 1 p 1 : U U I D > R F X v h C x 4 Z o J c < / d 1 p 1 : U U I D > < d 1 p 1 : _ e l e m e n t s > < d 2 : a n y T y p e   z : I d = " i 3 1 8 1 "   i : t y p e = " d 1 p 1 : E l e m e n t " > < d 1 p 1 : N a m e > B a s e < / d 1 p 1 : N a m e > < d 1 p 1 : O b j e c t T y p e > E l e m e n t < / d 1 p 1 : O b j e c t T y p e > < d 1 p 1 : P a r e n t   z : R e f = " i 3 1 7 7 " / > < d 1 p 1 : U U I D > P N 8 S l m L W H Y o J < / d 1 p 1 : U U I D > < d 1 p 1 : _ p r o p e r t i e s   z : I d = " i 3 1 8 2 "   i : t y p e = " d 1 p 1 : M D M P r o p e r t i e s " > < d 1 p 1 : P a r e n t   z : R e f = " i 3 1 8 1 " / > < d 1 p 1 : U U I D > g D M U 1 t q u t f R F < / d 1 p 1 : U U I D > < d 1 p 1 : _ c o n t e x t C o l l e c t i o n s > < d 2 : K e y V a l u e O f a n y T y p e C o m p o n e n t C o l l e c t i o n O f a n y T y p e g W H h t R N j > < d 2 : K e y   z : R e f = " i 3 2 " / > < d 2 : V a l u e   z : I d = " i 3 1 8 3 " > < d 1 p 1 : U U I D > W W Z x y K U I i b 8 G < / d 1 p 1 : U U I D > < d 1 p 1 : _ e l e m e n t s > < d 2 : a n y T y p e   z : I d = " i 3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8 1 " / > < d 1 p 1 : U U I D > W e 6 n A x V G u 1 j a < / d 1 p 1 : U U I D > < d 1 p 1 : C o n t a i n e r   z : R e f = " i 3 1 8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1 8 5 "   i : t y p e = " d 1 p 1 : L a b e l " > < d 1 p 1 : P a r e n t   z : R e f = " i 3 1 8 1 " / > < d 1 p 1 : U U I D > R u u x 2 Z u 6 c O e 6 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3 1 8 6 "   i : t y p e = " d 1 p 1 : E l e m e n t " > < d 1 p 1 : N a m e > T o t a l < / d 1 p 1 : N a m e > < d 1 p 1 : O b j e c t T y p e > E l e m e n t < / d 1 p 1 : O b j e c t T y p e > < d 1 p 1 : P a r e n t   z : R e f = " i 3 1 7 7 " / > < d 1 p 1 : U U I D > c x x q W T t 8 G B D 4 < / d 1 p 1 : U U I D > < d 1 p 1 : _ p r o p e r t i e s   z : I d = " i 3 1 8 7 "   i : t y p e = " d 1 p 1 : M D M P r o p e r t i e s " > < d 1 p 1 : P a r e n t   z : R e f = " i 3 1 8 6 " / > < d 1 p 1 : U U I D > A z r 4 M O m M E G 3 Y < / d 1 p 1 : U U I D > < d 1 p 1 : _ c o n t e x t C o l l e c t i o n s > < d 2 : K e y V a l u e O f a n y T y p e C o m p o n e n t C o l l e c t i o n O f a n y T y p e g W H h t R N j > < d 2 : K e y   z : R e f = " i 3 2 " / > < d 2 : V a l u e   z : I d = " i 3 1 8 8 " > < d 1 p 1 : U U I D > o C t 5 J L W k x 9 3 P < / d 1 p 1 : U U I D > < d 1 p 1 : _ e l e m e n t s > < d 2 : a n y T y p e   z : I d = " i 3 1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8 6 " / > < d 1 p 1 : U U I D > r b n h a u y c C Z n L < / d 1 p 1 : U U I D > < d 1 p 1 : C o n t a i n e r   z : R e f = " i 3 1 8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1 9 0 "   i : t y p e = " d 1 p 1 : L a b e l " > < d 1 p 1 : P a r e n t   z : R e f = " i 3 1 8 6 " / > < d 1 p 1 : U U I D > c I 7 g X A D T q z f z 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9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3 1 7 7 " / > < d 1 p 1 : U U I D > M 6 X I 3 T W N I Z r 1 < / d 1 p 1 : U U I D > < d 1 p 1 : _ p r o p e r t i e s   z : I d = " i 3 1 9 2 "   i : t y p e = " d 1 p 1 : M D M P r o p e r t i e s " > < d 1 p 1 : P a r e n t   z : R e f = " i 3 1 9 1 " / > < d 1 p 1 : U U I D > F b 4 g O X V y q 5 H c < / d 1 p 1 : U U I D > < d 1 p 1 : _ c o n t e x t C o l l e c t i o n s > < d 2 : K e y V a l u e O f a n y T y p e C o m p o n e n t C o l l e c t i o n O f a n y T y p e g W H h t R N j > < d 2 : K e y   z : R e f = " i 3 2 " / > < d 2 : V a l u e   z : I d = " i 3 1 9 3 " > < d 1 p 1 : U U I D > O E F H n 2 u A 5 b E v < / d 1 p 1 : U U I D > < d 1 p 1 : _ e l e m e n t s > < d 2 : a n y T y p e   z : I d = " i 3 1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9 1 " / > < d 1 p 1 : U U I D > e F x V S b W X a i 0 t < / d 1 p 1 : U U I D > < d 1 p 1 : C o n t a i n e r   z : R e f = " i 3 1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1 9 5 "   i : t y p e = " d 1 p 1 : L a b e l " > < d 1 p 1 : P a r e n t   z : R e f = " i 3 1 9 1 " / > < d 1 p 1 : U U I D > o X G 1 A W Q J b G M 8 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9 6 "   i : t y p e = " d 1 p 1 : E l e m e n t s " > < d 1 p 1 : P a r e n t   z : R e f = " i 3 1 9 1 " / > < d 1 p 1 : U U I D > S y y k S W s K A K F n < / d 1 p 1 : U U I D > < d 1 p 1 : _ c o n t e x t C o l l e c t i o n s > < d 2 : K e y V a l u e O f a n y T y p e C o m p o n e n t C o l l e c t i o n O f a n y T y p e g W H h t R N j > < d 2 : K e y   z : R e f = " i 3 2 " / > < d 2 : V a l u e   z : I d = " i 3 1 9 7 " > < d 1 p 1 : U U I D > f H x n G k V d r 6 w G < / d 1 p 1 : U U I D > < d 1 p 1 : _ e l e m e n t s > < d 2 : a n y T y p e   z : I d = " i 3 1 9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3 1 9 1 " / > < d 1 p 1 : U U I D > a x 4 w r h 1 J S x I J < / d 1 p 1 : U U I D > < d 1 p 1 : _ p r o p e r t i e s   z : I d = " i 3 1 9 9 "   i : t y p e = " d 1 p 1 : M D M P r o p e r t i e s " > < d 1 p 1 : P a r e n t   z : R e f = " i 3 1 9 8 " / > < d 1 p 1 : U U I D > O 1 W a p F k 3 U L P V < / d 1 p 1 : U U I D > < d 1 p 1 : _ c o n t e x t C o l l e c t i o n s > < d 2 : K e y V a l u e O f a n y T y p e C o m p o n e n t C o l l e c t i o n O f a n y T y p e g W H h t R N j > < d 2 : K e y   z : R e f = " i 3 2 " / > < d 2 : V a l u e   z : I d = " i 3 2 0 0 " > < d 1 p 1 : U U I D > h q z K q n Q p W J 4 I < / d 1 p 1 : U U I D > < d 1 p 1 : _ e l e m e n t s > < d 2 : a n y T y p e   z : I d = " i 3 2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9 8 " / > < d 1 p 1 : U U I D > e 9 f O k v C u P W 1 x < / d 1 p 1 : U U I D > < d 1 p 1 : C o n t a i n e r   z : R e f = " i 3 1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 B D j d B o j n l B A N ? S h e e t 1 ! R 1 0 8 6 C 1 : R 1 0 8 7 C 1 / 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0 2 "   i : t y p e = " d 1 p 1 : L a b e l " > < d 1 p 1 : P a r e n t   z : R e f = " i 3 1 9 8 " / > < d 1 p 1 : U U I D > X f c 3 P C r z 8 n p P 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0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3 1 9 1 " / > < d 1 p 1 : U U I D > j O 8 l 7 g e r z u M m < / d 1 p 1 : U U I D > < d 1 p 1 : _ p r o p e r t i e s   z : I d = " i 3 2 0 4 "   i : t y p e = " d 1 p 1 : M D M P r o p e r t i e s " > < d 1 p 1 : P a r e n t   z : R e f = " i 3 2 0 3 " / > < d 1 p 1 : U U I D > a U W 0 2 K b a 0 c r m < / d 1 p 1 : U U I D > < d 1 p 1 : _ c o n t e x t C o l l e c t i o n s > < d 2 : K e y V a l u e O f a n y T y p e C o m p o n e n t C o l l e c t i o n O f a n y T y p e g W H h t R N j > < d 2 : K e y   z : R e f = " i 3 2 " / > < d 2 : V a l u e   z : I d = " i 3 2 0 5 " > < d 1 p 1 : U U I D > g L s x R L W H 5 N 0 p < / d 1 p 1 : U U I D > < d 1 p 1 : _ e l e m e n t s > < d 2 : a n y T y p e   z : I d = " i 3 2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0 3 " / > < d 1 p 1 : U U I D > e V U k I f F S 0 C p V < / d 1 p 1 : U U I D > < d 1 p 1 : C o n t a i n e r   z : R e f = " i 3 2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 B D j d B o j n l B A N ? S h e e t 1 ! R 1 0 8 8 C 1 : R 1 0 8 9 C 1 / 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0 7 "   i : t y p e = " d 1 p 1 : L a b e l " > < d 1 p 1 : P a r e n t   z : R e f = " i 3 2 0 3 " / > < d 1 p 1 : U U I D > h V 1 F g q Z s S 0 b y 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0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3 1 9 1 " / > < d 1 p 1 : U U I D > k B 8 q F s v A j 8 5 1 < / d 1 p 1 : U U I D > < d 1 p 1 : _ p r o p e r t i e s   z : I d = " i 3 2 0 9 "   i : t y p e = " d 1 p 1 : M D M P r o p e r t i e s " > < d 1 p 1 : P a r e n t   z : R e f = " i 3 2 0 8 " / > < d 1 p 1 : U U I D > O a x M s f T I T 3 m Z < / d 1 p 1 : U U I D > < d 1 p 1 : _ c o n t e x t C o l l e c t i o n s > < d 2 : K e y V a l u e O f a n y T y p e C o m p o n e n t C o l l e c t i o n O f a n y T y p e g W H h t R N j > < d 2 : K e y   z : R e f = " i 3 2 " / > < d 2 : V a l u e   z : I d = " i 3 2 1 0 " > < d 1 p 1 : U U I D > C P c E A t 2 T f r P g < / d 1 p 1 : U U I D > < d 1 p 1 : _ e l e m e n t s > < d 2 : a n y T y p e   z : I d = " i 3 2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0 8 " / > < d 1 p 1 : U U I D > r 2 R U W Y x l h W g 2 < / d 1 p 1 : U U I D > < d 1 p 1 : C o n t a i n e r   z : R e f = " i 3 2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 B D j d B o j n l B A N ? S h e e t 1 ! R 1 0 9 0 C 1 : R 1 0 9 1 C 1 / 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1 2 "   i : t y p e = " d 1 p 1 : L a b e l " > < d 1 p 1 : P a r e n t   z : R e f = " i 3 2 0 8 " / > < d 1 p 1 : U U I D > I g 2 s E u A q a A k k 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1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3 1 9 1 " / > < d 1 p 1 : U U I D > F t J C n x G 6 9 e Q m < / d 1 p 1 : U U I D > < d 1 p 1 : _ p r o p e r t i e s   z : I d = " i 3 2 1 4 "   i : t y p e = " d 1 p 1 : M D M P r o p e r t i e s " > < d 1 p 1 : P a r e n t   z : R e f = " i 3 2 1 3 " / > < d 1 p 1 : U U I D > U K a a 4 s W r u 5 h 1 < / d 1 p 1 : U U I D > < d 1 p 1 : _ c o n t e x t C o l l e c t i o n s > < d 2 : K e y V a l u e O f a n y T y p e C o m p o n e n t C o l l e c t i o n O f a n y T y p e g W H h t R N j > < d 2 : K e y   z : R e f = " i 3 2 " / > < d 2 : V a l u e   z : I d = " i 3 2 1 5 " > < d 1 p 1 : U U I D > C B S G L V 1 k K Q W 0 < / d 1 p 1 : U U I D > < d 1 p 1 : _ e l e m e n t s > < d 2 : a n y T y p e   z : I d = " i 3 2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1 3 " / > < d 1 p 1 : U U I D > L 8 w 4 G A 2 r t l q 0 < / d 1 p 1 : U U I D > < d 1 p 1 : C o n t a i n e r   z : R e f = " i 3 2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 B D j d B o j n l B A N ? S h e e t 1 ! R 1 0 9 2 C 1 : R 1 0 9 3 C 1 / 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1 7 "   i : t y p e = " d 1 p 1 : L a b e l " > < d 1 p 1 : P a r e n t   z : R e f = " i 3 2 1 3 " / > < d 1 p 1 : U U I D > q q M 1 G 5 H r Q P b J 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1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3 1 9 1 " / > < d 1 p 1 : U U I D > A Z Z T x S g p N G n I < / d 1 p 1 : U U I D > < d 1 p 1 : _ p r o p e r t i e s   z : I d = " i 3 2 1 9 "   i : t y p e = " d 1 p 1 : M D M P r o p e r t i e s " > < d 1 p 1 : P a r e n t   z : R e f = " i 3 2 1 8 " / > < d 1 p 1 : U U I D > P b Z y V i x 4 V Z R U < / d 1 p 1 : U U I D > < d 1 p 1 : _ c o n t e x t C o l l e c t i o n s > < d 2 : K e y V a l u e O f a n y T y p e C o m p o n e n t C o l l e c t i o n O f a n y T y p e g W H h t R N j > < d 2 : K e y   z : R e f = " i 3 2 " / > < d 2 : V a l u e   z : I d = " i 3 2 2 0 " > < d 1 p 1 : U U I D > F q Z L g 6 s H y l M 5 < / d 1 p 1 : U U I D > < d 1 p 1 : _ e l e m e n t s > < d 2 : a n y T y p e   z : I d = " i 3 2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1 8 " / > < d 1 p 1 : U U I D > v b l t D 1 J c V c y u < / d 1 p 1 : U U I D > < d 1 p 1 : C o n t a i n e r   z : R e f = " i 3 2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 B D j d B o j n l B A N ? S h e e t 1 ! R 1 0 9 4 C 1 : R 1 0 9 5 C 1 / 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2 2 "   i : t y p e = " d 1 p 1 : L a b e l " > < d 1 p 1 : P a r e n t   z : R e f = " i 3 2 1 8 " / > < d 1 p 1 : U U I D > w x o l V D V s C E q 8 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2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3 1 9 1 " / > < d 1 p 1 : U U I D > m d S a f C 5 1 m z Y b < / d 1 p 1 : U U I D > < d 1 p 1 : _ p r o p e r t i e s   z : I d = " i 3 2 2 4 "   i : t y p e = " d 1 p 1 : M D M P r o p e r t i e s " > < d 1 p 1 : P a r e n t   z : R e f = " i 3 2 2 3 " / > < d 1 p 1 : U U I D > x D P m e b e z r b z a < / d 1 p 1 : U U I D > < d 1 p 1 : _ c o n t e x t C o l l e c t i o n s > < d 2 : K e y V a l u e O f a n y T y p e C o m p o n e n t C o l l e c t i o n O f a n y T y p e g W H h t R N j > < d 2 : K e y   z : R e f = " i 3 2 " / > < d 2 : V a l u e   z : I d = " i 3 2 2 5 " > < d 1 p 1 : U U I D > f r K x 3 j C t O d 1 3 < / d 1 p 1 : U U I D > < d 1 p 1 : _ e l e m e n t s > < d 2 : a n y T y p e   z : I d = " i 3 2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2 3 " / > < d 1 p 1 : U U I D > x D 2 f P z 9 o 1 q P d < / d 1 p 1 : U U I D > < d 1 p 1 : C o n t a i n e r   z : R e f = " i 3 2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 B D j d B o j n l B A N ? S h e e t 1 ! R 1 0 9 6 C 1 : R 1 0 9 7 C 1 / 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2 7 "   i : t y p e = " d 1 p 1 : L a b e l " > < d 1 p 1 : P a r e n t   z : R e f = " i 3 2 2 3 " / > < d 1 p 1 : U U I D > a W p A f G u H Y M f 6 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2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3 1 7 7 " / > < d 1 p 1 : U U I D > m 5 Y j 9 3 z 3 w r O V < / d 1 p 1 : U U I D > < d 1 p 1 : _ p r o p e r t i e s   z : I d = " i 3 2 2 9 "   i : t y p e = " d 1 p 1 : M D M P r o p e r t i e s " > < d 1 p 1 : P a r e n t   z : R e f = " i 3 2 2 8 " / > < d 1 p 1 : U U I D > k F o X G Y O e n K H X < / d 1 p 1 : U U I D > < d 1 p 1 : _ c o n t e x t C o l l e c t i o n s > < d 2 : K e y V a l u e O f a n y T y p e C o m p o n e n t C o l l e c t i o n O f a n y T y p e g W H h t R N j > < d 2 : K e y   z : R e f = " i 3 2 " / > < d 2 : V a l u e   z : I d = " i 3 2 3 0 " > < d 1 p 1 : U U I D > j W j x a F g d L W p a < / d 1 p 1 : U U I D > < d 1 p 1 : _ e l e m e n t s > < d 2 : a n y T y p e   z : I d = " i 3 2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2 8 " / > < d 1 p 1 : U U I D > d 9 j 2 c K i 6 c r F y < / d 1 p 1 : U U I D > < d 1 p 1 : C o n t a i n e r   z : R e f = " i 3 2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 B D j d B o j n l B A N ? S h e e t 1 ! R 1 0 9 8 C 1 / 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2 3 2 "   i : t y p e = " d 1 p 1 : L a b e l " > < d 1 p 1 : P a r e n t   z : R e f = " i 3 2 2 8 " / > < d 1 p 1 : U U I D > k 8 1 w Z f G 0 H T B t 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2 3 3 "   i : t y p e = " d 1 p 1 : E l e m e n t s " > < d 1 p 1 : P a r e n t   z : R e f = " i 3 2 2 8 " / > < d 1 p 1 : U U I D > q D Q D G k O 9 p G Z 1 < / d 1 p 1 : U U I D > < d 1 p 1 : _ c o n t e x t C o l l e c t i o n s > < d 2 : K e y V a l u e O f a n y T y p e C o m p o n e n t C o l l e c t i o n O f a n y T y p e g W H h t R N j > < d 2 : K e y   z : R e f = " i 3 2 " / > < d 2 : V a l u e   z : I d = " i 3 2 3 4 " > < d 1 p 1 : U U I D > D N 1 1 b n 7 S C a v 5 < / d 1 p 1 : U U I D > < d 1 p 1 : _ e l e m e n t s > < d 2 : a n y T y p e   z : I d = " i 3 2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3 2 2 8 " / > < d 1 p 1 : U U I D > g v y L d P r 2 X J 0 S < / d 1 p 1 : U U I D > < d 1 p 1 : _ p r o p e r t i e s   z : I d = " i 3 2 3 6 "   i : t y p e = " d 1 p 1 : M D M P r o p e r t i e s " > < d 1 p 1 : P a r e n t   z : R e f = " i 3 2 3 5 " / > < d 1 p 1 : U U I D > v p m 1 O Y Q x 5 f 0 3 < / d 1 p 1 : U U I D > < d 1 p 1 : _ c o n t e x t C o l l e c t i o n s > < d 2 : K e y V a l u e O f a n y T y p e C o m p o n e n t C o l l e c t i o n O f a n y T y p e g W H h t R N j > < d 2 : K e y   z : R e f = " i 3 2 " / > < d 2 : V a l u e   z : I d = " i 3 2 3 7 " > < d 1 p 1 : U U I D > N M O y J w S V b N y G < / d 1 p 1 : U U I D > < d 1 p 1 : _ e l e m e n t s > < d 2 : a n y T y p e   z : I d = " i 3 2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3 5 " / > < d 1 p 1 : U U I D > q X B c n L 4 8 Q v 2 v < / d 1 p 1 : U U I D > < d 1 p 1 : C o n t a i n e r   z : R e f = " i 3 2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 B D j d B o j n l B A N ? S h e e t 1 ! R 1 0 9 9 C 1 : R 1 1 0 0 C 1 / 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3 3 " / > < d 1 p 1 : _ l a b e l s > < d 2 : K e y V a l u e O f s t r i n g a n y T y p e > < d 2 : K e y > L a b e l < / d 2 : K e y > < d 2 : V a l u e   z : I d = " i 3 2 3 9 "   i : t y p e = " d 1 p 1 : L a b e l " > < d 1 p 1 : P a r e n t   z : R e f = " i 3 2 3 5 " / > < d 1 p 1 : U U I D > k 4 W 2 n K W 4 X i J c 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2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3 2 2 8 " / > < d 1 p 1 : U U I D > J d 6 8 k P 3 F w 3 c F < / d 1 p 1 : U U I D > < d 1 p 1 : _ p r o p e r t i e s   z : I d = " i 3 2 4 1 "   i : t y p e = " d 1 p 1 : M D M P r o p e r t i e s " > < d 1 p 1 : P a r e n t   z : R e f = " i 3 2 4 0 " / > < d 1 p 1 : U U I D > Y p O x F 2 e E K q m P < / d 1 p 1 : U U I D > < d 1 p 1 : _ c o n t e x t C o l l e c t i o n s > < d 2 : K e y V a l u e O f a n y T y p e C o m p o n e n t C o l l e c t i o n O f a n y T y p e g W H h t R N j > < d 2 : K e y   z : R e f = " i 3 2 " / > < d 2 : V a l u e   z : I d = " i 3 2 4 2 " > < d 1 p 1 : U U I D > w v x q Z v X s 2 g C 2 < / d 1 p 1 : U U I D > < d 1 p 1 : _ e l e m e n t s > < d 2 : a n y T y p e   z : I d = " i 3 2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4 0 " / > < d 1 p 1 : U U I D > T y K v k 1 n f V d U f < / d 1 p 1 : U U I D > < d 1 p 1 : C o n t a i n e r   z : R e f = " i 3 2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 B D j d B o j n l B A N ? S h e e t 1 ! R 1 1 0 1 C 1 : R 1 1 0 2 C 1 / 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3 3 " / > < d 1 p 1 : _ l a b e l s > < d 2 : K e y V a l u e O f s t r i n g a n y T y p e > < d 2 : K e y > L a b e l < / d 2 : K e y > < d 2 : V a l u e   z : I d = " i 3 2 4 4 "   i : t y p e = " d 1 p 1 : L a b e l " > < d 1 p 1 : P a r e n t   z : R e f = " i 3 2 4 0 " / > < d 1 p 1 : U U I D > I 2 r 8 A D 1 y d R K 6 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2 4 5 "   i : t y p e = " d 1 p 1 : E l e m e n t s " > < d 1 p 1 : P a r e n t   z : R e f = " i 3 2 4 0 " / > < d 1 p 1 : U U I D > k 8 1 2 L E g M O G 1 r < / d 1 p 1 : U U I D > < d 1 p 1 : _ c o n t e x t C o l l e c t i o n s > < d 2 : K e y V a l u e O f a n y T y p e C o m p o n e n t C o l l e c t i o n O f a n y T y p e g W H h t R N j > < d 2 : K e y   z : R e f = " i 3 2 " / > < d 2 : V a l u e   z : I d = " i 3 2 4 6 " > < d 1 p 1 : U U I D > W G m z e W l X q g Q m < / d 1 p 1 : U U I D > < d 1 p 1 : _ e l e m e n t s > < d 2 : a n y T y p e   z : I d = " i 3 2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3 2 4 0 " / > < d 1 p 1 : U U I D > T C 3 s Y P 1 l 0 C F b < / d 1 p 1 : U U I D > < d 1 p 1 : _ p r o p e r t i e s   z : I d = " i 3 2 4 8 "   i : t y p e = " d 1 p 1 : M D M P r o p e r t i e s " > < d 1 p 1 : P a r e n t   z : R e f = " i 3 2 4 7 " / > < d 1 p 1 : U U I D > b g Q j t t 6 I v w g 1 < / d 1 p 1 : U U I D > < d 1 p 1 : _ c o n t e x t C o l l e c t i o n s > < d 2 : K e y V a l u e O f a n y T y p e C o m p o n e n t C o l l e c t i o n O f a n y T y p e g W H h t R N j > < d 2 : K e y   z : R e f = " i 3 2 " / > < d 2 : V a l u e   z : I d = " i 3 2 4 9 " > < d 1 p 1 : U U I D > V O k g Y J 3 7 n X a R < / d 1 p 1 : U U I D > < d 1 p 1 : _ e l e m e n t s > < d 2 : a n y T y p e   z : I d = " i 3 2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4 7 " / > < d 1 p 1 : U U I D > k u e T C H 4 d a R J 3 < / d 1 p 1 : U U I D > < d 1 p 1 : C o n t a i n e r   z : R e f = " i 3 2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 B D j d B o j n l B A N ? S h e e t 1 ! R 1 1 0 3 C 1 : R 1 1 0 4 C 1 / 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5 1 "   i : t y p e = " d 1 p 1 : L a b e l " > < d 1 p 1 : P a r e n t   z : R e f = " i 3 2 4 7 " / > < d 1 p 1 : U U I D > H L a N b j H Z A L 5 Y 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3 2 4 0 " / > < d 1 p 1 : U U I D > e y c q i 0 y c m z P q < / d 1 p 1 : U U I D > < d 1 p 1 : _ p r o p e r t i e s   z : I d = " i 3 2 5 3 "   i : t y p e = " d 1 p 1 : M D M P r o p e r t i e s " > < d 1 p 1 : P a r e n t   z : R e f = " i 3 2 5 2 " / > < d 1 p 1 : U U I D > Z z 9 I j 3 H l S S V V < / d 1 p 1 : U U I D > < d 1 p 1 : _ c o n t e x t C o l l e c t i o n s > < d 2 : K e y V a l u e O f a n y T y p e C o m p o n e n t C o l l e c t i o n O f a n y T y p e g W H h t R N j > < d 2 : K e y   z : R e f = " i 3 2 " / > < d 2 : V a l u e   z : I d = " i 3 2 5 4 " > < d 1 p 1 : U U I D > O H H L k X 2 K G 9 2 8 < / d 1 p 1 : U U I D > < d 1 p 1 : _ e l e m e n t s > < d 2 : a n y T y p e   z : I d = " i 3 2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5 2 " / > < d 1 p 1 : U U I D > M n F o 1 D c H F q B k < / d 1 p 1 : U U I D > < d 1 p 1 : C o n t a i n e r   z : R e f = " i 3 2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 B D j d B o j n l B A N ? S h e e t 1 ! R 1 1 0 5 C 1 : R 1 1 0 6 C 1 / 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5 6 "   i : t y p e = " d 1 p 1 : L a b e l " > < d 1 p 1 : P a r e n t   z : R e f = " i 3 2 5 2 " / > < d 1 p 1 : U U I D > B V H w R J X U 5 u q c 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3 2 4 0 " / > < d 1 p 1 : U U I D > Y v X k W I 3 x J r F x < / d 1 p 1 : U U I D > < d 1 p 1 : _ p r o p e r t i e s   z : I d = " i 3 2 5 8 "   i : t y p e = " d 1 p 1 : M D M P r o p e r t i e s " > < d 1 p 1 : P a r e n t   z : R e f = " i 3 2 5 7 " / > < d 1 p 1 : U U I D > I v Y u Q z 8 a Y J C 5 < / d 1 p 1 : U U I D > < d 1 p 1 : _ c o n t e x t C o l l e c t i o n s > < d 2 : K e y V a l u e O f a n y T y p e C o m p o n e n t C o l l e c t i o n O f a n y T y p e g W H h t R N j > < d 2 : K e y   z : R e f = " i 3 2 " / > < d 2 : V a l u e   z : I d = " i 3 2 5 9 " > < d 1 p 1 : U U I D > A u 1 C Z 8 x f 6 A 3 5 < / d 1 p 1 : U U I D > < d 1 p 1 : _ e l e m e n t s > < d 2 : a n y T y p e   z : I d = " i 3 2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5 7 " / > < d 1 p 1 : U U I D > p d u O 0 O Q l F h A 0 < / d 1 p 1 : U U I D > < d 1 p 1 : C o n t a i n e r   z : R e f = " i 3 2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 B D j d B o j n l B A N ? S h e e t 1 ! R 1 1 0 7 C 1 : R 1 1 0 8 C 1 / 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6 1 "   i : t y p e = " d 1 p 1 : L a b e l " > < d 1 p 1 : P a r e n t   z : R e f = " i 3 2 5 7 " / > < d 1 p 1 : U U I D > i e 5 o b f i U P U 5 t 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3 2 4 0 " / > < d 1 p 1 : U U I D > b x j 6 1 d w E a r Q S < / d 1 p 1 : U U I D > < d 1 p 1 : _ p r o p e r t i e s   z : I d = " i 3 2 6 3 "   i : t y p e = " d 1 p 1 : M D M P r o p e r t i e s " > < d 1 p 1 : P a r e n t   z : R e f = " i 3 2 6 2 " / > < d 1 p 1 : U U I D > z I 4 R A c l F l K o H < / d 1 p 1 : U U I D > < d 1 p 1 : _ c o n t e x t C o l l e c t i o n s > < d 2 : K e y V a l u e O f a n y T y p e C o m p o n e n t C o l l e c t i o n O f a n y T y p e g W H h t R N j > < d 2 : K e y   z : R e f = " i 3 2 " / > < d 2 : V a l u e   z : I d = " i 3 2 6 4 " > < d 1 p 1 : U U I D > J Z s G 3 h n K 1 c 6 x < / d 1 p 1 : U U I D > < d 1 p 1 : _ e l e m e n t s > < d 2 : a n y T y p e   z : I d = " i 3 2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6 2 " / > < d 1 p 1 : U U I D > D v k K 1 c 1 d u D D R < / d 1 p 1 : U U I D > < d 1 p 1 : C o n t a i n e r   z : R e f = " i 3 2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 B D j d B o j n l B A N ? S h e e t 1 ! R 1 1 0 9 C 1 : R 1 1 1 0 C 1 / 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6 6 "   i : t y p e = " d 1 p 1 : L a b e l " > < d 1 p 1 : P a r e n t   z : R e f = " i 3 2 6 2 " / > < d 1 p 1 : U U I D > n 1 9 l w s o 8 O n C 2 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3 2 4 0 " / > < d 1 p 1 : U U I D > G t c 9 m o 6 7 2 S 3 m < / d 1 p 1 : U U I D > < d 1 p 1 : _ p r o p e r t i e s   z : I d = " i 3 2 6 8 "   i : t y p e = " d 1 p 1 : M D M P r o p e r t i e s " > < d 1 p 1 : P a r e n t   z : R e f = " i 3 2 6 7 " / > < d 1 p 1 : U U I D > D g e f a z V o 0 n D a < / d 1 p 1 : U U I D > < d 1 p 1 : _ c o n t e x t C o l l e c t i o n s > < d 2 : K e y V a l u e O f a n y T y p e C o m p o n e n t C o l l e c t i o n O f a n y T y p e g W H h t R N j > < d 2 : K e y   z : R e f = " i 3 2 " / > < d 2 : V a l u e   z : I d = " i 3 2 6 9 " > < d 1 p 1 : U U I D > a J s j 4 1 8 h M I N Q < / d 1 p 1 : U U I D > < d 1 p 1 : _ e l e m e n t s > < d 2 : a n y T y p e   z : I d = " i 3 2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6 7 " / > < d 1 p 1 : U U I D > s a N I T L Y H V b C Y < / d 1 p 1 : U U I D > < d 1 p 1 : C o n t a i n e r   z : R e f = " i 3 2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 B D j d B o j n l B A N ? S h e e t 1 ! R 1 1 1 1 C 1 : R 1 1 1 2 C 1 / 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7 1 "   i : t y p e = " d 1 p 1 : L a b e l " > < d 1 p 1 : P a r e n t   z : R e f = " i 3 2 6 7 " / > < d 1 p 1 : U U I D > c c Y e 2 1 w c 9 Y 3 L 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3 2 4 0 " / > < d 1 p 1 : U U I D > X P u 7 d O G Z n c t e < / d 1 p 1 : U U I D > < d 1 p 1 : _ p r o p e r t i e s   z : I d = " i 3 2 7 3 "   i : t y p e = " d 1 p 1 : M D M P r o p e r t i e s " > < d 1 p 1 : P a r e n t   z : R e f = " i 3 2 7 2 " / > < d 1 p 1 : U U I D > B H u C G T 7 c r K p t < / d 1 p 1 : U U I D > < d 1 p 1 : _ c o n t e x t C o l l e c t i o n s > < d 2 : K e y V a l u e O f a n y T y p e C o m p o n e n t C o l l e c t i o n O f a n y T y p e g W H h t R N j > < d 2 : K e y   z : R e f = " i 3 2 " / > < d 2 : V a l u e   z : I d = " i 3 2 7 4 " > < d 1 p 1 : U U I D > m S i 1 E h F 6 S O o 9 < / d 1 p 1 : U U I D > < d 1 p 1 : _ e l e m e n t s > < d 2 : a n y T y p e   z : I d = " i 3 2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7 2 " / > < d 1 p 1 : U U I D > f M U p P 5 E F H U g y < / d 1 p 1 : U U I D > < d 1 p 1 : C o n t a i n e r   z : R e f = " i 3 2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 B D j d B o j n l B A N ? S h e e t 1 ! R 1 1 1 3 C 1 : R 1 1 1 4 C 1 / 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7 6 "   i : t y p e = " d 1 p 1 : L a b e l " > < d 1 p 1 : P a r e n t   z : R e f = " i 3 2 7 2 " / > < d 1 p 1 : U U I D > L E 7 8 y p e G u 3 Y 9 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2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3 2 2 8 " / > < d 1 p 1 : U U I D > q 1 L g 8 H p V Y 7 F x < / d 1 p 1 : U U I D > < d 1 p 1 : _ p r o p e r t i e s   z : I d = " i 3 2 7 8 "   i : t y p e = " d 1 p 1 : M D M P r o p e r t i e s " > < d 1 p 1 : P a r e n t   z : R e f = " i 3 2 7 7 " / > < d 1 p 1 : U U I D > F 5 a 3 K v j r w e Z B < / d 1 p 1 : U U I D > < d 1 p 1 : _ c o n t e x t C o l l e c t i o n s > < d 2 : K e y V a l u e O f a n y T y p e C o m p o n e n t C o l l e c t i o n O f a n y T y p e g W H h t R N j > < d 2 : K e y   z : R e f = " i 3 2 " / > < d 2 : V a l u e   z : I d = " i 3 2 7 9 " > < d 1 p 1 : U U I D > g f D z V G F y d v b 3 < / d 1 p 1 : U U I D > < d 1 p 1 : _ e l e m e n t s > < d 2 : a n y T y p e   z : I d = " i 3 2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7 7 " / > < d 1 p 1 : U U I D > y T N w G j m a w u x I < / d 1 p 1 : U U I D > < d 1 p 1 : C o n t a i n e r   z : R e f = " i 3 2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 B D j d B o j n l B A N ? S h e e t 1 ! R 1 1 1 5 C 1 : R 1 1 1 6 C 1 / 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3 3 " / > < d 1 p 1 : _ l a b e l s > < d 2 : K e y V a l u e O f s t r i n g a n y T y p e > < d 2 : K e y > L a b e l < / d 2 : K e y > < d 2 : V a l u e   z : I d = " i 3 2 8 1 "   i : t y p e = " d 1 p 1 : L a b e l " > < d 1 p 1 : P a r e n t   z : R e f = " i 3 2 7 7 " / > < d 1 p 1 : U U I D > X e 3 G r Q S Q 8 L q l 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2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3 2 2 8 " / > < d 1 p 1 : U U I D > L e p 3 n n v d J 9 B i < / d 1 p 1 : U U I D > < d 1 p 1 : _ p r o p e r t i e s   z : I d = " i 3 2 8 3 "   i : t y p e = " d 1 p 1 : M D M P r o p e r t i e s " > < d 1 p 1 : P a r e n t   z : R e f = " i 3 2 8 2 " / > < d 1 p 1 : U U I D > G M w h q 7 O H y T B u < / d 1 p 1 : U U I D > < d 1 p 1 : _ c o n t e x t C o l l e c t i o n s > < d 2 : K e y V a l u e O f a n y T y p e C o m p o n e n t C o l l e c t i o n O f a n y T y p e g W H h t R N j > < d 2 : K e y   z : R e f = " i 3 2 " / > < d 2 : V a l u e   z : I d = " i 3 2 8 4 " > < d 1 p 1 : U U I D > t Q u A P t V W f g 4 2 < / d 1 p 1 : U U I D > < d 1 p 1 : _ e l e m e n t s > < d 2 : a n y T y p e   z : I d = " i 3 2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8 2 " / > < d 1 p 1 : U U I D > c y k M 2 8 P 1 t 4 r J < / d 1 p 1 : U U I D > < d 1 p 1 : C o n t a i n e r   z : R e f = " i 3 2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 B D j d B o j n l B A N ? S h e e t 1 ! R 1 1 1 7 C 1 : R 1 1 1 8 C 1 / 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3 3 " / > < d 1 p 1 : _ l a b e l s > < d 2 : K e y V a l u e O f s t r i n g a n y T y p e > < d 2 : K e y > L a b e l < / d 2 : K e y > < d 2 : V a l u e   z : I d = " i 3 2 8 6 "   i : t y p e = " d 1 p 1 : L a b e l " > < d 1 p 1 : P a r e n t   z : R e f = " i 3 2 8 2 " / > < d 1 p 1 : U U I D > E K W q L m 7 c d W 6 3 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2 8 7 "   i : t y p e = " d 1 p 1 : E l e m e n t s " > < d 1 p 1 : P a r e n t   z : R e f = " i 3 2 8 2 " / > < d 1 p 1 : U U I D > w L E 8 D b N U v X o I < / d 1 p 1 : U U I D > < d 1 p 1 : _ c o n t e x t C o l l e c t i o n s > < d 2 : K e y V a l u e O f a n y T y p e C o m p o n e n t C o l l e c t i o n O f a n y T y p e g W H h t R N j > < d 2 : K e y   z : R e f = " i 3 2 " / > < d 2 : V a l u e   z : I d = " i 3 2 8 8 " > < d 1 p 1 : U U I D > c p W 1 q V e 1 5 s 7 c < / d 1 p 1 : U U I D > < d 1 p 1 : _ e l e m e n t s > < d 2 : a n y T y p e   z : I d = " i 3 2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3 2 8 2 " / > < d 1 p 1 : U U I D > c x a t w r y w J l h u < / d 1 p 1 : U U I D > < d 1 p 1 : _ p r o p e r t i e s   z : I d = " i 3 2 9 0 "   i : t y p e = " d 1 p 1 : M D M P r o p e r t i e s " > < d 1 p 1 : P a r e n t   z : R e f = " i 3 2 8 9 " / > < d 1 p 1 : U U I D > R i H f h U G q S d 1 1 < / d 1 p 1 : U U I D > < d 1 p 1 : _ c o n t e x t C o l l e c t i o n s > < d 2 : K e y V a l u e O f a n y T y p e C o m p o n e n t C o l l e c t i o n O f a n y T y p e g W H h t R N j > < d 2 : K e y   z : R e f = " i 3 2 " / > < d 2 : V a l u e   z : I d = " i 3 2 9 1 " > < d 1 p 1 : U U I D > r m L C Z b o m R 4 9 1 < / d 1 p 1 : U U I D > < d 1 p 1 : _ e l e m e n t s > < d 2 : a n y T y p e   z : I d = " i 3 2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8 9 " / > < d 1 p 1 : U U I D > T B P z D I B 8 j k q s < / d 1 p 1 : U U I D > < d 1 p 1 : C o n t a i n e r   z : R e f = " i 3 2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 B D j d B o j n l B A N ? S h e e t 1 ! R 1 1 1 9 C 1 : R 1 1 2 0 C 1 / 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2 9 3 "   i : t y p e = " d 1 p 1 : L a b e l " > < d 1 p 1 : P a r e n t   z : R e f = " i 3 2 8 9 " / > < d 1 p 1 : U U I D > K P r w i L u 6 I n H 1 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3 2 8 2 " / > < d 1 p 1 : U U I D > J 8 f 0 N X O Y W C o a < / d 1 p 1 : U U I D > < d 1 p 1 : _ p r o p e r t i e s   z : I d = " i 3 2 9 5 "   i : t y p e = " d 1 p 1 : M D M P r o p e r t i e s " > < d 1 p 1 : P a r e n t   z : R e f = " i 3 2 9 4 " / > < d 1 p 1 : U U I D > f 0 0 K a P k F 4 u X Q < / d 1 p 1 : U U I D > < d 1 p 1 : _ c o n t e x t C o l l e c t i o n s > < d 2 : K e y V a l u e O f a n y T y p e C o m p o n e n t C o l l e c t i o n O f a n y T y p e g W H h t R N j > < d 2 : K e y   z : R e f = " i 3 2 " / > < d 2 : V a l u e   z : I d = " i 3 2 9 6 " > < d 1 p 1 : U U I D > p N e R Q F 2 a j O H g < / d 1 p 1 : U U I D > < d 1 p 1 : _ e l e m e n t s > < d 2 : a n y T y p e   z : I d = " i 3 2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9 4 " / > < d 1 p 1 : U U I D > E R n J b 4 S P 5 e b j < / d 1 p 1 : U U I D > < d 1 p 1 : C o n t a i n e r   z : R e f = " i 3 2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 B D j d B o j n l B A N ? S h e e t 1 ! R 1 1 2 1 C 1 : R 1 1 2 2 C 1 / 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2 9 8 "   i : t y p e = " d 1 p 1 : L a b e l " > < d 1 p 1 : P a r e n t   z : R e f = " i 3 2 9 4 " / > < d 1 p 1 : U U I D > N X L 0 q t D K l Q t K 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3 2 8 2 " / > < d 1 p 1 : U U I D > R W j 8 F R I b p X Z e < / d 1 p 1 : U U I D > < d 1 p 1 : _ p r o p e r t i e s   z : I d = " i 3 3 0 0 "   i : t y p e = " d 1 p 1 : M D M P r o p e r t i e s " > < d 1 p 1 : P a r e n t   z : R e f = " i 3 2 9 9 " / > < d 1 p 1 : U U I D > f e L C V 3 8 o o 8 B 1 < / d 1 p 1 : U U I D > < d 1 p 1 : _ c o n t e x t C o l l e c t i o n s > < d 2 : K e y V a l u e O f a n y T y p e C o m p o n e n t C o l l e c t i o n O f a n y T y p e g W H h t R N j > < d 2 : K e y   z : R e f = " i 3 2 " / > < d 2 : V a l u e   z : I d = " i 3 3 0 1 " > < d 1 p 1 : U U I D > h u s d t Q I X t U E I < / d 1 p 1 : U U I D > < d 1 p 1 : _ e l e m e n t s > < d 2 : a n y T y p e   z : I d = " i 3 3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9 9 " / > < d 1 p 1 : U U I D > g a p A c I V U w 5 q x < / d 1 p 1 : U U I D > < d 1 p 1 : C o n t a i n e r   z : R e f = " i 3 3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 B D j d B o j n l B A N ? S h e e t 1 ! R 1 1 2 3 C 1 : R 1 1 2 4 C 1 / 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0 3 "   i : t y p e = " d 1 p 1 : L a b e l " > < d 1 p 1 : P a r e n t   z : R e f = " i 3 2 9 9 " / > < d 1 p 1 : U U I D > w R X 5 p x Q 3 8 r f e 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3 2 8 2 " / > < d 1 p 1 : U U I D > o L Y Z C c 9 Z O i A Y < / d 1 p 1 : U U I D > < d 1 p 1 : _ p r o p e r t i e s   z : I d = " i 3 3 0 5 "   i : t y p e = " d 1 p 1 : M D M P r o p e r t i e s " > < d 1 p 1 : P a r e n t   z : R e f = " i 3 3 0 4 " / > < d 1 p 1 : U U I D > u 0 F p Q e 2 H Q w f r < / d 1 p 1 : U U I D > < d 1 p 1 : _ c o n t e x t C o l l e c t i o n s > < d 2 : K e y V a l u e O f a n y T y p e C o m p o n e n t C o l l e c t i o n O f a n y T y p e g W H h t R N j > < d 2 : K e y   z : R e f = " i 3 2 " / > < d 2 : V a l u e   z : I d = " i 3 3 0 6 " > < d 1 p 1 : U U I D > K z h q V E 1 R Z D a 4 < / d 1 p 1 : U U I D > < d 1 p 1 : _ e l e m e n t s > < d 2 : a n y T y p e   z : I d = " i 3 3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0 4 " / > < d 1 p 1 : U U I D > M 7 L f o r F t D 4 j 3 < / d 1 p 1 : U U I D > < d 1 p 1 : C o n t a i n e r   z : R e f = " i 3 3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 B D j d B o j n l B A N ? S h e e t 1 ! R 1 1 2 5 C 1 : R 1 1 2 6 C 1 / 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0 8 "   i : t y p e = " d 1 p 1 : L a b e l " > < d 1 p 1 : P a r e n t   z : R e f = " i 3 3 0 4 " / > < d 1 p 1 : U U I D > n J H i 2 T 1 Y Q 8 z g 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3 2 8 2 " / > < d 1 p 1 : U U I D > C u E t M B 9 3 P 1 k w < / d 1 p 1 : U U I D > < d 1 p 1 : _ p r o p e r t i e s   z : I d = " i 3 3 1 0 "   i : t y p e = " d 1 p 1 : M D M P r o p e r t i e s " > < d 1 p 1 : P a r e n t   z : R e f = " i 3 3 0 9 " / > < d 1 p 1 : U U I D > J e G O c 7 2 1 5 7 y n < / d 1 p 1 : U U I D > < d 1 p 1 : _ c o n t e x t C o l l e c t i o n s > < d 2 : K e y V a l u e O f a n y T y p e C o m p o n e n t C o l l e c t i o n O f a n y T y p e g W H h t R N j > < d 2 : K e y   z : R e f = " i 3 2 " / > < d 2 : V a l u e   z : I d = " i 3 3 1 1 " > < d 1 p 1 : U U I D > f q 9 r F Z X 1 Z K a T < / d 1 p 1 : U U I D > < d 1 p 1 : _ e l e m e n t s > < d 2 : a n y T y p e   z : I d = " i 3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0 9 " / > < d 1 p 1 : U U I D > P W e k r w n R P n f 1 < / d 1 p 1 : U U I D > < d 1 p 1 : C o n t a i n e r   z : R e f = " i 3 3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 B D j d B o j n l B A N ? S h e e t 1 ! R 1 1 2 7 C 1 : R 1 1 2 8 C 1 / 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1 3 "   i : t y p e = " d 1 p 1 : L a b e l " > < d 1 p 1 : P a r e n t   z : R e f = " i 3 3 0 9 " / > < d 1 p 1 : U U I D > I T E L r U P 1 j V r P 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3 2 8 2 " / > < d 1 p 1 : U U I D > d 1 1 g y Y l x 9 Y l Q < / d 1 p 1 : U U I D > < d 1 p 1 : _ p r o p e r t i e s   z : I d = " i 3 3 1 5 "   i : t y p e = " d 1 p 1 : M D M P r o p e r t i e s " > < d 1 p 1 : P a r e n t   z : R e f = " i 3 3 1 4 " / > < d 1 p 1 : U U I D > y m 0 b L k 9 R K j 3 7 < / d 1 p 1 : U U I D > < d 1 p 1 : _ c o n t e x t C o l l e c t i o n s > < d 2 : K e y V a l u e O f a n y T y p e C o m p o n e n t C o l l e c t i o n O f a n y T y p e g W H h t R N j > < d 2 : K e y   z : R e f = " i 3 2 " / > < d 2 : V a l u e   z : I d = " i 3 3 1 6 " > < d 1 p 1 : U U I D > k Y o p i t e A E y 6 F < / d 1 p 1 : U U I D > < d 1 p 1 : _ e l e m e n t s > < d 2 : a n y T y p e   z : I d = " i 3 3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1 4 " / > < d 1 p 1 : U U I D > Z S J J U g X 8 K I s d < / d 1 p 1 : U U I D > < d 1 p 1 : C o n t a i n e r   z : R e f = " i 3 3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 B D j d B o j n l B A N ? S h e e t 1 ! R 1 1 2 9 C 1 : R 1 1 3 0 C 1 / 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1 8 "   i : t y p e = " d 1 p 1 : L a b e l " > < d 1 p 1 : P a r e n t   z : R e f = " i 3 3 1 4 " / > < d 1 p 1 : U U I D > j t C E e i 5 x t z w 2 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3 2 8 2 " / > < d 1 p 1 : U U I D > X j P 1 C 3 7 v C r 2 z < / d 1 p 1 : U U I D > < d 1 p 1 : _ p r o p e r t i e s   z : I d = " i 3 3 2 0 "   i : t y p e = " d 1 p 1 : M D M P r o p e r t i e s " > < d 1 p 1 : P a r e n t   z : R e f = " i 3 3 1 9 " / > < d 1 p 1 : U U I D > d 6 p z K I J u d g 1 S < / d 1 p 1 : U U I D > < d 1 p 1 : _ c o n t e x t C o l l e c t i o n s > < d 2 : K e y V a l u e O f a n y T y p e C o m p o n e n t C o l l e c t i o n O f a n y T y p e g W H h t R N j > < d 2 : K e y   z : R e f = " i 3 2 " / > < d 2 : V a l u e   z : I d = " i 3 3 2 1 " > < d 1 p 1 : U U I D > G 8 u h J e x L q u 6 1 < / d 1 p 1 : U U I D > < d 1 p 1 : _ e l e m e n t s > < d 2 : a n y T y p e   z : I d = " i 3 3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1 9 " / > < d 1 p 1 : U U I D > V 0 7 o L 4 y j q L F m < / d 1 p 1 : U U I D > < d 1 p 1 : C o n t a i n e r   z : R e f = " i 3 3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 B D j d B o j n l B A N ? S h e e t 1 ! R 1 1 3 1 C 1 : R 1 1 3 2 C 1 / 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2 3 "   i : t y p e = " d 1 p 1 : L a b e l " > < d 1 p 1 : P a r e n t   z : R e f = " i 3 3 1 9 " / > < d 1 p 1 : U U I D > g Q v W Y 1 I 9 2 N c e 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3 2 8 2 " / > < d 1 p 1 : U U I D > n z f 4 y r o w i V J y < / d 1 p 1 : U U I D > < d 1 p 1 : _ p r o p e r t i e s   z : I d = " i 3 3 2 5 "   i : t y p e = " d 1 p 1 : M D M P r o p e r t i e s " > < d 1 p 1 : P a r e n t   z : R e f = " i 3 3 2 4 " / > < d 1 p 1 : U U I D > D p 0 5 p M m 8 a 2 C W < / d 1 p 1 : U U I D > < d 1 p 1 : _ c o n t e x t C o l l e c t i o n s > < d 2 : K e y V a l u e O f a n y T y p e C o m p o n e n t C o l l e c t i o n O f a n y T y p e g W H h t R N j > < d 2 : K e y   z : R e f = " i 3 2 " / > < d 2 : V a l u e   z : I d = " i 3 3 2 6 " > < d 1 p 1 : U U I D > o 1 0 r W h y z 9 x Z V < / d 1 p 1 : U U I D > < d 1 p 1 : _ e l e m e n t s > < d 2 : a n y T y p e   z : I d = " i 3 3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2 4 " / > < d 1 p 1 : U U I D > J f i j t T m 6 1 I d e < / d 1 p 1 : U U I D > < d 1 p 1 : C o n t a i n e r   z : R e f = " i 3 3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 B D j d B o j n l B A N ? S h e e t 1 ! R 1 1 3 3 C 1 : R 1 1 3 4 C 1 / 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2 8 "   i : t y p e = " d 1 p 1 : L a b e l " > < d 1 p 1 : P a r e n t   z : R e f = " i 3 3 2 4 " / > < d 1 p 1 : U U I D > b j C h O Y 3 S H 6 w J 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3 2 8 2 " / > < d 1 p 1 : U U I D > y I w 0 n s o Z W e 1 J < / d 1 p 1 : U U I D > < d 1 p 1 : _ p r o p e r t i e s   z : I d = " i 3 3 3 0 "   i : t y p e = " d 1 p 1 : M D M P r o p e r t i e s " > < d 1 p 1 : P a r e n t   z : R e f = " i 3 3 2 9 " / > < d 1 p 1 : U U I D > h 2 h d I 8 c j y l 2 V < / d 1 p 1 : U U I D > < d 1 p 1 : _ c o n t e x t C o l l e c t i o n s > < d 2 : K e y V a l u e O f a n y T y p e C o m p o n e n t C o l l e c t i o n O f a n y T y p e g W H h t R N j > < d 2 : K e y   z : R e f = " i 3 2 " / > < d 2 : V a l u e   z : I d = " i 3 3 3 1 " > < d 1 p 1 : U U I D > E G N J X R m R Q f v J < / d 1 p 1 : U U I D > < d 1 p 1 : _ e l e m e n t s > < d 2 : a n y T y p e   z : I d = " i 3 3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2 9 " / > < d 1 p 1 : U U I D > h D Q G P F e n X W C f < / d 1 p 1 : U U I D > < d 1 p 1 : C o n t a i n e r   z : R e f = " i 3 3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 B D j d B o j n l B A N ? S h e e t 1 ! R 1 1 3 5 C 1 : R 1 1 3 6 C 1 / 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3 3 "   i : t y p e = " d 1 p 1 : L a b e l " > < d 1 p 1 : P a r e n t   z : R e f = " i 3 3 2 9 " / > < d 1 p 1 : U U I D > N N 0 F L k s C s 1 i 7 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3 2 8 2 " / > < d 1 p 1 : U U I D > I X A b 5 9 4 J p G 1 k < / d 1 p 1 : U U I D > < d 1 p 1 : _ p r o p e r t i e s   z : I d = " i 3 3 3 5 "   i : t y p e = " d 1 p 1 : M D M P r o p e r t i e s " > < d 1 p 1 : P a r e n t   z : R e f = " i 3 3 3 4 " / > < d 1 p 1 : U U I D > A V r A U 0 i k n N e m < / d 1 p 1 : U U I D > < d 1 p 1 : _ c o n t e x t C o l l e c t i o n s > < d 2 : K e y V a l u e O f a n y T y p e C o m p o n e n t C o l l e c t i o n O f a n y T y p e g W H h t R N j > < d 2 : K e y   z : R e f = " i 3 2 " / > < d 2 : V a l u e   z : I d = " i 3 3 3 6 " > < d 1 p 1 : U U I D > F d k m g M N J G X z E < / d 1 p 1 : U U I D > < d 1 p 1 : _ e l e m e n t s > < d 2 : a n y T y p e   z : I d = " i 3 3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3 4 " / > < d 1 p 1 : U U I D > k W U s H P 7 t E s I C < / d 1 p 1 : U U I D > < d 1 p 1 : C o n t a i n e r   z : R e f = " i 3 3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 B D j d B o j n l B A N ? S h e e t 1 ! R 1 1 3 7 C 1 : R 1 1 3 8 C 1 / 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3 8 "   i : t y p e = " d 1 p 1 : L a b e l " > < d 1 p 1 : P a r e n t   z : R e f = " i 3 3 3 4 " / > < d 1 p 1 : U U I D > I d L 3 n P w J X Q 3 9 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3 3 9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3 1 7 7 " / > < d 1 p 1 : U U I D > g h c 9 o E F X G 6 l A < / d 1 p 1 : U U I D > < d 1 p 1 : _ p r o p e r t i e s   z : I d = " i 3 3 4 0 "   i : t y p e = " d 1 p 1 : M D M P r o p e r t i e s " > < d 1 p 1 : P a r e n t   z : R e f = " i 3 3 3 9 " / > < d 1 p 1 : U U I D > e m 7 a 7 K h b k p 9 w < / d 1 p 1 : U U I D > < d 1 p 1 : _ c o n t e x t C o l l e c t i o n s > < d 2 : K e y V a l u e O f a n y T y p e C o m p o n e n t C o l l e c t i o n O f a n y T y p e g W H h t R N j > < d 2 : K e y   z : R e f = " i 3 2 " / > < d 2 : V a l u e   z : I d = " i 3 3 4 1 " > < d 1 p 1 : U U I D > a 1 G K I 1 Y n g n T 8 < / d 1 p 1 : U U I D > < d 1 p 1 : _ e l e m e n t s > < d 2 : a n y T y p e   z : I d = " i 3 3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3 9 " / > < d 1 p 1 : U U I D > b 0 d Y P v h Y U h B 4 < / d 1 p 1 : U U I D > < d 1 p 1 : C o n t a i n e r   z : R e f = " i 3 3 4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3 4 3 "   i : t y p e = " d 1 p 1 : L a b e l " > < d 1 p 1 : P a r e n t   z : R e f = " i 3 3 3 9 " / > < d 1 p 1 : U U I D > y 7 d b d 4 8 O 2 L e Y 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3 4 4 "   i : t y p e = " d 1 p 1 : E l e m e n t s " > < d 1 p 1 : P a r e n t   z : R e f = " i 3 3 3 9 " / > < d 1 p 1 : U U I D > b W 0 m B H r k C l D k < / d 1 p 1 : U U I D > < d 1 p 1 : _ c o n t e x t C o l l e c t i o n s > < d 2 : K e y V a l u e O f a n y T y p e C o m p o n e n t C o l l e c t i o n O f a n y T y p e g W H h t R N j > < d 2 : K e y   z : R e f = " i 3 2 " / > < d 2 : V a l u e   z : I d = " i 3 3 4 5 " > < d 1 p 1 : U U I D > K i 9 o M P G u h V c R < / d 1 p 1 : U U I D > < d 1 p 1 : _ e l e m e n t s > < d 2 : a n y T y p e   z : I d = " i 3 3 4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3 3 3 9 " / > < d 1 p 1 : U U I D > M d W 9 P B 8 z L d P M < / d 1 p 1 : U U I D > < d 1 p 1 : _ p r o p e r t i e s   z : I d = " i 3 3 4 7 "   i : t y p e = " d 1 p 1 : M D M P r o p e r t i e s " > < d 1 p 1 : P a r e n t   z : R e f = " i 3 3 4 6 " / > < d 1 p 1 : U U I D > M y M 6 1 Y e D W i M P < / d 1 p 1 : U U I D > < d 1 p 1 : _ c o n t e x t C o l l e c t i o n s > < d 2 : K e y V a l u e O f a n y T y p e C o m p o n e n t C o l l e c t i o n O f a n y T y p e g W H h t R N j > < d 2 : K e y   z : R e f = " i 3 2 " / > < d 2 : V a l u e   z : I d = " i 3 3 4 8 " > < d 1 p 1 : U U I D > G y l M U f h 6 S 9 3 H < / d 1 p 1 : U U I D > < d 1 p 1 : _ e l e m e n t s > < d 2 : a n y T y p e   z : I d = " i 3 3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4 6 " / > < d 1 p 1 : U U I D > k I L 0 I l b 8 1 L 6 V < / d 1 p 1 : U U I D > < d 1 p 1 : C o n t a i n e r   z : R e f = " i 3 3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 B D j d B o j n l B A N ? S h e e t 1 ! R 1 1 4 0 C 1 : R 1 1 4 1 C 1 / 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4 4 " / > < d 1 p 1 : _ l a b e l s > < d 2 : K e y V a l u e O f s t r i n g a n y T y p e > < d 2 : K e y > L a b e l < / d 2 : K e y > < d 2 : V a l u e   z : I d = " i 3 3 5 0 "   i : t y p e = " d 1 p 1 : L a b e l " > < d 1 p 1 : P a r e n t   z : R e f = " i 3 3 4 6 " / > < d 1 p 1 : U U I D > c 8 8 1 N q M u T x X j 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3 5 1 "   i : t y p e = " d 1 p 1 : E l e m e n t s " > < d 1 p 1 : P a r e n t   z : R e f = " i 3 3 4 6 " / > < d 1 p 1 : U U I D > G D X x e T C o f L M 9 < / d 1 p 1 : U U I D > < d 1 p 1 : _ c o n t e x t C o l l e c t i o n s > < d 2 : K e y V a l u e O f a n y T y p e C o m p o n e n t C o l l e c t i o n O f a n y T y p e g W H h t R N j > < d 2 : K e y   z : R e f = " i 3 2 " / > < d 2 : V a l u e   z : I d = " i 3 3 5 2 " > < d 1 p 1 : U U I D > D H 0 v E G a x D 3 1 M < / d 1 p 1 : U U I D > < d 1 p 1 : _ e l e m e n t s > < d 2 : a n y T y p e   z : I d = " i 3 3 5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3 3 4 6 " / > < d 1 p 1 : U U I D > h M U 1 a m r F b L a 5 < / d 1 p 1 : U U I D > < d 1 p 1 : _ p r o p e r t i e s   z : I d = " i 3 3 5 4 "   i : t y p e = " d 1 p 1 : M D M P r o p e r t i e s " > < d 1 p 1 : P a r e n t   z : R e f = " i 3 3 5 3 " / > < d 1 p 1 : U U I D > j b x H I P m 8 n O Q c < / d 1 p 1 : U U I D > < d 1 p 1 : _ c o n t e x t C o l l e c t i o n s > < d 2 : K e y V a l u e O f a n y T y p e C o m p o n e n t C o l l e c t i o n O f a n y T y p e g W H h t R N j > < d 2 : K e y   z : R e f = " i 3 2 " / > < d 2 : V a l u e   z : I d = " i 3 3 5 5 " > < d 1 p 1 : U U I D > I U E z A E n P 3 E P s < / d 1 p 1 : U U I D > < d 1 p 1 : _ e l e m e n t s > < d 2 : a n y T y p e   z : I d = " i 3 3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5 3 " / > < d 1 p 1 : U U I D > K p 5 v G N Y 6 1 P g 3 < / d 1 p 1 : U U I D > < d 1 p 1 : C o n t a i n e r   z : R e f = " i 3 3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 B D j d B o j n l B A N ? S h e e t 1 ! R 1 1 4 2 C 1 : R 1 1 4 3 C 1 / 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5 1 " / > < d 1 p 1 : _ l a b e l s > < d 2 : K e y V a l u e O f s t r i n g a n y T y p e > < d 2 : K e y > L a b e l < / d 2 : K e y > < d 2 : V a l u e   z : I d = " i 3 3 5 7 "   i : t y p e = " d 1 p 1 : L a b e l " > < d 1 p 1 : P a r e n t   z : R e f = " i 3 3 5 3 " / > < d 1 p 1 : U U I D > R U T s F R I 1 s 4 7 p 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5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3 3 4 6 " / > < d 1 p 1 : U U I D > z O h Y u g g 0 e 7 Z I < / d 1 p 1 : U U I D > < d 1 p 1 : _ p r o p e r t i e s   z : I d = " i 3 3 5 9 "   i : t y p e = " d 1 p 1 : M D M P r o p e r t i e s " > < d 1 p 1 : P a r e n t   z : R e f = " i 3 3 5 8 " / > < d 1 p 1 : U U I D > l Z z D X 5 f d 1 t p y < / d 1 p 1 : U U I D > < d 1 p 1 : _ c o n t e x t C o l l e c t i o n s > < d 2 : K e y V a l u e O f a n y T y p e C o m p o n e n t C o l l e c t i o n O f a n y T y p e g W H h t R N j > < d 2 : K e y   z : R e f = " i 3 2 " / > < d 2 : V a l u e   z : I d = " i 3 3 6 0 " > < d 1 p 1 : U U I D > b m 8 x j r b m L E 4 d < / d 1 p 1 : U U I D > < d 1 p 1 : _ e l e m e n t s > < d 2 : a n y T y p e   z : I d = " i 3 3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5 8 " / > < d 1 p 1 : U U I D > Q 2 2 a 1 U l 4 z K G m < / d 1 p 1 : U U I D > < d 1 p 1 : C o n t a i n e r   z : R e f = " i 3 3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 B D j d B o j n l B A N ? S h e e t 1 ! R 1 1 4 4 C 1 : R 1 1 4 5 C 1 / 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5 1 " / > < d 1 p 1 : _ l a b e l s > < d 2 : K e y V a l u e O f s t r i n g a n y T y p e > < d 2 : K e y > L a b e l < / d 2 : K e y > < d 2 : V a l u e   z : I d = " i 3 3 6 2 "   i : t y p e = " d 1 p 1 : L a b e l " > < d 1 p 1 : P a r e n t   z : R e f = " i 3 3 5 8 " / > < d 1 p 1 : U U I D > u i 5 n R X i X 4 K p x 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6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3 3 4 6 " / > < d 1 p 1 : U U I D > x H n 6 H 6 c 1 X l B R < / d 1 p 1 : U U I D > < d 1 p 1 : _ p r o p e r t i e s   z : I d = " i 3 3 6 4 "   i : t y p e = " d 1 p 1 : M D M P r o p e r t i e s " > < d 1 p 1 : P a r e n t   z : R e f = " i 3 3 6 3 " / > < d 1 p 1 : U U I D > N j 2 7 k x 0 e A I N e < / d 1 p 1 : U U I D > < d 1 p 1 : _ c o n t e x t C o l l e c t i o n s > < d 2 : K e y V a l u e O f a n y T y p e C o m p o n e n t C o l l e c t i o n O f a n y T y p e g W H h t R N j > < d 2 : K e y   z : R e f = " i 3 2 " / > < d 2 : V a l u e   z : I d = " i 3 3 6 5 " > < d 1 p 1 : U U I D > M m X K z 4 s o e V t f < / d 1 p 1 : U U I D > < d 1 p 1 : _ e l e m e n t s > < d 2 : a n y T y p e   z : I d = " i 3 3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6 3 " / > < d 1 p 1 : U U I D > D E n j H u 8 X g X g A < / d 1 p 1 : U U I D > < d 1 p 1 : C o n t a i n e r   z : R e f = " i 3 3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 B D j d B o j n l B A N ? S h e e t 1 ! R 1 1 4 6 C 1 : R 1 1 4 7 C 1 / 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5 1 " / > < d 1 p 1 : _ l a b e l s > < d 2 : K e y V a l u e O f s t r i n g a n y T y p e > < d 2 : K e y > L a b e l < / d 2 : K e y > < d 2 : V a l u e   z : I d = " i 3 3 6 7 "   i : t y p e = " d 1 p 1 : L a b e l " > < d 1 p 1 : P a r e n t   z : R e f = " i 3 3 6 3 " / > < d 1 p 1 : U U I D > K t c Y b h J S h o W K 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6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3 3 4 6 " / > < d 1 p 1 : U U I D > L 1 E F X g 3 J 9 5 G 6 < / d 1 p 1 : U U I D > < d 1 p 1 : _ p r o p e r t i e s   z : I d = " i 3 3 6 9 "   i : t y p e = " d 1 p 1 : M D M P r o p e r t i e s " > < d 1 p 1 : P a r e n t   z : R e f = " i 3 3 6 8 " / > < d 1 p 1 : U U I D > q d B Z P b d M p X L P < / d 1 p 1 : U U I D > < d 1 p 1 : _ c o n t e x t C o l l e c t i o n s > < d 2 : K e y V a l u e O f a n y T y p e C o m p o n e n t C o l l e c t i o n O f a n y T y p e g W H h t R N j > < d 2 : K e y   z : R e f = " i 3 2 " / > < d 2 : V a l u e   z : I d = " i 3 3 7 0 " > < d 1 p 1 : U U I D > x b G 3 c c H 4 1 W 3 g < / d 1 p 1 : U U I D > < d 1 p 1 : _ e l e m e n t s > < d 2 : a n y T y p e   z : I d = " i 3 3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6 8 " / > < d 1 p 1 : U U I D > I R W Q J 0 8 2 F X V V < / d 1 p 1 : U U I D > < d 1 p 1 : C o n t a i n e r   z : R e f = " i 3 3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 B D j d B o j n l B A N ? S h e e t 1 ! R 1 1 4 8 C 1 : R 1 1 4 9 C 1 / 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5 1 " / > < d 1 p 1 : _ l a b e l s > < d 2 : K e y V a l u e O f s t r i n g a n y T y p e > < d 2 : K e y > L a b e l < / d 2 : K e y > < d 2 : V a l u e   z : I d = " i 3 3 7 2 "   i : t y p e = " d 1 p 1 : L a b e l " > < d 1 p 1 : P a r e n t   z : R e f = " i 3 3 6 8 " / > < d 1 p 1 : U U I D > W 5 z S j S j R n g M z 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3 7 3 "   i : t y p e = " d 1 p 1 : E l e m e n t " > < d 1 p 1 : N a m e > R & a m p ; 2 3 3 ; g i o n < / d 1 p 1 : N a m e > < d 1 p 1 : O b j e c t T y p e > E l e m e n t < / d 1 p 1 : O b j e c t T y p e > < d 1 p 1 : P a r e n t   z : R e f = " i 3 1 7 7 " / > < d 1 p 1 : U U I D > L R t s K j g n Z f r 8 < / d 1 p 1 : U U I D > < d 1 p 1 : _ p r o p e r t i e s   z : I d = " i 3 3 7 4 "   i : t y p e = " d 1 p 1 : M D M P r o p e r t i e s " > < d 1 p 1 : P a r e n t   z : R e f = " i 3 3 7 3 " / > < d 1 p 1 : U U I D > u T Z D 2 h 1 r 3 Y m r < / d 1 p 1 : U U I D > < d 1 p 1 : _ c o n t e x t C o l l e c t i o n s > < d 2 : K e y V a l u e O f a n y T y p e C o m p o n e n t C o l l e c t i o n O f a n y T y p e g W H h t R N j > < d 2 : K e y   z : R e f = " i 3 2 " / > < d 2 : V a l u e   z : I d = " i 3 3 7 5 " > < d 1 p 1 : U U I D > h F 4 D Q m J c j g P 8 < / d 1 p 1 : U U I D > < d 1 p 1 : _ e l e m e n t s > < d 2 : a n y T y p e   z : I d = " i 3 3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7 3 " / > < d 1 p 1 : U U I D > D N C z Z T J k G v A J < / d 1 p 1 : U U I D > < d 1 p 1 : C o n t a i n e r   z : R e f = " i 3 3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 B D j d B o j n l B A N ? S h e e t 1 ! R 1 1 5 0 C 1 / 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3 7 7 "   i : t y p e = " d 1 p 1 : L a b e l " > < d 1 p 1 : P a r e n t   z : R e f = " i 3 3 7 3 " / > < d 1 p 1 : U U I D > F d B P D 8 R 5 P 1 f B 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3 7 8 "   i : t y p e = " d 1 p 1 : E l e m e n t s " > < d 1 p 1 : P a r e n t   z : R e f = " i 3 3 7 3 " / > < d 1 p 1 : U U I D > A M O X C M 7 1 N 3 J W < / d 1 p 1 : U U I D > < d 1 p 1 : _ c o n t e x t C o l l e c t i o n s > < d 2 : K e y V a l u e O f a n y T y p e C o m p o n e n t C o l l e c t i o n O f a n y T y p e g W H h t R N j > < d 2 : K e y   z : R e f = " i 3 2 " / > < d 2 : V a l u e   z : I d = " i 3 3 7 9 " > < d 1 p 1 : U U I D > o Y h r Y i y k z E r 8 < / d 1 p 1 : U U I D > < d 1 p 1 : _ e l e m e n t s > < d 2 : a n y T y p e   z : I d = " i 3 3 8 0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3 3 7 3 " / > < d 1 p 1 : U U I D > R I l N h z w 3 Y J E R < / d 1 p 1 : U U I D > < d 1 p 1 : _ p r o p e r t i e s   z : I d = " i 3 3 8 1 "   i : t y p e = " d 1 p 1 : M D M P r o p e r t i e s " > < d 1 p 1 : P a r e n t   z : R e f = " i 3 3 8 0 " / > < d 1 p 1 : U U I D > C D D T g N m w q q m E < / d 1 p 1 : U U I D > < d 1 p 1 : _ c o n t e x t C o l l e c t i o n s > < d 2 : K e y V a l u e O f a n y T y p e C o m p o n e n t C o l l e c t i o n O f a n y T y p e g W H h t R N j > < d 2 : K e y   z : R e f = " i 3 2 " / > < d 2 : V a l u e   z : I d = " i 3 3 8 2 " > < d 1 p 1 : U U I D > v 4 m e N 1 w X D a 8 p < / d 1 p 1 : U U I D > < d 1 p 1 : _ e l e m e n t s > < d 2 : a n y T y p e   z : I d = " i 3 3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8 0 " / > < d 1 p 1 : U U I D > Z C R k O B l 3 E w A M < / d 1 p 1 : U U I D > < d 1 p 1 : C o n t a i n e r   z : R e f = " i 3 3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 B D j d B o j n l B A N ? S h e e t 1 ! R 1 1 5 1 C 1 : R 1 1 5 2 C 1 / 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7 8 " / > < d 1 p 1 : _ l a b e l s > < d 2 : K e y V a l u e O f s t r i n g a n y T y p e > < d 2 : K e y > L a b e l < / d 2 : K e y > < d 2 : V a l u e   z : I d = " i 3 3 8 4 "   i : t y p e = " d 1 p 1 : L a b e l " > < d 1 p 1 : P a r e n t   z : R e f = " i 3 3 8 0 " / > < d 1 p 1 : U U I D > T D Y a F l o m U P x f 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3 8 5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3 3 7 3 " / > < d 1 p 1 : U U I D > x v N T q h Q I i 6 i R < / d 1 p 1 : U U I D > < d 1 p 1 : _ p r o p e r t i e s   z : I d = " i 3 3 8 6 "   i : t y p e = " d 1 p 1 : M D M P r o p e r t i e s " > < d 1 p 1 : P a r e n t   z : R e f = " i 3 3 8 5 " / > < d 1 p 1 : U U I D > c 1 6 W 3 e T Z l 8 3 f < / d 1 p 1 : U U I D > < d 1 p 1 : _ c o n t e x t C o l l e c t i o n s > < d 2 : K e y V a l u e O f a n y T y p e C o m p o n e n t C o l l e c t i o n O f a n y T y p e g W H h t R N j > < d 2 : K e y   z : R e f = " i 3 2 " / > < d 2 : V a l u e   z : I d = " i 3 3 8 7 " > < d 1 p 1 : U U I D > k q X N 8 n G n F Y z e < / d 1 p 1 : U U I D > < d 1 p 1 : _ e l e m e n t s > < d 2 : a n y T y p e   z : I d = " i 3 3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8 5 " / > < d 1 p 1 : U U I D > w B h o F t 9 J 3 a 5 W < / d 1 p 1 : U U I D > < d 1 p 1 : C o n t a i n e r   z : R e f = " i 3 3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 B D j d B o j n l B A N ? S h e e t 1 ! R 1 1 5 3 C 1 : R 1 1 5 4 C 1 / 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7 8 " / > < d 1 p 1 : _ l a b e l s > < d 2 : K e y V a l u e O f s t r i n g a n y T y p e > < d 2 : K e y > L a b e l < / d 2 : K e y > < d 2 : V a l u e   z : I d = " i 3 3 8 9 "   i : t y p e = " d 1 p 1 : L a b e l " > < d 1 p 1 : P a r e n t   z : R e f = " i 3 3 8 5 " / > < d 1 p 1 : U U I D > S O W P w w W b g H G 8 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3 9 0 "   i : t y p e = " d 1 p 1 : E l e m e n t s " > < d 1 p 1 : P a r e n t   z : R e f = " i 3 3 8 5 " / > < d 1 p 1 : U U I D > G 8 E G j 8 U a d 9 s W < / d 1 p 1 : U U I D > < d 1 p 1 : _ c o n t e x t C o l l e c t i o n s > < d 2 : K e y V a l u e O f a n y T y p e C o m p o n e n t C o l l e c t i o n O f a n y T y p e g W H h t R N j > < d 2 : K e y   z : R e f = " i 3 2 " / > < d 2 : V a l u e   z : I d = " i 3 3 9 1 " > < d 1 p 1 : U U I D > q z 9 S v 5 h R G 4 L s < / d 1 p 1 : U U I D > < d 1 p 1 : _ e l e m e n t s > < d 2 : a n y T y p e   z : I d = " i 3 3 9 2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3 3 8 5 " / > < d 1 p 1 : U U I D > X K k j n H z U Z b d Y < / d 1 p 1 : U U I D > < d 1 p 1 : _ p r o p e r t i e s   z : I d = " i 3 3 9 3 "   i : t y p e = " d 1 p 1 : M D M P r o p e r t i e s " > < d 1 p 1 : P a r e n t   z : R e f = " i 3 3 9 2 " / > < d 1 p 1 : U U I D > w a d j H k D g I x 1 j < / d 1 p 1 : U U I D > < d 1 p 1 : _ c o n t e x t C o l l e c t i o n s > < d 2 : K e y V a l u e O f a n y T y p e C o m p o n e n t C o l l e c t i o n O f a n y T y p e g W H h t R N j > < d 2 : K e y   z : R e f = " i 3 2 " / > < d 2 : V a l u e   z : I d = " i 3 3 9 4 " > < d 1 p 1 : U U I D > h X 4 b q X G K C c a 2 < / d 1 p 1 : U U I D > < d 1 p 1 : _ e l e m e n t s > < d 2 : a n y T y p e   z : I d = " i 3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9 2 " / > < d 1 p 1 : U U I D > x p U 1 8 u l R v A R j < / d 1 p 1 : U U I D > < d 1 p 1 : C o n t a i n e r   z : R e f = " i 3 3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 B D j d B o j n l B A N ? S h e e t 1 ! R 1 1 5 5 C 1 : R 1 1 5 6 C 1 / 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3 9 6 "   i : t y p e = " d 1 p 1 : L a b e l " > < d 1 p 1 : P a r e n t   z : R e f = " i 3 3 9 2 " / > < d 1 p 1 : U U I D > K y y Y S x k X W m m f 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9 7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3 3 8 5 " / > < d 1 p 1 : U U I D > s U 7 2 H K 0 W 1 0 k l < / d 1 p 1 : U U I D > < d 1 p 1 : _ p r o p e r t i e s   z : I d = " i 3 3 9 8 "   i : t y p e = " d 1 p 1 : M D M P r o p e r t i e s " > < d 1 p 1 : P a r e n t   z : R e f = " i 3 3 9 7 " / > < d 1 p 1 : U U I D > I h g f V S V J J 8 9 s < / d 1 p 1 : U U I D > < d 1 p 1 : _ c o n t e x t C o l l e c t i o n s > < d 2 : K e y V a l u e O f a n y T y p e C o m p o n e n t C o l l e c t i o n O f a n y T y p e g W H h t R N j > < d 2 : K e y   z : R e f = " i 3 2 " / > < d 2 : V a l u e   z : I d = " i 3 3 9 9 " > < d 1 p 1 : U U I D > p j e h T v U e A m n d < / d 1 p 1 : U U I D > < d 1 p 1 : _ e l e m e n t s > < d 2 : a n y T y p e   z : I d = " i 3 4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9 7 " / > < d 1 p 1 : U U I D > N K i Y L m y o F W R I < / d 1 p 1 : U U I D > < d 1 p 1 : C o n t a i n e r   z : R e f = " i 3 3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 B D j d B o j n l B A N ? S h e e t 1 ! R 1 1 5 7 C 1 : R 1 1 5 8 C 1 / 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0 1 "   i : t y p e = " d 1 p 1 : L a b e l " > < d 1 p 1 : P a r e n t   z : R e f = " i 3 3 9 7 " / > < d 1 p 1 : U U I D > X Y T 3 0 a u W N N 6 B 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0 2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3 3 8 5 " / > < d 1 p 1 : U U I D > w m L U R l B X U b c u < / d 1 p 1 : U U I D > < d 1 p 1 : _ p r o p e r t i e s   z : I d = " i 3 4 0 3 "   i : t y p e = " d 1 p 1 : M D M P r o p e r t i e s " > < d 1 p 1 : P a r e n t   z : R e f = " i 3 4 0 2 " / > < d 1 p 1 : U U I D > s l 0 u H R t 8 p m E a < / d 1 p 1 : U U I D > < d 1 p 1 : _ c o n t e x t C o l l e c t i o n s > < d 2 : K e y V a l u e O f a n y T y p e C o m p o n e n t C o l l e c t i o n O f a n y T y p e g W H h t R N j > < d 2 : K e y   z : R e f = " i 3 2 " / > < d 2 : V a l u e   z : I d = " i 3 4 0 4 " > < d 1 p 1 : U U I D > N E 7 9 r y i i 4 D P K < / d 1 p 1 : U U I D > < d 1 p 1 : _ e l e m e n t s > < d 2 : a n y T y p e   z : I d = " i 3 4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0 2 " / > < d 1 p 1 : U U I D > n 6 7 h K W n c R V q s < / d 1 p 1 : U U I D > < d 1 p 1 : C o n t a i n e r   z : R e f = " i 3 4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 B D j d B o j n l B A N ? S h e e t 1 ! R 1 1 5 9 C 1 : R 1 1 6 0 C 1 / 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0 6 "   i : t y p e = " d 1 p 1 : L a b e l " > < d 1 p 1 : P a r e n t   z : R e f = " i 3 4 0 2 " / > < d 1 p 1 : U U I D > m D F z J U z A 5 k c F 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0 7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3 3 8 5 " / > < d 1 p 1 : U U I D > d x 3 A D p c N F Y l 1 < / d 1 p 1 : U U I D > < d 1 p 1 : _ p r o p e r t i e s   z : I d = " i 3 4 0 8 "   i : t y p e = " d 1 p 1 : M D M P r o p e r t i e s " > < d 1 p 1 : P a r e n t   z : R e f = " i 3 4 0 7 " / > < d 1 p 1 : U U I D > w l W t 1 p y o G H I H < / d 1 p 1 : U U I D > < d 1 p 1 : _ c o n t e x t C o l l e c t i o n s > < d 2 : K e y V a l u e O f a n y T y p e C o m p o n e n t C o l l e c t i o n O f a n y T y p e g W H h t R N j > < d 2 : K e y   z : R e f = " i 3 2 " / > < d 2 : V a l u e   z : I d = " i 3 4 0 9 " > < d 1 p 1 : U U I D > h z 6 S y u O z W p 8 K < / d 1 p 1 : U U I D > < d 1 p 1 : _ e l e m e n t s > < d 2 : a n y T y p e   z : I d = " i 3 4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0 7 " / > < d 1 p 1 : U U I D > P M y S 9 n J 4 Y P E G < / d 1 p 1 : U U I D > < d 1 p 1 : C o n t a i n e r   z : R e f = " i 3 4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 B D j d B o j n l B A N ? S h e e t 1 ! R 1 1 6 1 C 1 : R 1 1 6 2 C 1 / 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1 1 "   i : t y p e = " d 1 p 1 : L a b e l " > < d 1 p 1 : P a r e n t   z : R e f = " i 3 4 0 7 " / > < d 1 p 1 : U U I D > n S I y P 6 z V c P Z L 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1 2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3 3 8 5 " / > < d 1 p 1 : U U I D > j J 1 p S r f m j f 3 s < / d 1 p 1 : U U I D > < d 1 p 1 : _ p r o p e r t i e s   z : I d = " i 3 4 1 3 "   i : t y p e = " d 1 p 1 : M D M P r o p e r t i e s " > < d 1 p 1 : P a r e n t   z : R e f = " i 3 4 1 2 " / > < d 1 p 1 : U U I D > W z q P P l E o z 1 1 W < / d 1 p 1 : U U I D > < d 1 p 1 : _ c o n t e x t C o l l e c t i o n s > < d 2 : K e y V a l u e O f a n y T y p e C o m p o n e n t C o l l e c t i o n O f a n y T y p e g W H h t R N j > < d 2 : K e y   z : R e f = " i 3 2 " / > < d 2 : V a l u e   z : I d = " i 3 4 1 4 " > < d 1 p 1 : U U I D > V U o i G 1 W Q m M a r < / d 1 p 1 : U U I D > < d 1 p 1 : _ e l e m e n t s > < d 2 : a n y T y p e   z : I d = " i 3 4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1 2 " / > < d 1 p 1 : U U I D > s g p d 8 O t Z u 1 1 8 < / d 1 p 1 : U U I D > < d 1 p 1 : C o n t a i n e r   z : R e f = " i 3 4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 B D j d B o j n l B A N ? S h e e t 1 ! R 1 1 6 3 C 1 : R 1 1 6 4 C 1 / 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1 6 "   i : t y p e = " d 1 p 1 : L a b e l " > < d 1 p 1 : P a r e n t   z : R e f = " i 3 4 1 2 " / > < d 1 p 1 : U U I D > g N 0 R m 1 Y P Z a R E 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1 7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3 3 8 5 " / > < d 1 p 1 : U U I D > g O 0 9 X G t 9 O C i z < / d 1 p 1 : U U I D > < d 1 p 1 : _ p r o p e r t i e s   z : I d = " i 3 4 1 8 "   i : t y p e = " d 1 p 1 : M D M P r o p e r t i e s " > < d 1 p 1 : P a r e n t   z : R e f = " i 3 4 1 7 " / > < d 1 p 1 : U U I D > D 9 j v l V W d T b 1 p < / d 1 p 1 : U U I D > < d 1 p 1 : _ c o n t e x t C o l l e c t i o n s > < d 2 : K e y V a l u e O f a n y T y p e C o m p o n e n t C o l l e c t i o n O f a n y T y p e g W H h t R N j > < d 2 : K e y   z : R e f = " i 3 2 " / > < d 2 : V a l u e   z : I d = " i 3 4 1 9 " > < d 1 p 1 : U U I D > z m y i 3 y e O Z 8 Y u < / d 1 p 1 : U U I D > < d 1 p 1 : _ e l e m e n t s > < d 2 : a n y T y p e   z : I d = " i 3 4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1 7 " / > < d 1 p 1 : U U I D > w l p k H d n i e p e H < / d 1 p 1 : U U I D > < d 1 p 1 : C o n t a i n e r   z : R e f = " i 3 4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 B D j d B o j n l B A N ? S h e e t 1 ! R 1 1 6 5 C 1 : R 1 1 6 6 C 1 / 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2 1 "   i : t y p e = " d 1 p 1 : L a b e l " > < d 1 p 1 : P a r e n t   z : R e f = " i 3 4 1 7 " / > < d 1 p 1 : U U I D > B 6 e z O l h l p B G w 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2 2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3 3 8 5 " / > < d 1 p 1 : U U I D > U s q X o q d D R i X y < / d 1 p 1 : U U I D > < d 1 p 1 : _ p r o p e r t i e s   z : I d = " i 3 4 2 3 "   i : t y p e = " d 1 p 1 : M D M P r o p e r t i e s " > < d 1 p 1 : P a r e n t   z : R e f = " i 3 4 2 2 " / > < d 1 p 1 : U U I D > O l p Q 1 7 X a n A e W < / d 1 p 1 : U U I D > < d 1 p 1 : _ c o n t e x t C o l l e c t i o n s > < d 2 : K e y V a l u e O f a n y T y p e C o m p o n e n t C o l l e c t i o n O f a n y T y p e g W H h t R N j > < d 2 : K e y   z : R e f = " i 3 2 " / > < d 2 : V a l u e   z : I d = " i 3 4 2 4 " > < d 1 p 1 : U U I D > W L g 6 X m k E l 0 z 9 < / d 1 p 1 : U U I D > < d 1 p 1 : _ e l e m e n t s > < d 2 : a n y T y p e   z : I d = " i 3 4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2 2 " / > < d 1 p 1 : U U I D > j w V 0 z U K U I q Q S < / d 1 p 1 : U U I D > < d 1 p 1 : C o n t a i n e r   z : R e f = " i 3 4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 B D j d B o j n l B A N ? S h e e t 1 ! R 1 1 6 7 C 1 : R 1 1 6 8 C 1 / 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2 6 "   i : t y p e = " d 1 p 1 : L a b e l " > < d 1 p 1 : P a r e n t   z : R e f = " i 3 4 2 2 " / > < d 1 p 1 : U U I D > z E D h 8 8 n e j r a G 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2 7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3 3 8 5 " / > < d 1 p 1 : U U I D > u 8 A z Z W 5 z C D 0 q < / d 1 p 1 : U U I D > < d 1 p 1 : _ p r o p e r t i e s   z : I d = " i 3 4 2 8 "   i : t y p e = " d 1 p 1 : M D M P r o p e r t i e s " > < d 1 p 1 : P a r e n t   z : R e f = " i 3 4 2 7 " / > < d 1 p 1 : U U I D > H O Y b m 7 G 5 H S J 5 < / d 1 p 1 : U U I D > < d 1 p 1 : _ c o n t e x t C o l l e c t i o n s > < d 2 : K e y V a l u e O f a n y T y p e C o m p o n e n t C o l l e c t i o n O f a n y T y p e g W H h t R N j > < d 2 : K e y   z : R e f = " i 3 2 " / > < d 2 : V a l u e   z : I d = " i 3 4 2 9 " > < d 1 p 1 : U U I D > x q L 2 F Z h c w p k E < / d 1 p 1 : U U I D > < d 1 p 1 : _ e l e m e n t s > < d 2 : a n y T y p e   z : I d = " i 3 4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2 7 " / > < d 1 p 1 : U U I D > g h m S 0 J O v 5 O y I < / d 1 p 1 : U U I D > < d 1 p 1 : C o n t a i n e r   z : R e f = " i 3 4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 B D j d B o j n l B A N ? S h e e t 1 ! R 1 1 6 9 C 1 : R 1 1 7 0 C 1 / 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3 1 "   i : t y p e = " d 1 p 1 : L a b e l " > < d 1 p 1 : P a r e n t   z : R e f = " i 3 4 2 7 " / > < d 1 p 1 : U U I D > S z M H 9 Y i 6 P X N g 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3 2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3 3 8 5 " / > < d 1 p 1 : U U I D > y s k x X 5 M y a e B T < / d 1 p 1 : U U I D > < d 1 p 1 : _ p r o p e r t i e s   z : I d = " i 3 4 3 3 "   i : t y p e = " d 1 p 1 : M D M P r o p e r t i e s " > < d 1 p 1 : P a r e n t   z : R e f = " i 3 4 3 2 " / > < d 1 p 1 : U U I D > M I d n u 3 2 X n Z 1 I < / d 1 p 1 : U U I D > < d 1 p 1 : _ c o n t e x t C o l l e c t i o n s > < d 2 : K e y V a l u e O f a n y T y p e C o m p o n e n t C o l l e c t i o n O f a n y T y p e g W H h t R N j > < d 2 : K e y   z : R e f = " i 3 2 " / > < d 2 : V a l u e   z : I d = " i 3 4 3 4 " > < d 1 p 1 : U U I D > H T O t J z g d p T z E < / d 1 p 1 : U U I D > < d 1 p 1 : _ e l e m e n t s > < d 2 : a n y T y p e   z : I d = " i 3 4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3 2 " / > < d 1 p 1 : U U I D > S y G 8 E Z A u 1 D o 6 < / d 1 p 1 : U U I D > < d 1 p 1 : C o n t a i n e r   z : R e f = " i 3 4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 B D j d B o j n l B A N ? S h e e t 1 ! R 1 1 7 1 C 1 : R 1 1 7 2 C 1 / 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3 6 "   i : t y p e = " d 1 p 1 : L a b e l " > < d 1 p 1 : P a r e n t   z : R e f = " i 3 4 3 2 " / > < d 1 p 1 : U U I D > e S e m D T o 2 x 3 g 4 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3 7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3 3 8 5 " / > < d 1 p 1 : U U I D > c q 7 R P I J C I d N L < / d 1 p 1 : U U I D > < d 1 p 1 : _ p r o p e r t i e s   z : I d = " i 3 4 3 8 "   i : t y p e = " d 1 p 1 : M D M P r o p e r t i e s " > < d 1 p 1 : P a r e n t   z : R e f = " i 3 4 3 7 " / > < d 1 p 1 : U U I D > w 4 s 1 y M c N p e K h < / d 1 p 1 : U U I D > < d 1 p 1 : _ c o n t e x t C o l l e c t i o n s > < d 2 : K e y V a l u e O f a n y T y p e C o m p o n e n t C o l l e c t i o n O f a n y T y p e g W H h t R N j > < d 2 : K e y   z : R e f = " i 3 2 " / > < d 2 : V a l u e   z : I d = " i 3 4 3 9 " > < d 1 p 1 : U U I D > v g l H s U e 5 U Y R 5 < / d 1 p 1 : U U I D > < d 1 p 1 : _ e l e m e n t s > < d 2 : a n y T y p e   z : I d = " i 3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3 7 " / > < d 1 p 1 : U U I D > p 3 T N Y J P F q R x P < / d 1 p 1 : U U I D > < d 1 p 1 : C o n t a i n e r   z : R e f = " i 3 4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 B D j d B o j n l B A N ? S h e e t 1 ! R 1 1 7 3 C 1 : R 1 1 7 4 C 1 / 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4 1 "   i : t y p e = " d 1 p 1 : L a b e l " > < d 1 p 1 : P a r e n t   z : R e f = " i 3 4 3 7 " / > < d 1 p 1 : U U I D > i A K u F 0 H H E T K X 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4 2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3 3 8 5 " / > < d 1 p 1 : U U I D > C 0 o K c K s 7 X Q x t < / d 1 p 1 : U U I D > < d 1 p 1 : _ p r o p e r t i e s   z : I d = " i 3 4 4 3 "   i : t y p e = " d 1 p 1 : M D M P r o p e r t i e s " > < d 1 p 1 : P a r e n t   z : R e f = " i 3 4 4 2 " / > < d 1 p 1 : U U I D > F n q c 1 m a 2 o j D i < / d 1 p 1 : U U I D > < d 1 p 1 : _ c o n t e x t C o l l e c t i o n s > < d 2 : K e y V a l u e O f a n y T y p e C o m p o n e n t C o l l e c t i o n O f a n y T y p e g W H h t R N j > < d 2 : K e y   z : R e f = " i 3 2 " / > < d 2 : V a l u e   z : I d = " i 3 4 4 4 " > < d 1 p 1 : U U I D > q 3 B i k s n h n w F 3 < / d 1 p 1 : U U I D > < d 1 p 1 : _ e l e m e n t s > < d 2 : a n y T y p e   z : I d = " i 3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4 2 " / > < d 1 p 1 : U U I D > t O z g P F 1 o t W A E < / d 1 p 1 : U U I D > < d 1 p 1 : C o n t a i n e r   z : R e f = " i 3 4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 B D j d B o j n l B A N ? S h e e t 1 ! R 1 1 7 5 C 1 : R 1 1 7 6 C 1 / 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4 6 "   i : t y p e = " d 1 p 1 : L a b e l " > < d 1 p 1 : P a r e n t   z : R e f = " i 3 4 4 2 " / > < d 1 p 1 : U U I D > C J O g 2 A f Y N b m 9 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4 4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3 1 7 7 " / > < d 1 p 1 : U U I D > D r 7 i y R p r r b t w < / d 1 p 1 : U U I D > < d 1 p 1 : _ p r o p e r t i e s   z : I d = " i 3 4 4 8 "   i : t y p e = " d 1 p 1 : M D M P r o p e r t i e s " > < d 1 p 1 : P a r e n t   z : R e f = " i 3 4 4 7 " / > < d 1 p 1 : U U I D > h B E s 8 a S O 1 v Z f < / d 1 p 1 : U U I D > < d 1 p 1 : _ c o n t e x t C o l l e c t i o n s > < d 2 : K e y V a l u e O f a n y T y p e C o m p o n e n t C o l l e c t i o n O f a n y T y p e g W H h t R N j > < d 2 : K e y   z : R e f = " i 3 2 " / > < d 2 : V a l u e   z : I d = " i 3 4 4 9 " > < d 1 p 1 : U U I D > G r f 7 o P m U i x k m < / d 1 p 1 : U U I D > < d 1 p 1 : _ e l e m e n t s > < d 2 : a n y T y p e   z : I d = " i 3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4 7 " / > < d 1 p 1 : U U I D > o 4 m j t a 0 c 1 6 4 i < / d 1 p 1 : U U I D > < d 1 p 1 : C o n t a i n e r   z : R e f = " i 3 4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 B D j d B o j n l B A N ? S h e e t 1 ! R 1 1 7 7 C 1 / 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4 5 1 "   i : t y p e = " d 1 p 1 : L a b e l " > < d 1 p 1 : P a r e n t   z : R e f = " i 3 4 4 7 " / > < d 1 p 1 : U U I D > K D X F 8 T v m a c n g 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5 2 "   i : t y p e = " d 1 p 1 : E l e m e n t s " > < d 1 p 1 : P a r e n t   z : R e f = " i 3 4 4 7 " / > < d 1 p 1 : U U I D > P 9 B s 2 v 9 A E R T w < / d 1 p 1 : U U I D > < d 1 p 1 : _ c o n t e x t C o l l e c t i o n s > < d 2 : K e y V a l u e O f a n y T y p e C o m p o n e n t C o l l e c t i o n O f a n y T y p e g W H h t R N j > < d 2 : K e y   z : R e f = " i 3 2 " / > < d 2 : V a l u e   z : I d = " i 3 4 5 3 " > < d 1 p 1 : U U I D > Z S v m E I 3 t S 7 Q z < / d 1 p 1 : U U I D > < d 1 p 1 : _ e l e m e n t s > < d 2 : a n y T y p e   z : I d = " i 3 4 5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3 4 4 7 " / > < d 1 p 1 : U U I D > N 6 0 5 b t s m C u A k < / d 1 p 1 : U U I D > < d 1 p 1 : _ p r o p e r t i e s   z : I d = " i 3 4 5 5 "   i : t y p e = " d 1 p 1 : M D M P r o p e r t i e s " > < d 1 p 1 : P a r e n t   z : R e f = " i 3 4 5 4 " / > < d 1 p 1 : U U I D > h 5 j N e 2 C H 0 T Y i < / d 1 p 1 : U U I D > < d 1 p 1 : _ c o n t e x t C o l l e c t i o n s > < d 2 : K e y V a l u e O f a n y T y p e C o m p o n e n t C o l l e c t i o n O f a n y T y p e g W H h t R N j > < d 2 : K e y   z : R e f = " i 3 2 " / > < d 2 : V a l u e   z : I d = " i 3 4 5 6 " > < d 1 p 1 : U U I D > e 3 9 d u r h 2 c c 5 D < / d 1 p 1 : U U I D > < d 1 p 1 : _ e l e m e n t s > < d 2 : a n y T y p e   z : I d = " i 3 4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5 4 " / > < d 1 p 1 : U U I D > p u f b 5 7 n K x 6 U t < / d 1 p 1 : U U I D > < d 1 p 1 : C o n t a i n e r   z : R e f = " i 3 4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 B D j d B o j n l B A N ? S h e e t 1 ! R 1 1 7 8 C 1 : R 1 1 7 9 C 1 / 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5 2 " / > < d 1 p 1 : _ l a b e l s > < d 2 : K e y V a l u e O f s t r i n g a n y T y p e > < d 2 : K e y > L a b e l < / d 2 : K e y > < d 2 : V a l u e   z : I d = " i 3 4 5 8 "   i : t y p e = " d 1 p 1 : L a b e l " > < d 1 p 1 : P a r e n t   z : R e f = " i 3 4 5 4 " / > < d 1 p 1 : U U I D > Y z K s v A d v R K Y x 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5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3 4 4 7 " / > < d 1 p 1 : U U I D > g G I f Y Z c u t Q 4 D < / d 1 p 1 : U U I D > < d 1 p 1 : _ p r o p e r t i e s   z : I d = " i 3 4 6 0 "   i : t y p e = " d 1 p 1 : M D M P r o p e r t i e s " > < d 1 p 1 : P a r e n t   z : R e f = " i 3 4 5 9 " / > < d 1 p 1 : U U I D > j Z 1 q u c x d g E 8 z < / d 1 p 1 : U U I D > < d 1 p 1 : _ c o n t e x t C o l l e c t i o n s > < d 2 : K e y V a l u e O f a n y T y p e C o m p o n e n t C o l l e c t i o n O f a n y T y p e g W H h t R N j > < d 2 : K e y   z : R e f = " i 3 2 " / > < d 2 : V a l u e   z : I d = " i 3 4 6 1 " > < d 1 p 1 : U U I D > W X s L Z D G L 9 f Z u < / d 1 p 1 : U U I D > < d 1 p 1 : _ e l e m e n t s > < d 2 : a n y T y p e   z : I d = " i 3 4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5 9 " / > < d 1 p 1 : U U I D > S m M 2 r N w n k Q x V < / d 1 p 1 : U U I D > < d 1 p 1 : C o n t a i n e r   z : R e f = " i 3 4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 B D j d B o j n l B A N ? S h e e t 1 ! R 1 1 8 0 C 1 : R 1 1 8 1 C 1 / 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5 2 " / > < d 1 p 1 : _ l a b e l s > < d 2 : K e y V a l u e O f s t r i n g a n y T y p e > < d 2 : K e y > L a b e l < / d 2 : K e y > < d 2 : V a l u e   z : I d = " i 3 4 6 3 "   i : t y p e = " d 1 p 1 : L a b e l " > < d 1 p 1 : P a r e n t   z : R e f = " i 3 4 5 9 " / > < d 1 p 1 : U U I D > W 8 1 Z H F T N 4 H 5 9 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6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3 4 4 7 " / > < d 1 p 1 : U U I D > n A f f Y t V J x X 3 g < / d 1 p 1 : U U I D > < d 1 p 1 : _ p r o p e r t i e s   z : I d = " i 3 4 6 5 "   i : t y p e = " d 1 p 1 : M D M P r o p e r t i e s " > < d 1 p 1 : P a r e n t   z : R e f = " i 3 4 6 4 " / > < d 1 p 1 : U U I D > r 2 H A q c i t v r A j < / d 1 p 1 : U U I D > < d 1 p 1 : _ c o n t e x t C o l l e c t i o n s > < d 2 : K e y V a l u e O f a n y T y p e C o m p o n e n t C o l l e c t i o n O f a n y T y p e g W H h t R N j > < d 2 : K e y   z : R e f = " i 3 2 " / > < d 2 : V a l u e   z : I d = " i 3 4 6 6 " > < d 1 p 1 : U U I D > M b v u 1 I u L 9 G T H < / d 1 p 1 : U U I D > < d 1 p 1 : _ e l e m e n t s > < d 2 : a n y T y p e   z : I d = " i 3 4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6 4 " / > < d 1 p 1 : U U I D > N 4 x T T W P K k X V i < / d 1 p 1 : U U I D > < d 1 p 1 : C o n t a i n e r   z : R e f = " i 3 4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 B D j d B o j n l B A N ? S h e e t 1 ! R 1 1 8 2 C 1 : R 1 1 8 3 C 1 / 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5 2 " / > < d 1 p 1 : _ l a b e l s > < d 2 : K e y V a l u e O f s t r i n g a n y T y p e > < d 2 : K e y > L a b e l < / d 2 : K e y > < d 2 : V a l u e   z : I d = " i 3 4 6 8 "   i : t y p e = " d 1 p 1 : L a b e l " > < d 1 p 1 : P a r e n t   z : R e f = " i 3 4 6 4 " / > < d 1 p 1 : U U I D > y y c R y K f D F U F C 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4 6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1 7 7 " / > < d 1 p 1 : U U I D > U E P 0 E R i y 8 N k A < / d 1 p 1 : U U I D > < d 1 p 1 : _ p r o p e r t i e s   z : I d = " i 3 4 7 0 "   i : t y p e = " d 1 p 1 : M D M P r o p e r t i e s " > < d 1 p 1 : P a r e n t   z : R e f = " i 3 4 6 9 " / > < d 1 p 1 : U U I D > w G g i 7 q 9 q m o n P < / d 1 p 1 : U U I D > < d 1 p 1 : _ c o n t e x t C o l l e c t i o n s > < d 2 : K e y V a l u e O f a n y T y p e C o m p o n e n t C o l l e c t i o n O f a n y T y p e g W H h t R N j > < d 2 : K e y   z : R e f = " i 3 2 " / > < d 2 : V a l u e   z : I d = " i 3 4 7 1 " > < d 1 p 1 : U U I D > X B w b h l V u i 9 v v < / d 1 p 1 : U U I D > < d 1 p 1 : _ e l e m e n t s > < d 2 : a n y T y p e   z : I d = " i 3 4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6 9 " / > < d 1 p 1 : U U I D > i P a Z c 0 8 2 G N y v < / d 1 p 1 : U U I D > < d 1 p 1 : C o n t a i n e r   z : R e f = " i 3 4 7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4 7 3 "   i : t y p e = " d 1 p 1 : L a b e l " > < d 1 p 1 : P a r e n t   z : R e f = " i 3 4 6 9 " / > < d 1 p 1 : U U I D > s B a p j x D w O b F y 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7 4 "   i : t y p e = " d 1 p 1 : E l e m e n t s " > < d 1 p 1 : P a r e n t   z : R e f = " i 3 4 6 9 " / > < d 1 p 1 : U U I D > g x 1 R c 8 L l S g 7 F < / d 1 p 1 : U U I D > < d 1 p 1 : _ c o n t e x t C o l l e c t i o n s > < d 2 : K e y V a l u e O f a n y T y p e C o m p o n e n t C o l l e c t i o n O f a n y T y p e g W H h t R N j > < d 2 : K e y   z : R e f = " i 3 2 " / > < d 2 : V a l u e   z : I d = " i 3 4 7 5 " > < d 1 p 1 : U U I D > I 0 i r v 1 i s y F N R < / d 1 p 1 : U U I D > < d 1 p 1 : _ e l e m e n t s > < d 2 : a n y T y p e   z : I d = " i 3 4 7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3 4 6 9 " / > < d 1 p 1 : U U I D > W Q V A B 8 t p B 5 y e < / d 1 p 1 : U U I D > < d 1 p 1 : _ p r o p e r t i e s   z : I d = " i 3 4 7 7 "   i : t y p e = " d 1 p 1 : M D M P r o p e r t i e s " > < d 1 p 1 : P a r e n t   z : R e f = " i 3 4 7 6 " / > < d 1 p 1 : U U I D > g L N T H o g m R i 1 R < / d 1 p 1 : U U I D > < d 1 p 1 : _ c o n t e x t C o l l e c t i o n s > < d 2 : K e y V a l u e O f a n y T y p e C o m p o n e n t C o l l e c t i o n O f a n y T y p e g W H h t R N j > < d 2 : K e y   z : R e f = " i 3 2 " / > < d 2 : V a l u e   z : I d = " i 3 4 7 8 " > < d 1 p 1 : U U I D > e y o 9 C l A 5 W v 1 t < / d 1 p 1 : U U I D > < d 1 p 1 : _ e l e m e n t s > < d 2 : a n y T y p e   z : I d = " i 3 4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7 6 " / > < d 1 p 1 : U U I D > N k N w p v J P O B z V < / d 1 p 1 : U U I D > < d 1 p 1 : C o n t a i n e r   z : R e f = " i 3 4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 B D j d B o j n l B A N ? S h e e t 1 ! R 1 1 8 5 C 1 : R 1 1 8 6 C 1 / 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7 4 " / > < d 1 p 1 : _ l a b e l s > < d 2 : K e y V a l u e O f s t r i n g a n y T y p e > < d 2 : K e y > L a b e l < / d 2 : K e y > < d 2 : V a l u e   z : I d = " i 3 4 8 0 "   i : t y p e = " d 1 p 1 : L a b e l " > < d 1 p 1 : P a r e n t   z : R e f = " i 3 4 7 6 " / > < d 1 p 1 : U U I D > X C u P s b x O B D s 0 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8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3 4 6 9 " / > < d 1 p 1 : U U I D > M 1 F S I C l Y I t k h < / d 1 p 1 : U U I D > < d 1 p 1 : _ p r o p e r t i e s   z : I d = " i 3 4 8 2 "   i : t y p e = " d 1 p 1 : M D M P r o p e r t i e s " > < d 1 p 1 : P a r e n t   z : R e f = " i 3 4 8 1 " / > < d 1 p 1 : U U I D > T B n 3 e I d H Y I 0 o < / d 1 p 1 : U U I D > < d 1 p 1 : _ c o n t e x t C o l l e c t i o n s > < d 2 : K e y V a l u e O f a n y T y p e C o m p o n e n t C o l l e c t i o n O f a n y T y p e g W H h t R N j > < d 2 : K e y   z : R e f = " i 3 2 " / > < d 2 : V a l u e   z : I d = " i 3 4 8 3 " > < d 1 p 1 : U U I D > K 8 0 f N 2 Z 1 T e D h < / d 1 p 1 : U U I D > < d 1 p 1 : _ e l e m e n t s > < d 2 : a n y T y p e   z : I d = " i 3 4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8 1 " / > < d 1 p 1 : U U I D > W u 7 h Z l D j 8 T m A < / d 1 p 1 : U U I D > < d 1 p 1 : C o n t a i n e r   z : R e f = " i 3 4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 B D j d B o j n l B A N ? S h e e t 1 ! R 1 1 8 7 C 1 : R 1 1 8 8 C 1 / 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7 4 " / > < d 1 p 1 : _ l a b e l s > < d 2 : K e y V a l u e O f s t r i n g a n y T y p e > < d 2 : K e y > L a b e l < / d 2 : K e y > < d 2 : V a l u e   z : I d = " i 3 4 8 5 "   i : t y p e = " d 1 p 1 : L a b e l " > < d 1 p 1 : P a r e n t   z : R e f = " i 3 4 8 1 " / > < d 1 p 1 : U U I D > J 9 o w i 0 K u d N G Y 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4 8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1 7 7 " / > < d 1 p 1 : U U I D > m B l 9 Y 2 I 4 m f h b < / d 1 p 1 : U U I D > < d 1 p 1 : _ p r o p e r t i e s   z : I d = " i 3 4 8 7 "   i : t y p e = " d 1 p 1 : M D M P r o p e r t i e s " > < d 1 p 1 : P a r e n t   z : R e f = " i 3 4 8 6 " / > < d 1 p 1 : U U I D > y G c O R w U H v k k q < / d 1 p 1 : U U I D > < d 1 p 1 : _ c o n t e x t C o l l e c t i o n s > < d 2 : K e y V a l u e O f a n y T y p e C o m p o n e n t C o l l e c t i o n O f a n y T y p e g W H h t R N j > < d 2 : K e y   z : R e f = " i 3 2 " / > < d 2 : V a l u e   z : I d = " i 3 4 8 8 " > < d 1 p 1 : U U I D > w o C W m 6 C 3 8 G d v < / d 1 p 1 : U U I D > < d 1 p 1 : _ e l e m e n t s > < d 2 : a n y T y p e   z : I d = " i 3 4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8 6 " / > < d 1 p 1 : U U I D > J 6 s y F Q q 3 X 0 h G < / d 1 p 1 : U U I D > < d 1 p 1 : C o n t a i n e r   z : R e f = " i 3 4 8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4 9 0 "   i : t y p e = " d 1 p 1 : L a b e l " > < d 1 p 1 : P a r e n t   z : R e f = " i 3 4 8 6 " / > < d 1 p 1 : U U I D > O n 8 5 1 Q f q c N M N 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9 1 "   i : t y p e = " d 1 p 1 : E l e m e n t s " > < d 1 p 1 : P a r e n t   z : R e f = " i 3 4 8 6 " / > < d 1 p 1 : U U I D > T 4 S 1 L g H i l E g O < / d 1 p 1 : U U I D > < d 1 p 1 : _ c o n t e x t C o l l e c t i o n s > < d 2 : K e y V a l u e O f a n y T y p e C o m p o n e n t C o l l e c t i o n O f a n y T y p e g W H h t R N j > < d 2 : K e y   z : R e f = " i 3 2 " / > < d 2 : V a l u e   z : I d = " i 3 4 9 2 " > < d 1 p 1 : U U I D > k 3 n Q e 9 O K b 6 m e < / d 1 p 1 : U U I D > < d 1 p 1 : _ e l e m e n t s > < d 2 : a n y T y p e   z : I d = " i 3 4 9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3 4 8 6 " / > < d 1 p 1 : U U I D > e S t F X 8 0 e z 4 8 e < / d 1 p 1 : U U I D > < d 1 p 1 : _ p r o p e r t i e s   z : I d = " i 3 4 9 4 "   i : t y p e = " d 1 p 1 : M D M P r o p e r t i e s " > < d 1 p 1 : P a r e n t   z : R e f = " i 3 4 9 3 " / > < d 1 p 1 : U U I D > V L l h K 5 w 1 J R l v < / d 1 p 1 : U U I D > < d 1 p 1 : _ c o n t e x t C o l l e c t i o n s > < d 2 : K e y V a l u e O f a n y T y p e C o m p o n e n t C o l l e c t i o n O f a n y T y p e g W H h t R N j > < d 2 : K e y   z : R e f = " i 3 2 " / > < d 2 : V a l u e   z : I d = " i 3 4 9 5 " > < d 1 p 1 : U U I D > c s 6 C Q s C 2 n s D U < / d 1 p 1 : U U I D > < d 1 p 1 : _ e l e m e n t s > < d 2 : a n y T y p e   z : I d = " i 3 4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9 3 " / > < d 1 p 1 : U U I D > D h C e 3 r S G G 5 5 b < / d 1 p 1 : U U I D > < d 1 p 1 : C o n t a i n e r   z : R e f = " i 3 4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 B D j d B o j n l B A N ? S h e e t 1 ! R 1 1 9 0 C 1 : R 1 1 9 1 C 1 / 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9 1 " / > < d 1 p 1 : _ l a b e l s > < d 2 : K e y V a l u e O f s t r i n g a n y T y p e > < d 2 : K e y > L a b e l < / d 2 : K e y > < d 2 : V a l u e   z : I d = " i 3 4 9 7 "   i : t y p e = " d 1 p 1 : L a b e l " > < d 1 p 1 : P a r e n t   z : R e f = " i 3 4 9 3 " / > < d 1 p 1 : U U I D > b Z T d X s Y y 5 I C q 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9 8 "   i : t y p e = " d 1 p 1 : E l e m e n t s " > < d 1 p 1 : P a r e n t   z : R e f = " i 3 4 9 3 " / > < d 1 p 1 : U U I D > u 2 E l 1 W y V A f V l < / d 1 p 1 : U U I D > < d 1 p 1 : _ c o n t e x t C o l l e c t i o n s > < d 2 : K e y V a l u e O f a n y T y p e C o m p o n e n t C o l l e c t i o n O f a n y T y p e g W H h t R N j > < d 2 : K e y   z : R e f = " i 3 2 " / > < d 2 : V a l u e   z : I d = " i 3 4 9 9 " > < d 1 p 1 : U U I D > n U F g u b w f I c M g < / d 1 p 1 : U U I D > < d 1 p 1 : _ e l e m e n t s > < d 2 : a n y T y p e   z : I d = " i 3 5 0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3 4 9 3 " / > < d 1 p 1 : U U I D > v P o d G n d t d o X p < / d 1 p 1 : U U I D > < d 1 p 1 : _ p r o p e r t i e s   z : I d = " i 3 5 0 1 "   i : t y p e = " d 1 p 1 : M D M P r o p e r t i e s " > < d 1 p 1 : P a r e n t   z : R e f = " i 3 5 0 0 " / > < d 1 p 1 : U U I D > S f u D U m l 3 V 7 P Y < / d 1 p 1 : U U I D > < d 1 p 1 : _ c o n t e x t C o l l e c t i o n s > < d 2 : K e y V a l u e O f a n y T y p e C o m p o n e n t C o l l e c t i o n O f a n y T y p e g W H h t R N j > < d 2 : K e y   z : R e f = " i 3 2 " / > < d 2 : V a l u e   z : I d = " i 3 5 0 2 " > < d 1 p 1 : U U I D > R n n q y q d t I Q d n < / d 1 p 1 : U U I D > < d 1 p 1 : _ e l e m e n t s > < d 2 : a n y T y p e   z : I d = " i 3 5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0 0 " / > < d 1 p 1 : U U I D > t R 6 d 8 f o n w f r v < / d 1 p 1 : U U I D > < d 1 p 1 : C o n t a i n e r   z : R e f = " i 3 5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 B D j d B o j n l B A N ? S h e e t 1 ! R 1 1 9 2 C 1 : R 1 1 9 3 C 1 / 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9 8 " / > < d 1 p 1 : _ l a b e l s > < d 2 : K e y V a l u e O f s t r i n g a n y T y p e > < d 2 : K e y > L a b e l < / d 2 : K e y > < d 2 : V a l u e   z : I d = " i 3 5 0 4 "   i : t y p e = " d 1 p 1 : L a b e l " > < d 1 p 1 : P a r e n t   z : R e f = " i 3 5 0 0 " / > < d 1 p 1 : U U I D > D 4 r T p T N H 6 a 4 A 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0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3 4 9 3 " / > < d 1 p 1 : U U I D > h w y x G c r g Z H M z < / d 1 p 1 : U U I D > < d 1 p 1 : _ p r o p e r t i e s   z : I d = " i 3 5 0 6 "   i : t y p e = " d 1 p 1 : M D M P r o p e r t i e s " > < d 1 p 1 : P a r e n t   z : R e f = " i 3 5 0 5 " / > < d 1 p 1 : U U I D > y 9 h A G J 9 G R p K Q < / d 1 p 1 : U U I D > < d 1 p 1 : _ c o n t e x t C o l l e c t i o n s > < d 2 : K e y V a l u e O f a n y T y p e C o m p o n e n t C o l l e c t i o n O f a n y T y p e g W H h t R N j > < d 2 : K e y   z : R e f = " i 3 2 " / > < d 2 : V a l u e   z : I d = " i 3 5 0 7 " > < d 1 p 1 : U U I D > D n T b d N T F B G K D < / d 1 p 1 : U U I D > < d 1 p 1 : _ e l e m e n t s > < d 2 : a n y T y p e   z : I d = " i 3 5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0 5 " / > < d 1 p 1 : U U I D > i H 5 0 T n m z 6 2 r z < / d 1 p 1 : U U I D > < d 1 p 1 : C o n t a i n e r   z : R e f = " i 3 5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 B D j d B o j n l B A N ? S h e e t 1 ! R 1 1 9 4 C 1 : R 1 1 9 5 C 1 / 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9 8 " / > < d 1 p 1 : _ l a b e l s > < d 2 : K e y V a l u e O f s t r i n g a n y T y p e > < d 2 : K e y > L a b e l < / d 2 : K e y > < d 2 : V a l u e   z : I d = " i 3 5 0 9 "   i : t y p e = " d 1 p 1 : L a b e l " > < d 1 p 1 : P a r e n t   z : R e f = " i 3 5 0 5 " / > < d 1 p 1 : U U I D > C q 8 v F C u 6 t 2 R w 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5 1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3 4 8 6 " / > < d 1 p 1 : U U I D > Q l 6 p 7 F 0 7 1 C H E < / d 1 p 1 : U U I D > < d 1 p 1 : _ p r o p e r t i e s   z : I d = " i 3 5 1 1 "   i : t y p e = " d 1 p 1 : M D M P r o p e r t i e s " > < d 1 p 1 : P a r e n t   z : R e f = " i 3 5 1 0 " / > < d 1 p 1 : U U I D > H c m 8 R X V N H q Z V < / d 1 p 1 : U U I D > < d 1 p 1 : _ c o n t e x t C o l l e c t i o n s > < d 2 : K e y V a l u e O f a n y T y p e C o m p o n e n t C o l l e c t i o n O f a n y T y p e g W H h t R N j > < d 2 : K e y   z : R e f = " i 3 2 " / > < d 2 : V a l u e   z : I d = " i 3 5 1 2 " > < d 1 p 1 : U U I D > K N K i M l u 1 z e V 9 < / d 1 p 1 : U U I D > < d 1 p 1 : _ e l e m e n t s > < d 2 : a n y T y p e   z : I d = " i 3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1 0 " / > < d 1 p 1 : U U I D > L J x p C V U M 6 e S A < / d 1 p 1 : U U I D > < d 1 p 1 : C o n t a i n e r   z : R e f = " i 3 5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 B D j d B o j n l B A N ? S h e e t 1 ! R 1 1 9 6 C 1 : R 1 1 9 7 C 1 / 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9 1 " / > < d 1 p 1 : _ l a b e l s > < d 2 : K e y V a l u e O f s t r i n g a n y T y p e > < d 2 : K e y > L a b e l < / d 2 : K e y > < d 2 : V a l u e   z : I d = " i 3 5 1 4 "   i : t y p e = " d 1 p 1 : L a b e l " > < d 1 p 1 : P a r e n t   z : R e f = " i 3 5 1 0 " / > < d 1 p 1 : U U I D > o 4 1 S v 8 H A j 3 X 4 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1 5 "   i : t y p e = " d 1 p 1 : E l e m e n t s " > < d 1 p 1 : P a r e n t   z : R e f = " i 3 5 1 0 " / > < d 1 p 1 : U U I D > R s t J 6 9 D y v U L k < / d 1 p 1 : U U I D > < d 1 p 1 : _ c o n t e x t C o l l e c t i o n s > < d 2 : K e y V a l u e O f a n y T y p e C o m p o n e n t C o l l e c t i o n O f a n y T y p e g W H h t R N j > < d 2 : K e y   z : R e f = " i 3 2 " / > < d 2 : V a l u e   z : I d = " i 3 5 1 6 " > < d 1 p 1 : U U I D > j D Y W a 0 y S B b U Q < / d 1 p 1 : U U I D > < d 1 p 1 : _ e l e m e n t s > < d 2 : a n y T y p e   z : I d = " i 3 5 1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3 5 1 0 " / > < d 1 p 1 : U U I D > S r B 1 8 T U D 9 w 3 n < / d 1 p 1 : U U I D > < d 1 p 1 : _ p r o p e r t i e s   z : I d = " i 3 5 1 8 "   i : t y p e = " d 1 p 1 : M D M P r o p e r t i e s " > < d 1 p 1 : P a r e n t   z : R e f = " i 3 5 1 7 " / > < d 1 p 1 : U U I D > f U z p v 6 5 9 t k o G < / d 1 p 1 : U U I D > < d 1 p 1 : _ c o n t e x t C o l l e c t i o n s > < d 2 : K e y V a l u e O f a n y T y p e C o m p o n e n t C o l l e c t i o n O f a n y T y p e g W H h t R N j > < d 2 : K e y   z : R e f = " i 3 2 " / > < d 2 : V a l u e   z : I d = " i 3 5 1 9 " > < d 1 p 1 : U U I D > Y E n V I z 9 q H n v I < / d 1 p 1 : U U I D > < d 1 p 1 : _ e l e m e n t s > < d 2 : a n y T y p e   z : I d = " i 3 5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1 7 " / > < d 1 p 1 : U U I D > e r K x W M Y s 5 J 6 2 < / d 1 p 1 : U U I D > < d 1 p 1 : C o n t a i n e r   z : R e f = " i 3 5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 B D j d B o j n l B A N ? S h e e t 1 ! R 1 1 9 8 C 1 : R 1 1 9 9 C 1 / 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1 5 " / > < d 1 p 1 : _ l a b e l s > < d 2 : K e y V a l u e O f s t r i n g a n y T y p e > < d 2 : K e y > L a b e l < / d 2 : K e y > < d 2 : V a l u e   z : I d = " i 3 5 2 1 "   i : t y p e = " d 1 p 1 : L a b e l " > < d 1 p 1 : P a r e n t   z : R e f = " i 3 5 1 7 " / > < d 1 p 1 : U U I D > x Q B P k U 5 4 K w 1 P 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2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3 5 1 0 " / > < d 1 p 1 : U U I D > H y X d e 3 6 i O I Q R < / d 1 p 1 : U U I D > < d 1 p 1 : _ p r o p e r t i e s   z : I d = " i 3 5 2 3 "   i : t y p e = " d 1 p 1 : M D M P r o p e r t i e s " > < d 1 p 1 : P a r e n t   z : R e f = " i 3 5 2 2 " / > < d 1 p 1 : U U I D > p E H 2 i W Q o g r M 8 < / d 1 p 1 : U U I D > < d 1 p 1 : _ c o n t e x t C o l l e c t i o n s > < d 2 : K e y V a l u e O f a n y T y p e C o m p o n e n t C o l l e c t i o n O f a n y T y p e g W H h t R N j > < d 2 : K e y   z : R e f = " i 3 2 " / > < d 2 : V a l u e   z : I d = " i 3 5 2 4 " > < d 1 p 1 : U U I D > l 8 E I f m 3 8 j q E E < / d 1 p 1 : U U I D > < d 1 p 1 : _ e l e m e n t s > < d 2 : a n y T y p e   z : I d = " i 3 5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2 2 " / > < d 1 p 1 : U U I D > o J n h M 5 L T H v i D < / d 1 p 1 : U U I D > < d 1 p 1 : C o n t a i n e r   z : R e f = " i 3 5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 B D j d B o j n l B A N ? S h e e t 1 ! R 1 2 0 0 C 1 : R 1 2 0 1 C 1 / 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1 5 " / > < d 1 p 1 : _ l a b e l s > < d 2 : K e y V a l u e O f s t r i n g a n y T y p e > < d 2 : K e y > L a b e l < / d 2 : K e y > < d 2 : V a l u e   z : I d = " i 3 5 2 6 "   i : t y p e = " d 1 p 1 : L a b e l " > < d 1 p 1 : P a r e n t   z : R e f = " i 3 5 2 2 " / > < d 1 p 1 : U U I D > b E 2 s q X 0 z 9 v U L 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5 2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3 1 7 7 " / > < d 1 p 1 : U U I D > p 0 r n t B A g v s 5 x < / d 1 p 1 : U U I D > < d 1 p 1 : _ p r o p e r t i e s   z : I d = " i 3 5 2 8 "   i : t y p e = " d 1 p 1 : M D M P r o p e r t i e s " > < d 1 p 1 : P a r e n t   z : R e f = " i 3 5 2 7 " / > < d 1 p 1 : U U I D > j H H v X H m 3 e M E X < / d 1 p 1 : U U I D > < d 1 p 1 : _ c o n t e x t C o l l e c t i o n s > < d 2 : K e y V a l u e O f a n y T y p e C o m p o n e n t C o l l e c t i o n O f a n y T y p e g W H h t R N j > < d 2 : K e y   z : R e f = " i 3 2 " / > < d 2 : V a l u e   z : I d = " i 3 5 2 9 " > < d 1 p 1 : U U I D > G Q N T Q 8 T G A D F Z < / d 1 p 1 : U U I D > < d 1 p 1 : _ e l e m e n t s > < d 2 : a n y T y p e   z : I d = " i 3 5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2 7 " / > < d 1 p 1 : U U I D > m t c l g 1 2 7 b B b X < / d 1 p 1 : U U I D > < d 1 p 1 : C o n t a i n e r   z : R e f = " i 3 5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 B D j d B o j n l B A N ? S h e e t 1 ! R 1 2 0 2 C 1 / 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5 3 1 "   i : t y p e = " d 1 p 1 : L a b e l " > < d 1 p 1 : P a r e n t   z : R e f = " i 3 5 2 7 " / > < d 1 p 1 : U U I D > s G G x I R 8 z J F q u 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3 2 "   i : t y p e = " d 1 p 1 : E l e m e n t s " > < d 1 p 1 : P a r e n t   z : R e f = " i 3 5 2 7 " / > < d 1 p 1 : U U I D > i U L 2 y O q x X r M D < / d 1 p 1 : U U I D > < d 1 p 1 : _ c o n t e x t C o l l e c t i o n s > < d 2 : K e y V a l u e O f a n y T y p e C o m p o n e n t C o l l e c t i o n O f a n y T y p e g W H h t R N j > < d 2 : K e y   z : R e f = " i 3 2 " / > < d 2 : V a l u e   z : I d = " i 3 5 3 3 " > < d 1 p 1 : U U I D > k I Z j R i j 9 Q i 7 Z < / d 1 p 1 : U U I D > < d 1 p 1 : _ e l e m e n t s > < d 2 : a n y T y p e   z : I d = " i 3 5 3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3 5 2 7 " / > < d 1 p 1 : U U I D > r J s g C J Z V u m 0 T < / d 1 p 1 : U U I D > < d 1 p 1 : _ p r o p e r t i e s   z : I d = " i 3 5 3 5 "   i : t y p e = " d 1 p 1 : M D M P r o p e r t i e s " > < d 1 p 1 : P a r e n t   z : R e f = " i 3 5 3 4 " / > < d 1 p 1 : U U I D > Z I m c E K k k F Q Z 5 < / d 1 p 1 : U U I D > < d 1 p 1 : _ c o n t e x t C o l l e c t i o n s > < d 2 : K e y V a l u e O f a n y T y p e C o m p o n e n t C o l l e c t i o n O f a n y T y p e g W H h t R N j > < d 2 : K e y   z : R e f = " i 3 2 " / > < d 2 : V a l u e   z : I d = " i 3 5 3 6 " > < d 1 p 1 : U U I D > k 2 C I c b D o C t B o < / d 1 p 1 : U U I D > < d 1 p 1 : _ e l e m e n t s > < d 2 : a n y T y p e   z : I d = " i 3 5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3 4 " / > < d 1 p 1 : U U I D > j B Y l U H 6 G z 0 z I < / d 1 p 1 : U U I D > < d 1 p 1 : C o n t a i n e r   z : R e f = " i 3 5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 B D j d B o j n l B A N ? S h e e t 1 ! R 1 2 0 3 C 1 : R 1 2 0 4 C 1 / 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3 2 " / > < d 1 p 1 : _ l a b e l s > < d 2 : K e y V a l u e O f s t r i n g a n y T y p e > < d 2 : K e y > L a b e l < / d 2 : K e y > < d 2 : V a l u e   z : I d = " i 3 5 3 8 "   i : t y p e = " d 1 p 1 : L a b e l " > < d 1 p 1 : P a r e n t   z : R e f = " i 3 5 3 4 " / > < d 1 p 1 : U U I D > d d x 9 r V A G S G O k 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3 9 "   i : t y p e = " d 1 p 1 : E l e m e n t s " > < d 1 p 1 : P a r e n t   z : R e f = " i 3 5 3 4 " / > < d 1 p 1 : U U I D > r H g 0 H N y T J s 6 8 < / d 1 p 1 : U U I D > < d 1 p 1 : _ c o n t e x t C o l l e c t i o n s > < d 2 : K e y V a l u e O f a n y T y p e C o m p o n e n t C o l l e c t i o n O f a n y T y p e g W H h t R N j > < d 2 : K e y   z : R e f = " i 3 2 " / > < d 2 : V a l u e   z : I d = " i 3 5 4 0 " > < d 1 p 1 : U U I D > u O K f h X u Z 9 B q 5 < / d 1 p 1 : U U I D > < d 1 p 1 : _ e l e m e n t s > < d 2 : a n y T y p e   z : I d = " i 3 5 4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3 5 3 4 " / > < d 1 p 1 : U U I D > h j N g y h J o v q w W < / d 1 p 1 : U U I D > < d 1 p 1 : _ p r o p e r t i e s   z : I d = " i 3 5 4 2 "   i : t y p e = " d 1 p 1 : M D M P r o p e r t i e s " > < d 1 p 1 : P a r e n t   z : R e f = " i 3 5 4 1 " / > < d 1 p 1 : U U I D > S 1 C 0 d g U d T g 1 o < / d 1 p 1 : U U I D > < d 1 p 1 : _ c o n t e x t C o l l e c t i o n s > < d 2 : K e y V a l u e O f a n y T y p e C o m p o n e n t C o l l e c t i o n O f a n y T y p e g W H h t R N j > < d 2 : K e y   z : R e f = " i 3 2 " / > < d 2 : V a l u e   z : I d = " i 3 5 4 3 " > < d 1 p 1 : U U I D > s t f 9 8 y V v H 7 w C < / d 1 p 1 : U U I D > < d 1 p 1 : _ e l e m e n t s > < d 2 : a n y T y p e   z : I d = " i 3 5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4 1 " / > < d 1 p 1 : U U I D > o 8 Q 7 T S G 2 D 4 w l < / d 1 p 1 : U U I D > < d 1 p 1 : C o n t a i n e r   z : R e f = " i 3 5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 B D j d B o j n l B A N ? S h e e t 1 ! R 1 2 0 5 C 1 : R 1 2 0 6 C 1 / 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3 9 " / > < d 1 p 1 : _ l a b e l s > < d 2 : K e y V a l u e O f s t r i n g a n y T y p e > < d 2 : K e y > L a b e l < / d 2 : K e y > < d 2 : V a l u e   z : I d = " i 3 5 4 5 "   i : t y p e = " d 1 p 1 : L a b e l " > < d 1 p 1 : P a r e n t   z : R e f = " i 3 5 4 1 " / > < d 1 p 1 : U U I D > G e S v 6 l 0 O c z g h 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4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3 5 3 4 " / > < d 1 p 1 : U U I D > Y a 7 6 o 6 C s n U d f < / d 1 p 1 : U U I D > < d 1 p 1 : _ p r o p e r t i e s   z : I d = " i 3 5 4 7 "   i : t y p e = " d 1 p 1 : M D M P r o p e r t i e s " > < d 1 p 1 : P a r e n t   z : R e f = " i 3 5 4 6 " / > < d 1 p 1 : U U I D > U N K g Z i U J J v v l < / d 1 p 1 : U U I D > < d 1 p 1 : _ c o n t e x t C o l l e c t i o n s > < d 2 : K e y V a l u e O f a n y T y p e C o m p o n e n t C o l l e c t i o n O f a n y T y p e g W H h t R N j > < d 2 : K e y   z : R e f = " i 3 2 " / > < d 2 : V a l u e   z : I d = " i 3 5 4 8 " > < d 1 p 1 : U U I D > f 6 I B f D B Z E A C f < / d 1 p 1 : U U I D > < d 1 p 1 : _ e l e m e n t s > < d 2 : a n y T y p e   z : I d = " i 3 5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4 6 " / > < d 1 p 1 : U U I D > M W K B a A k 6 7 3 l v < / d 1 p 1 : U U I D > < d 1 p 1 : C o n t a i n e r   z : R e f = " i 3 5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 B D j d B o j n l B A N ? S h e e t 1 ! R 1 2 0 7 C 1 : R 1 2 0 8 C 1 / 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3 9 " / > < d 1 p 1 : _ l a b e l s > < d 2 : K e y V a l u e O f s t r i n g a n y T y p e > < d 2 : K e y > L a b e l < / d 2 : K e y > < d 2 : V a l u e   z : I d = " i 3 5 5 0 "   i : t y p e = " d 1 p 1 : L a b e l " > < d 1 p 1 : P a r e n t   z : R e f = " i 3 5 4 6 " / > < d 1 p 1 : U U I D > d D 3 1 z o e y B x A j 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5 5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3 5 2 7 " / > < d 1 p 1 : U U I D > v n i O Q Y 1 s O B L B < / d 1 p 1 : U U I D > < d 1 p 1 : _ p r o p e r t i e s   z : I d = " i 3 5 5 2 "   i : t y p e = " d 1 p 1 : M D M P r o p e r t i e s " > < d 1 p 1 : P a r e n t   z : R e f = " i 3 5 5 1 " / > < d 1 p 1 : U U I D > h z W j o n 3 C N p W W < / d 1 p 1 : U U I D > < d 1 p 1 : _ c o n t e x t C o l l e c t i o n s > < d 2 : K e y V a l u e O f a n y T y p e C o m p o n e n t C o l l e c t i o n O f a n y T y p e g W H h t R N j > < d 2 : K e y   z : R e f = " i 3 2 " / > < d 2 : V a l u e   z : I d = " i 3 5 5 3 " > < d 1 p 1 : U U I D > I F X 9 3 X g Y K p R D < / d 1 p 1 : U U I D > < d 1 p 1 : _ e l e m e n t s > < d 2 : a n y T y p e   z : I d = " i 3 5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5 1 " / > < d 1 p 1 : U U I D > U T u I K z o s W Y Y q < / d 1 p 1 : U U I D > < d 1 p 1 : C o n t a i n e r   z : R e f = " i 3 5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 B D j d B o j n l B A N ? S h e e t 1 ! R 1 2 0 9 C 1 : R 1 2 1 0 C 1 / 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3 2 " / > < d 1 p 1 : _ l a b e l s > < d 2 : K e y V a l u e O f s t r i n g a n y T y p e > < d 2 : K e y > L a b e l < / d 2 : K e y > < d 2 : V a l u e   z : I d = " i 3 5 5 5 "   i : t y p e = " d 1 p 1 : L a b e l " > < d 1 p 1 : P a r e n t   z : R e f = " i 3 5 5 1 " / > < d 1 p 1 : U U I D > I N 8 Y X l S i 1 2 s F 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5 6 "   i : t y p e = " d 1 p 1 : E l e m e n t s " > < d 1 p 1 : P a r e n t   z : R e f = " i 3 5 5 1 " / > < d 1 p 1 : U U I D > R s T A S Y 5 7 m O Y d < / d 1 p 1 : U U I D > < d 1 p 1 : _ c o n t e x t C o l l e c t i o n s > < d 2 : K e y V a l u e O f a n y T y p e C o m p o n e n t C o l l e c t i o n O f a n y T y p e g W H h t R N j > < d 2 : K e y   z : R e f = " i 3 2 " / > < d 2 : V a l u e   z : I d = " i 3 5 5 7 " > < d 1 p 1 : U U I D > B k 5 x E f e v 9 5 3 i < / d 1 p 1 : U U I D > < d 1 p 1 : _ e l e m e n t s > < d 2 : a n y T y p e   z : I d = " i 3 5 5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3 5 5 1 " / > < d 1 p 1 : U U I D > E 2 Z 1 F N Z 4 V J v q < / d 1 p 1 : U U I D > < d 1 p 1 : _ p r o p e r t i e s   z : I d = " i 3 5 5 9 "   i : t y p e = " d 1 p 1 : M D M P r o p e r t i e s " > < d 1 p 1 : P a r e n t   z : R e f = " i 3 5 5 8 " / > < d 1 p 1 : U U I D > k c w c H A R k 9 y 1 U < / d 1 p 1 : U U I D > < d 1 p 1 : _ c o n t e x t C o l l e c t i o n s > < d 2 : K e y V a l u e O f a n y T y p e C o m p o n e n t C o l l e c t i o n O f a n y T y p e g W H h t R N j > < d 2 : K e y   z : R e f = " i 3 2 " / > < d 2 : V a l u e   z : I d = " i 3 5 6 0 " > < d 1 p 1 : U U I D > g l C k Y M k 8 i S L U < / d 1 p 1 : U U I D > < d 1 p 1 : _ e l e m e n t s > < d 2 : a n y T y p e   z : I d = " i 3 5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5 8 " / > < d 1 p 1 : U U I D > t v 2 Z B p A w s s R b < / d 1 p 1 : U U I D > < d 1 p 1 : C o n t a i n e r   z : R e f = " i 3 5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 B D j d B o j n l B A N ? S h e e t 1 ! R 1 2 1 1 C 1 : R 1 2 1 2 C 1 / 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5 6 " / > < d 1 p 1 : _ l a b e l s > < d 2 : K e y V a l u e O f s t r i n g a n y T y p e > < d 2 : K e y > L a b e l < / d 2 : K e y > < d 2 : V a l u e   z : I d = " i 3 5 6 2 "   i : t y p e = " d 1 p 1 : L a b e l " > < d 1 p 1 : P a r e n t   z : R e f = " i 3 5 5 8 " / > < d 1 p 1 : U U I D > J c d p c y v 1 0 P h t 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6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3 5 5 1 " / > < d 1 p 1 : U U I D > T A 3 3 K b i 1 3 r X 6 < / d 1 p 1 : U U I D > < d 1 p 1 : _ p r o p e r t i e s   z : I d = " i 3 5 6 4 "   i : t y p e = " d 1 p 1 : M D M P r o p e r t i e s " > < d 1 p 1 : P a r e n t   z : R e f = " i 3 5 6 3 " / > < d 1 p 1 : U U I D > f E R J Y r E l c Z g j < / d 1 p 1 : U U I D > < d 1 p 1 : _ c o n t e x t C o l l e c t i o n s > < d 2 : K e y V a l u e O f a n y T y p e C o m p o n e n t C o l l e c t i o n O f a n y T y p e g W H h t R N j > < d 2 : K e y   z : R e f = " i 3 2 " / > < d 2 : V a l u e   z : I d = " i 3 5 6 5 " > < d 1 p 1 : U U I D > o D U J y Z I a R b k X < / d 1 p 1 : U U I D > < d 1 p 1 : _ e l e m e n t s > < d 2 : a n y T y p e   z : I d = " i 3 5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6 3 " / > < d 1 p 1 : U U I D > H 1 j V x F n 5 T m 8 T < / d 1 p 1 : U U I D > < d 1 p 1 : C o n t a i n e r   z : R e f = " i 3 5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 B D j d B o j n l B A N ? S h e e t 1 ! R 1 2 1 3 C 1 : R 1 2 1 4 C 1 / 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5 6 " / > < d 1 p 1 : _ l a b e l s > < d 2 : K e y V a l u e O f s t r i n g a n y T y p e > < d 2 : K e y > L a b e l < / d 2 : K e y > < d 2 : V a l u e   z : I d = " i 3 5 6 7 "   i : t y p e = " d 1 p 1 : L a b e l " > < d 1 p 1 : P a r e n t   z : R e f = " i 3 5 6 3 " / > < d 1 p 1 : U U I D > m k E 1 1 a m f E g W K 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3 5 6 8 "   i : t y p e = " d 1 p 1 : V a r i a b l e " > < d 1 p 1 : N a m e > F 1 0 < / d 1 p 1 : N a m e > < d 1 p 1 : O b j e c t T y p e > V a r i a b l e < / d 1 p 1 : O b j e c t T y p e > < d 1 p 1 : P a r e n t   z : R e f = " i 4 1 " / > < d 1 p 1 : U U I D > n r o W R X 9 y F d 6 Y < / d 1 p 1 : U U I D > < d 1 p 1 : C o n t a i n e r   z : R e f = " i 4 7 " / > < d 1 p 1 : _ l a b e l s > < d 2 : K e y V a l u e O f s t r i n g a n y T y p e > < d 2 : K e y > L a b e l < / d 2 : K e y > < d 2 : V a l u e   z : I d = " i 3 5 6 9 "   i : t y p e = " d 1 p 1 : L a b e l " > < d 1 p 1 : P a r e n t   z : R e f = " i 3 5 6 8 " / > < d 1 p 1 : U U I D > F s m E e p e 5 m h 6 n 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7 0 "   i : t y p e = " d 1 p 1 : E l e m e n t s " > < d 1 p 1 : P a r e n t   z : R e f = " i 3 5 6 8 " / > < d 1 p 1 : U U I D > K Y R R M B 9 S 3 C t g < / d 1 p 1 : U U I D > < d 1 p 1 : _ c o n t e x t C o l l e c t i o n s > < d 2 : K e y V a l u e O f a n y T y p e C o m p o n e n t C o l l e c t i o n O f a n y T y p e g W H h t R N j > < d 2 : K e y   z : R e f = " i 3 2 " / > < d 2 : V a l u e   z : I d = " i 3 5 7 1 " > < d 1 p 1 : U U I D > S D c g i 5 p H I a p 2 < / d 1 p 1 : U U I D > < d 1 p 1 : _ e l e m e n t s > < d 2 : a n y T y p e   z : I d = " i 3 5 7 2 "   i : t y p e = " d 1 p 1 : E l e m e n t " > < d 1 p 1 : N a m e > B a s e < / d 1 p 1 : N a m e > < d 1 p 1 : O b j e c t T y p e > E l e m e n t < / d 1 p 1 : O b j e c t T y p e > < d 1 p 1 : P a r e n t   z : R e f = " i 3 5 6 8 " / > < d 1 p 1 : U U I D > z G W p N 5 z o k y C N < / d 1 p 1 : U U I D > < d 1 p 1 : _ p r o p e r t i e s   z : I d = " i 3 5 7 3 "   i : t y p e = " d 1 p 1 : M D M P r o p e r t i e s " > < d 1 p 1 : P a r e n t   z : R e f = " i 3 5 7 2 " / > < d 1 p 1 : U U I D > L b V t Z K N x Y P g E < / d 1 p 1 : U U I D > < d 1 p 1 : _ c o n t e x t C o l l e c t i o n s > < d 2 : K e y V a l u e O f a n y T y p e C o m p o n e n t C o l l e c t i o n O f a n y T y p e g W H h t R N j > < d 2 : K e y   z : R e f = " i 3 2 " / > < d 2 : V a l u e   z : I d = " i 3 5 7 4 " > < d 1 p 1 : U U I D > T p y M D p g H V n Q s < / d 1 p 1 : U U I D > < d 1 p 1 : _ e l e m e n t s > < d 2 : a n y T y p e   z : I d = " i 3 5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7 2 " / > < d 1 p 1 : U U I D > f N Q n Y C p Z 5 0 I 9 < / d 1 p 1 : U U I D > < d 1 p 1 : C o n t a i n e r   z : R e f = " i 3 5 7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5 7 6 "   i : t y p e = " d 1 p 1 : L a b e l " > < d 1 p 1 : P a r e n t   z : R e f = " i 3 5 7 2 " / > < d 1 p 1 : U U I D > P 0 t r t S C i B O t L 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3 5 7 7 "   i : t y p e = " d 1 p 1 : E l e m e n t " > < d 1 p 1 : N a m e > T o t a l < / d 1 p 1 : N a m e > < d 1 p 1 : O b j e c t T y p e > E l e m e n t < / d 1 p 1 : O b j e c t T y p e > < d 1 p 1 : P a r e n t   z : R e f = " i 3 5 6 8 " / > < d 1 p 1 : U U I D > S Y g z M k e j k e 1 1 < / d 1 p 1 : U U I D > < d 1 p 1 : _ p r o p e r t i e s   z : I d = " i 3 5 7 8 "   i : t y p e = " d 1 p 1 : M D M P r o p e r t i e s " > < d 1 p 1 : P a r e n t   z : R e f = " i 3 5 7 7 " / > < d 1 p 1 : U U I D > t 2 0 m Y F O l K n H L < / d 1 p 1 : U U I D > < d 1 p 1 : _ c o n t e x t C o l l e c t i o n s > < d 2 : K e y V a l u e O f a n y T y p e C o m p o n e n t C o l l e c t i o n O f a n y T y p e g W H h t R N j > < d 2 : K e y   z : R e f = " i 3 2 " / > < d 2 : V a l u e   z : I d = " i 3 5 7 9 " > < d 1 p 1 : U U I D > v k Y W l G I h g y s E < / d 1 p 1 : U U I D > < d 1 p 1 : _ e l e m e n t s > < d 2 : a n y T y p e   z : I d = " i 3 5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7 7 " / > < d 1 p 1 : U U I D > c o C Y Z 6 T K k A v h < / d 1 p 1 : U U I D > < d 1 p 1 : C o n t a i n e r   z : R e f = " i 3 5 7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5 8 1 "   i : t y p e = " d 1 p 1 : L a b e l " > < d 1 p 1 : P a r e n t   z : R e f = " i 3 5 7 7 " / > < d 1 p 1 : U U I D > a 5 e d Q g x y 7 0 A q 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8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3 5 6 8 " / > < d 1 p 1 : U U I D > B d e p E q 4 J Z v O p < / d 1 p 1 : U U I D > < d 1 p 1 : _ p r o p e r t i e s   z : I d = " i 3 5 8 3 "   i : t y p e = " d 1 p 1 : M D M P r o p e r t i e s " > < d 1 p 1 : P a r e n t   z : R e f = " i 3 5 8 2 " / > < d 1 p 1 : U U I D > K C B 1 l i 0 2 1 5 8 g < / d 1 p 1 : U U I D > < d 1 p 1 : _ c o n t e x t C o l l e c t i o n s > < d 2 : K e y V a l u e O f a n y T y p e C o m p o n e n t C o l l e c t i o n O f a n y T y p e g W H h t R N j > < d 2 : K e y   z : R e f = " i 3 2 " / > < d 2 : V a l u e   z : I d = " i 3 5 8 4 " > < d 1 p 1 : U U I D > d 2 u S T H t F J v E v < / d 1 p 1 : U U I D > < d 1 p 1 : _ e l e m e n t s > < d 2 : a n y T y p e   z : I d = " i 3 5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8 2 " / > < d 1 p 1 : U U I D > C 1 L N U 7 m 3 0 2 J i < / d 1 p 1 : U U I D > < d 1 p 1 : C o n t a i n e r   z : R e f = " i 3 5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 f s O 8 o O w A C U J f ? S h e e t 1 ! R 1 2 2 0 C 1 / 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5 8 6 "   i : t y p e = " d 1 p 1 : L a b e l " > < d 1 p 1 : P a r e n t   z : R e f = " i 3 5 8 2 " / > < d 1 p 1 : U U I D > Z M e 5 J Q k v r z P 2 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8 7 "   i : t y p e = " d 1 p 1 : E l e m e n t s " > < d 1 p 1 : P a r e n t   z : R e f = " i 3 5 8 2 " / > < d 1 p 1 : U U I D > u r w w Z L z w h q D 4 < / d 1 p 1 : U U I D > < d 1 p 1 : _ c o n t e x t C o l l e c t i o n s > < d 2 : K e y V a l u e O f a n y T y p e C o m p o n e n t C o l l e c t i o n O f a n y T y p e g W H h t R N j > < d 2 : K e y   z : R e f = " i 3 2 " / > < d 2 : V a l u e   z : I d = " i 3 5 8 8 " > < d 1 p 1 : U U I D > Q L K n i Y C v Z W w X < / d 1 p 1 : U U I D > < d 1 p 1 : _ e l e m e n t s > < d 2 : a n y T y p e   z : I d = " i 3 5 8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3 5 8 2 " / > < d 1 p 1 : U U I D > v J u O 6 d I i V S H a < / d 1 p 1 : U U I D > < d 1 p 1 : _ p r o p e r t i e s   z : I d = " i 3 5 9 0 "   i : t y p e = " d 1 p 1 : M D M P r o p e r t i e s " > < d 1 p 1 : P a r e n t   z : R e f = " i 3 5 8 9 " / > < d 1 p 1 : U U I D > E S 6 8 7 1 N m p h 0 i < / d 1 p 1 : U U I D > < d 1 p 1 : _ c o n t e x t C o l l e c t i o n s > < d 2 : K e y V a l u e O f a n y T y p e C o m p o n e n t C o l l e c t i o n O f a n y T y p e g W H h t R N j > < d 2 : K e y   z : R e f = " i 3 2 " / > < d 2 : V a l u e   z : I d = " i 3 5 9 1 " > < d 1 p 1 : U U I D > K A 2 c R p X b 8 Q y u < / d 1 p 1 : U U I D > < d 1 p 1 : _ e l e m e n t s > < d 2 : a n y T y p e   z : I d = " i 3 5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8 9 " / > < d 1 p 1 : U U I D > S m h 3 U F q r s L M B < / d 1 p 1 : U U I D > < d 1 p 1 : C o n t a i n e r   z : R e f = " i 3 5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 f s O 8 o O w A C U J f ? S h e e t 1 ! R 1 2 2 1 C 1 : R 1 2 2 2 C 1 / 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5 9 3 "   i : t y p e = " d 1 p 1 : L a b e l " > < d 1 p 1 : P a r e n t   z : R e f = " i 3 5 8 9 " / > < d 1 p 1 : U U I D > b V z O r s g B D u x M 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9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3 5 8 2 " / > < d 1 p 1 : U U I D > v p C G 4 s 6 9 r g O v < / d 1 p 1 : U U I D > < d 1 p 1 : _ p r o p e r t i e s   z : I d = " i 3 5 9 5 "   i : t y p e = " d 1 p 1 : M D M P r o p e r t i e s " > < d 1 p 1 : P a r e n t   z : R e f = " i 3 5 9 4 " / > < d 1 p 1 : U U I D > J v H T h c F g B o A T < / d 1 p 1 : U U I D > < d 1 p 1 : _ c o n t e x t C o l l e c t i o n s > < d 2 : K e y V a l u e O f a n y T y p e C o m p o n e n t C o l l e c t i o n O f a n y T y p e g W H h t R N j > < d 2 : K e y   z : R e f = " i 3 2 " / > < d 2 : V a l u e   z : I d = " i 3 5 9 6 " > < d 1 p 1 : U U I D > F J m K f t j z e M m V < / d 1 p 1 : U U I D > < d 1 p 1 : _ e l e m e n t s > < d 2 : a n y T y p e   z : I d = " i 3 5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9 4 " / > < d 1 p 1 : U U I D > P U R k 1 I 0 B y 1 R h < / d 1 p 1 : U U I D > < d 1 p 1 : C o n t a i n e r   z : R e f = " i 3 5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 f s O 8 o O w A C U J f ? S h e e t 1 ! R 1 2 2 3 C 1 : R 1 2 2 4 C 1 / 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5 9 8 "   i : t y p e = " d 1 p 1 : L a b e l " > < d 1 p 1 : P a r e n t   z : R e f = " i 3 5 9 4 " / > < d 1 p 1 : U U I D > N Z N u J B T A H D 8 r 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9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3 5 8 2 " / > < d 1 p 1 : U U I D > p e O D v C 1 b y r l s < / d 1 p 1 : U U I D > < d 1 p 1 : _ p r o p e r t i e s   z : I d = " i 3 6 0 0 "   i : t y p e = " d 1 p 1 : M D M P r o p e r t i e s " > < d 1 p 1 : P a r e n t   z : R e f = " i 3 5 9 9 " / > < d 1 p 1 : U U I D > c D 3 g L R t s l O y L < / d 1 p 1 : U U I D > < d 1 p 1 : _ c o n t e x t C o l l e c t i o n s > < d 2 : K e y V a l u e O f a n y T y p e C o m p o n e n t C o l l e c t i o n O f a n y T y p e g W H h t R N j > < d 2 : K e y   z : R e f = " i 3 2 " / > < d 2 : V a l u e   z : I d = " i 3 6 0 1 " > < d 1 p 1 : U U I D > Y g M 9 m Y h 9 I w A N < / d 1 p 1 : U U I D > < d 1 p 1 : _ e l e m e n t s > < d 2 : a n y T y p e   z : I d = " i 3 6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9 9 " / > < d 1 p 1 : U U I D > J f q 3 z 9 g Q 2 F n b < / d 1 p 1 : U U I D > < d 1 p 1 : C o n t a i n e r   z : R e f = " i 3 6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 f s O 8 o O w A C U J f ? S h e e t 1 ! R 1 2 2 5 C 1 : R 1 2 2 6 C 1 / 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6 0 3 "   i : t y p e = " d 1 p 1 : L a b e l " > < d 1 p 1 : P a r e n t   z : R e f = " i 3 5 9 9 " / > < d 1 p 1 : U U I D > J G f W K x L j y g Z 7 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0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3 5 8 2 " / > < d 1 p 1 : U U I D > V C q J r u 4 2 r 1 R g < / d 1 p 1 : U U I D > < d 1 p 1 : _ p r o p e r t i e s   z : I d = " i 3 6 0 5 "   i : t y p e = " d 1 p 1 : M D M P r o p e r t i e s " > < d 1 p 1 : P a r e n t   z : R e f = " i 3 6 0 4 " / > < d 1 p 1 : U U I D > q D o N d 3 u F g F H V < / d 1 p 1 : U U I D > < d 1 p 1 : _ c o n t e x t C o l l e c t i o n s > < d 2 : K e y V a l u e O f a n y T y p e C o m p o n e n t C o l l e c t i o n O f a n y T y p e g W H h t R N j > < d 2 : K e y   z : R e f = " i 3 2 " / > < d 2 : V a l u e   z : I d = " i 3 6 0 6 " > < d 1 p 1 : U U I D > w 0 Z a T S Y w D r U q < / d 1 p 1 : U U I D > < d 1 p 1 : _ e l e m e n t s > < d 2 : a n y T y p e   z : I d = " i 3 6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0 4 " / > < d 1 p 1 : U U I D > f 0 3 m s i U Y 1 w L j < / d 1 p 1 : U U I D > < d 1 p 1 : C o n t a i n e r   z : R e f = " i 3 6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 f s O 8 o O w A C U J f ? S h e e t 1 ! R 1 2 2 7 C 1 : R 1 2 2 8 C 1 / 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6 0 8 "   i : t y p e = " d 1 p 1 : L a b e l " > < d 1 p 1 : P a r e n t   z : R e f = " i 3 6 0 4 " / > < d 1 p 1 : U U I D > J G v f v E M V 0 9 5 n 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0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3 5 8 2 " / > < d 1 p 1 : U U I D > b O I p C v r s 6 b q s < / d 1 p 1 : U U I D > < d 1 p 1 : _ p r o p e r t i e s   z : I d = " i 3 6 1 0 "   i : t y p e = " d 1 p 1 : M D M P r o p e r t i e s " > < d 1 p 1 : P a r e n t   z : R e f = " i 3 6 0 9 " / > < d 1 p 1 : U U I D > m U g O B 5 r F Y U 7 8 < / d 1 p 1 : U U I D > < d 1 p 1 : _ c o n t e x t C o l l e c t i o n s > < d 2 : K e y V a l u e O f a n y T y p e C o m p o n e n t C o l l e c t i o n O f a n y T y p e g W H h t R N j > < d 2 : K e y   z : R e f = " i 3 2 " / > < d 2 : V a l u e   z : I d = " i 3 6 1 1 " > < d 1 p 1 : U U I D > e F 6 j r 1 X H t 7 m o < / d 1 p 1 : U U I D > < d 1 p 1 : _ e l e m e n t s > < d 2 : a n y T y p e   z : I d = " i 3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0 9 " / > < d 1 p 1 : U U I D > A I X 8 w t c K o 1 r 9 < / d 1 p 1 : U U I D > < d 1 p 1 : C o n t a i n e r   z : R e f = " i 3 6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 f s O 8 o O w A C U J f ? S h e e t 1 ! R 1 2 2 9 C 1 : R 1 2 3 0 C 1 / 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6 1 3 "   i : t y p e = " d 1 p 1 : L a b e l " > < d 1 p 1 : P a r e n t   z : R e f = " i 3 6 0 9 " / > < d 1 p 1 : U U I D > E 6 N F 7 N M u b D 1 z 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1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3 5 8 2 " / > < d 1 p 1 : U U I D > w t F z T H 9 a b x P F < / d 1 p 1 : U U I D > < d 1 p 1 : _ p r o p e r t i e s   z : I d = " i 3 6 1 5 "   i : t y p e = " d 1 p 1 : M D M P r o p e r t i e s " > < d 1 p 1 : P a r e n t   z : R e f = " i 3 6 1 4 " / > < d 1 p 1 : U U I D > o J v I 9 P S Q 2 4 B n < / d 1 p 1 : U U I D > < d 1 p 1 : _ c o n t e x t C o l l e c t i o n s > < d 2 : K e y V a l u e O f a n y T y p e C o m p o n e n t C o l l e c t i o n O f a n y T y p e g W H h t R N j > < d 2 : K e y   z : R e f = " i 3 2 " / > < d 2 : V a l u e   z : I d = " i 3 6 1 6 " > < d 1 p 1 : U U I D > f v s C Y E 0 w s 1 O 3 < / d 1 p 1 : U U I D > < d 1 p 1 : _ e l e m e n t s > < d 2 : a n y T y p e   z : I d = " i 3 6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1 4 " / > < d 1 p 1 : U U I D > c t U p 1 x U u Z 7 x h < / d 1 p 1 : U U I D > < d 1 p 1 : C o n t a i n e r   z : R e f = " i 3 6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 f s O 8 o O w A C U J f ? S h e e t 1 ! R 1 2 3 1 C 1 : R 1 2 3 2 C 1 / 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6 1 8 "   i : t y p e = " d 1 p 1 : L a b e l " > < d 1 p 1 : P a r e n t   z : R e f = " i 3 6 1 4 " / > < d 1 p 1 : U U I D > i k K 6 c B F S r I O d 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6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3 5 6 8 " / > < d 1 p 1 : U U I D > A 9 r O a p V V T w B t < / d 1 p 1 : U U I D > < d 1 p 1 : _ p r o p e r t i e s   z : I d = " i 3 6 2 0 "   i : t y p e = " d 1 p 1 : M D M P r o p e r t i e s " > < d 1 p 1 : P a r e n t   z : R e f = " i 3 6 1 9 " / > < d 1 p 1 : U U I D > F P H e q V w F G v X A < / d 1 p 1 : U U I D > < d 1 p 1 : _ c o n t e x t C o l l e c t i o n s > < d 2 : K e y V a l u e O f a n y T y p e C o m p o n e n t C o l l e c t i o n O f a n y T y p e g W H h t R N j > < d 2 : K e y   z : R e f = " i 3 2 " / > < d 2 : V a l u e   z : I d = " i 3 6 2 1 " > < d 1 p 1 : U U I D > B Z w k A 4 R 4 5 1 k R < / d 1 p 1 : U U I D > < d 1 p 1 : _ e l e m e n t s > < d 2 : a n y T y p e   z : I d = " i 3 6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1 9 " / > < d 1 p 1 : U U I D > w n Y F l S N o 8 L 6 J < / d 1 p 1 : U U I D > < d 1 p 1 : C o n t a i n e r   z : R e f = " i 3 6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 f s O 8 o O w A C U J f ? S h e e t 1 ! R 1 2 3 3 C 1 / 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6 2 3 "   i : t y p e = " d 1 p 1 : L a b e l " > < d 1 p 1 : P a r e n t   z : R e f = " i 3 6 1 9 " / > < d 1 p 1 : U U I D > S q 5 c t 5 d 3 i b q 1 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6 2 4 "   i : t y p e = " d 1 p 1 : E l e m e n t s " > < d 1 p 1 : P a r e n t   z : R e f = " i 3 6 1 9 " / > < d 1 p 1 : U U I D > B q u c g G n p X X Z 5 < / d 1 p 1 : U U I D > < d 1 p 1 : _ c o n t e x t C o l l e c t i o n s > < d 2 : K e y V a l u e O f a n y T y p e C o m p o n e n t C o l l e c t i o n O f a n y T y p e g W H h t R N j > < d 2 : K e y   z : R e f = " i 3 2 " / > < d 2 : V a l u e   z : I d = " i 3 6 2 5 " > < d 1 p 1 : U U I D > b r a x K b Q m b N N u < / d 1 p 1 : U U I D > < d 1 p 1 : _ e l e m e n t s > < d 2 : a n y T y p e   z : I d = " i 3 6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3 6 1 9 " / > < d 1 p 1 : U U I D > v 3 z N I X W 3 L j B M < / d 1 p 1 : U U I D > < d 1 p 1 : _ p r o p e r t i e s   z : I d = " i 3 6 2 7 "   i : t y p e = " d 1 p 1 : M D M P r o p e r t i e s " > < d 1 p 1 : P a r e n t   z : R e f = " i 3 6 2 6 " / > < d 1 p 1 : U U I D > x W G X G J y y W T o d < / d 1 p 1 : U U I D > < d 1 p 1 : _ c o n t e x t C o l l e c t i o n s > < d 2 : K e y V a l u e O f a n y T y p e C o m p o n e n t C o l l e c t i o n O f a n y T y p e g W H h t R N j > < d 2 : K e y   z : R e f = " i 3 2 " / > < d 2 : V a l u e   z : I d = " i 3 6 2 8 " > < d 1 p 1 : U U I D > A v u f q 2 m P p 1 i C < / d 1 p 1 : U U I D > < d 1 p 1 : _ e l e m e n t s > < d 2 : a n y T y p e   z : I d = " i 3 6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2 6 " / > < d 1 p 1 : U U I D > x r f y i t B 1 d n o o < / d 1 p 1 : U U I D > < d 1 p 1 : C o n t a i n e r   z : R e f = " i 3 6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 f s O 8 o O w A C U J f ? S h e e t 1 ! R 1 2 3 4 C 1 : R 1 2 3 5 C 1 / 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2 4 " / > < d 1 p 1 : _ l a b e l s > < d 2 : K e y V a l u e O f s t r i n g a n y T y p e > < d 2 : K e y > L a b e l < / d 2 : K e y > < d 2 : V a l u e   z : I d = " i 3 6 3 0 "   i : t y p e = " d 1 p 1 : L a b e l " > < d 1 p 1 : P a r e n t   z : R e f = " i 3 6 2 6 " / > < d 1 p 1 : U U I D > F Q v L F x s 7 p N z o 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6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3 6 1 9 " / > < d 1 p 1 : U U I D > U 8 p x T n u E 8 9 g S < / d 1 p 1 : U U I D > < d 1 p 1 : _ p r o p e r t i e s   z : I d = " i 3 6 3 2 "   i : t y p e = " d 1 p 1 : M D M P r o p e r t i e s " > < d 1 p 1 : P a r e n t   z : R e f = " i 3 6 3 1 " / > < d 1 p 1 : U U I D > q 3 y w D x 5 m 9 5 E 0 < / d 1 p 1 : U U I D > < d 1 p 1 : _ c o n t e x t C o l l e c t i o n s > < d 2 : K e y V a l u e O f a n y T y p e C o m p o n e n t C o l l e c t i o n O f a n y T y p e g W H h t R N j > < d 2 : K e y   z : R e f = " i 3 2 " / > < d 2 : V a l u e   z : I d = " i 3 6 3 3 " > < d 1 p 1 : U U I D > d s 8 G j s f G y D a a < / d 1 p 1 : U U I D > < d 1 p 1 : _ e l e m e n t s > < d 2 : a n y T y p e   z : I d = " i 3 6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3 1 " / > < d 1 p 1 : U U I D > i 9 Q n R y 9 Y G F r w < / d 1 p 1 : U U I D > < d 1 p 1 : C o n t a i n e r   z : R e f = " i 3 6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 f s O 8 o O w A C U J f ? S h e e t 1 ! R 1 2 3 6 C 1 : R 1 2 3 7 C 1 / 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2 4 " / > < d 1 p 1 : _ l a b e l s > < d 2 : K e y V a l u e O f s t r i n g a n y T y p e > < d 2 : K e y > L a b e l < / d 2 : K e y > < d 2 : V a l u e   z : I d = " i 3 6 3 5 "   i : t y p e = " d 1 p 1 : L a b e l " > < d 1 p 1 : P a r e n t   z : R e f = " i 3 6 3 1 " / > < d 1 p 1 : U U I D > G r 0 0 c d 2 H v d T p 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6 3 6 "   i : t y p e = " d 1 p 1 : E l e m e n t s " > < d 1 p 1 : P a r e n t   z : R e f = " i 3 6 3 1 " / > < d 1 p 1 : U U I D > u u f N J 7 K e B 1 h I < / d 1 p 1 : U U I D > < d 1 p 1 : _ c o n t e x t C o l l e c t i o n s > < d 2 : K e y V a l u e O f a n y T y p e C o m p o n e n t C o l l e c t i o n O f a n y T y p e g W H h t R N j > < d 2 : K e y   z : R e f = " i 3 2 " / > < d 2 : V a l u e   z : I d = " i 3 6 3 7 " > < d 1 p 1 : U U I D > A U 1 w d C p K x 9 3 k < / d 1 p 1 : U U I D > < d 1 p 1 : _ e l e m e n t s > < d 2 : a n y T y p e   z : I d = " i 3 6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3 6 3 1 " / > < d 1 p 1 : U U I D > G g 4 A z B Q C 1 o P Y < / d 1 p 1 : U U I D > < d 1 p 1 : _ p r o p e r t i e s   z : I d = " i 3 6 3 9 "   i : t y p e = " d 1 p 1 : M D M P r o p e r t i e s " > < d 1 p 1 : P a r e n t   z : R e f = " i 3 6 3 8 " / > < d 1 p 1 : U U I D > D 0 L 2 5 6 D B n p P 0 < / d 1 p 1 : U U I D > < d 1 p 1 : _ c o n t e x t C o l l e c t i o n s > < d 2 : K e y V a l u e O f a n y T y p e C o m p o n e n t C o l l e c t i o n O f a n y T y p e g W H h t R N j > < d 2 : K e y   z : R e f = " i 3 2 " / > < d 2 : V a l u e   z : I d = " i 3 6 4 0 " > < d 1 p 1 : U U I D > m 5 R w H i 1 v d Y G E < / d 1 p 1 : U U I D > < d 1 p 1 : _ e l e m e n t s > < d 2 : a n y T y p e   z : I d = " i 3 6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3 8 " / > < d 1 p 1 : U U I D > b S U L 5 q u e B M C u < / d 1 p 1 : U U I D > < d 1 p 1 : C o n t a i n e r   z : R e f = " i 3 6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 f s O 8 o O w A C U J f ? S h e e t 1 ! R 1 2 3 8 C 1 : R 1 2 3 9 C 1 / 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4 2 "   i : t y p e = " d 1 p 1 : L a b e l " > < d 1 p 1 : P a r e n t   z : R e f = " i 3 6 3 8 " / > < d 1 p 1 : U U I D > c 2 S u N Q w W E e s j 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3 6 3 1 " / > < d 1 p 1 : U U I D > l I z t D e J S T F 4 a < / d 1 p 1 : U U I D > < d 1 p 1 : _ p r o p e r t i e s   z : I d = " i 3 6 4 4 "   i : t y p e = " d 1 p 1 : M D M P r o p e r t i e s " > < d 1 p 1 : P a r e n t   z : R e f = " i 3 6 4 3 " / > < d 1 p 1 : U U I D > b n L 2 9 Z y A u a 1 W < / d 1 p 1 : U U I D > < d 1 p 1 : _ c o n t e x t C o l l e c t i o n s > < d 2 : K e y V a l u e O f a n y T y p e C o m p o n e n t C o l l e c t i o n O f a n y T y p e g W H h t R N j > < d 2 : K e y   z : R e f = " i 3 2 " / > < d 2 : V a l u e   z : I d = " i 3 6 4 5 " > < d 1 p 1 : U U I D > b O R j O 5 S q u G V n < / d 1 p 1 : U U I D > < d 1 p 1 : _ e l e m e n t s > < d 2 : a n y T y p e   z : I d = " i 3 6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4 3 " / > < d 1 p 1 : U U I D > f 1 G 6 5 w y i 1 i O f < / d 1 p 1 : U U I D > < d 1 p 1 : C o n t a i n e r   z : R e f = " i 3 6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 f s O 8 o O w A C U J f ? S h e e t 1 ! R 1 2 4 0 C 1 : R 1 2 4 1 C 1 / 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4 7 "   i : t y p e = " d 1 p 1 : L a b e l " > < d 1 p 1 : P a r e n t   z : R e f = " i 3 6 4 3 " / > < d 1 p 1 : U U I D > c n F U G Z n d 6 2 u 7 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3 6 3 1 " / > < d 1 p 1 : U U I D > W P E 8 3 4 W U K V 6 2 < / d 1 p 1 : U U I D > < d 1 p 1 : _ p r o p e r t i e s   z : I d = " i 3 6 4 9 "   i : t y p e = " d 1 p 1 : M D M P r o p e r t i e s " > < d 1 p 1 : P a r e n t   z : R e f = " i 3 6 4 8 " / > < d 1 p 1 : U U I D > S 9 w E l G U G Z 8 p r < / d 1 p 1 : U U I D > < d 1 p 1 : _ c o n t e x t C o l l e c t i o n s > < d 2 : K e y V a l u e O f a n y T y p e C o m p o n e n t C o l l e c t i o n O f a n y T y p e g W H h t R N j > < d 2 : K e y   z : R e f = " i 3 2 " / > < d 2 : V a l u e   z : I d = " i 3 6 5 0 " > < d 1 p 1 : U U I D > U K P F 3 W 9 a R i P H < / d 1 p 1 : U U I D > < d 1 p 1 : _ e l e m e n t s > < d 2 : a n y T y p e   z : I d = " i 3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4 8 " / > < d 1 p 1 : U U I D > P 1 F 8 n U d 8 9 w N P < / d 1 p 1 : U U I D > < d 1 p 1 : C o n t a i n e r   z : R e f = " i 3 6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 f s O 8 o O w A C U J f ? S h e e t 1 ! R 1 2 4 2 C 1 : R 1 2 4 3 C 1 / 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5 2 "   i : t y p e = " d 1 p 1 : L a b e l " > < d 1 p 1 : P a r e n t   z : R e f = " i 3 6 4 8 " / > < d 1 p 1 : U U I D > o w s x G 6 3 N r O C I 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3 6 3 1 " / > < d 1 p 1 : U U I D > I L J o H N 7 o R a 8 o < / d 1 p 1 : U U I D > < d 1 p 1 : _ p r o p e r t i e s   z : I d = " i 3 6 5 4 "   i : t y p e = " d 1 p 1 : M D M P r o p e r t i e s " > < d 1 p 1 : P a r e n t   z : R e f = " i 3 6 5 3 " / > < d 1 p 1 : U U I D > I O F n w P N o N a i w < / d 1 p 1 : U U I D > < d 1 p 1 : _ c o n t e x t C o l l e c t i o n s > < d 2 : K e y V a l u e O f a n y T y p e C o m p o n e n t C o l l e c t i o n O f a n y T y p e g W H h t R N j > < d 2 : K e y   z : R e f = " i 3 2 " / > < d 2 : V a l u e   z : I d = " i 3 6 5 5 " > < d 1 p 1 : U U I D > b t p h i z O z u o w v < / d 1 p 1 : U U I D > < d 1 p 1 : _ e l e m e n t s > < d 2 : a n y T y p e   z : I d = " i 3 6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5 3 " / > < d 1 p 1 : U U I D > A W e E f q r n 7 A 4 q < / d 1 p 1 : U U I D > < d 1 p 1 : C o n t a i n e r   z : R e f = " i 3 6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 f s O 8 o O w A C U J f ? S h e e t 1 ! R 1 2 4 4 C 1 : R 1 2 4 5 C 1 / 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5 7 "   i : t y p e = " d 1 p 1 : L a b e l " > < d 1 p 1 : P a r e n t   z : R e f = " i 3 6 5 3 " / > < d 1 p 1 : U U I D > S 3 y P S G h X y E j h 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3 6 3 1 " / > < d 1 p 1 : U U I D > T O Z q 0 A 1 u h l C L < / d 1 p 1 : U U I D > < d 1 p 1 : _ p r o p e r t i e s   z : I d = " i 3 6 5 9 "   i : t y p e = " d 1 p 1 : M D M P r o p e r t i e s " > < d 1 p 1 : P a r e n t   z : R e f = " i 3 6 5 8 " / > < d 1 p 1 : U U I D > O X o C U m 4 1 S U c 4 < / d 1 p 1 : U U I D > < d 1 p 1 : _ c o n t e x t C o l l e c t i o n s > < d 2 : K e y V a l u e O f a n y T y p e C o m p o n e n t C o l l e c t i o n O f a n y T y p e g W H h t R N j > < d 2 : K e y   z : R e f = " i 3 2 " / > < d 2 : V a l u e   z : I d = " i 3 6 6 0 " > < d 1 p 1 : U U I D > j 6 b L i Y f h c U m Z < / d 1 p 1 : U U I D > < d 1 p 1 : _ e l e m e n t s > < d 2 : a n y T y p e   z : I d = " i 3 6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5 8 " / > < d 1 p 1 : U U I D > n I I h t 4 y g y 9 Q L < / d 1 p 1 : U U I D > < d 1 p 1 : C o n t a i n e r   z : R e f = " i 3 6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 f s O 8 o O w A C U J f ? S h e e t 1 ! R 1 2 4 6 C 1 : R 1 2 4 7 C 1 / 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6 2 "   i : t y p e = " d 1 p 1 : L a b e l " > < d 1 p 1 : P a r e n t   z : R e f = " i 3 6 5 8 " / > < d 1 p 1 : U U I D > S R 6 N r 1 D v 1 n d X 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3 6 3 1 " / > < d 1 p 1 : U U I D > S B 4 l p 4 k Y 4 f d q < / d 1 p 1 : U U I D > < d 1 p 1 : _ p r o p e r t i e s   z : I d = " i 3 6 6 4 "   i : t y p e = " d 1 p 1 : M D M P r o p e r t i e s " > < d 1 p 1 : P a r e n t   z : R e f = " i 3 6 6 3 " / > < d 1 p 1 : U U I D > I M e I u 3 d r 4 j Z j < / d 1 p 1 : U U I D > < d 1 p 1 : _ c o n t e x t C o l l e c t i o n s > < d 2 : K e y V a l u e O f a n y T y p e C o m p o n e n t C o l l e c t i o n O f a n y T y p e g W H h t R N j > < d 2 : K e y   z : R e f = " i 3 2 " / > < d 2 : V a l u e   z : I d = " i 3 6 6 5 " > < d 1 p 1 : U U I D > M f F j f Y N 6 v O Q L < / d 1 p 1 : U U I D > < d 1 p 1 : _ e l e m e n t s > < d 2 : a n y T y p e   z : I d = " i 3 6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6 3 " / > < d 1 p 1 : U U I D > Y X J X g 5 H r q Q B W < / d 1 p 1 : U U I D > < d 1 p 1 : C o n t a i n e r   z : R e f = " i 3 6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 f s O 8 o O w A C U J f ? S h e e t 1 ! R 1 2 4 8 C 1 : R 1 2 4 9 C 1 / 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6 7 "   i : t y p e = " d 1 p 1 : L a b e l " > < d 1 p 1 : P a r e n t   z : R e f = " i 3 6 6 3 " / > < d 1 p 1 : U U I D > T K 2 d U R v 1 z Q 6 7 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6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3 6 1 9 " / > < d 1 p 1 : U U I D > D z 4 U 0 k I S 2 v U c < / d 1 p 1 : U U I D > < d 1 p 1 : _ p r o p e r t i e s   z : I d = " i 3 6 6 9 "   i : t y p e = " d 1 p 1 : M D M P r o p e r t i e s " > < d 1 p 1 : P a r e n t   z : R e f = " i 3 6 6 8 " / > < d 1 p 1 : U U I D > v X x i 2 4 f M u j R O < / d 1 p 1 : U U I D > < d 1 p 1 : _ c o n t e x t C o l l e c t i o n s > < d 2 : K e y V a l u e O f a n y T y p e C o m p o n e n t C o l l e c t i o n O f a n y T y p e g W H h t R N j > < d 2 : K e y   z : R e f = " i 3 2 " / > < d 2 : V a l u e   z : I d = " i 3 6 7 0 " > < d 1 p 1 : U U I D > r P B Z w T a 5 5 S p W < / d 1 p 1 : U U I D > < d 1 p 1 : _ e l e m e n t s > < d 2 : a n y T y p e   z : I d = " i 3 6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6 8 " / > < d 1 p 1 : U U I D > m F L 8 c t 1 9 e u p I < / d 1 p 1 : U U I D > < d 1 p 1 : C o n t a i n e r   z : R e f = " i 3 6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 f s O 8 o O w A C U J f ? S h e e t 1 ! R 1 2 5 0 C 1 : R 1 2 5 1 C 1 / 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2 4 " / > < d 1 p 1 : _ l a b e l s > < d 2 : K e y V a l u e O f s t r i n g a n y T y p e > < d 2 : K e y > L a b e l < / d 2 : K e y > < d 2 : V a l u e   z : I d = " i 3 6 7 2 "   i : t y p e = " d 1 p 1 : L a b e l " > < d 1 p 1 : P a r e n t   z : R e f = " i 3 6 6 8 " / > < d 1 p 1 : U U I D > g u w G O f A m 0 a g z 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6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3 6 1 9 " / > < d 1 p 1 : U U I D > r X a 7 Q C B H 6 P r f < / d 1 p 1 : U U I D > < d 1 p 1 : _ p r o p e r t i e s   z : I d = " i 3 6 7 4 "   i : t y p e = " d 1 p 1 : M D M P r o p e r t i e s " > < d 1 p 1 : P a r e n t   z : R e f = " i 3 6 7 3 " / > < d 1 p 1 : U U I D > f q E 0 u E c 4 G 5 h Q < / d 1 p 1 : U U I D > < d 1 p 1 : _ c o n t e x t C o l l e c t i o n s > < d 2 : K e y V a l u e O f a n y T y p e C o m p o n e n t C o l l e c t i o n O f a n y T y p e g W H h t R N j > < d 2 : K e y   z : R e f = " i 3 2 " / > < d 2 : V a l u e   z : I d = " i 3 6 7 5 " > < d 1 p 1 : U U I D > u s 5 X 0 F a m s b y x < / d 1 p 1 : U U I D > < d 1 p 1 : _ e l e m e n t s > < d 2 : a n y T y p e   z : I d = " i 3 6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7 3 " / > < d 1 p 1 : U U I D > m h u B q S u G l 3 y F < / d 1 p 1 : U U I D > < d 1 p 1 : C o n t a i n e r   z : R e f = " i 3 6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 f s O 8 o O w A C U J f ? S h e e t 1 ! R 1 2 5 2 C 1 : R 1 2 5 3 C 1 / 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2 4 " / > < d 1 p 1 : _ l a b e l s > < d 2 : K e y V a l u e O f s t r i n g a n y T y p e > < d 2 : K e y > L a b e l < / d 2 : K e y > < d 2 : V a l u e   z : I d = " i 3 6 7 7 "   i : t y p e = " d 1 p 1 : L a b e l " > < d 1 p 1 : P a r e n t   z : R e f = " i 3 6 7 3 " / > < d 1 p 1 : U U I D > u Y u N 8 3 M Y D R E D 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6 7 8 "   i : t y p e = " d 1 p 1 : E l e m e n t s " > < d 1 p 1 : P a r e n t   z : R e f = " i 3 6 7 3 " / > < d 1 p 1 : U U I D > E 3 q a 6 Q 0 O z u H 6 < / d 1 p 1 : U U I D > < d 1 p 1 : _ c o n t e x t C o l l e c t i o n s > < d 2 : K e y V a l u e O f a n y T y p e C o m p o n e n t C o l l e c t i o n O f a n y T y p e g W H h t R N j > < d 2 : K e y   z : R e f = " i 3 2 " / > < d 2 : V a l u e   z : I d = " i 3 6 7 9 " > < d 1 p 1 : U U I D > b b O h N j U g o s 2 X < / d 1 p 1 : U U I D > < d 1 p 1 : _ e l e m e n t s > < d 2 : a n y T y p e   z : I d = " i 3 6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3 6 7 3 " / > < d 1 p 1 : U U I D > T l K q Z c q S D B r A < / d 1 p 1 : U U I D > < d 1 p 1 : _ p r o p e r t i e s   z : I d = " i 3 6 8 1 "   i : t y p e = " d 1 p 1 : M D M P r o p e r t i e s " > < d 1 p 1 : P a r e n t   z : R e f = " i 3 6 8 0 " / > < d 1 p 1 : U U I D > M l M 2 1 v Q z i 4 E v < / d 1 p 1 : U U I D > < d 1 p 1 : _ c o n t e x t C o l l e c t i o n s > < d 2 : K e y V a l u e O f a n y T y p e C o m p o n e n t C o l l e c t i o n O f a n y T y p e g W H h t R N j > < d 2 : K e y   z : R e f = " i 3 2 " / > < d 2 : V a l u e   z : I d = " i 3 6 8 2 " > < d 1 p 1 : U U I D > p g K Y T C a K 2 S G N < / d 1 p 1 : U U I D > < d 1 p 1 : _ e l e m e n t s > < d 2 : a n y T y p e   z : I d = " i 3 6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8 0 " / > < d 1 p 1 : U U I D > Q b O y L b q A 4 0 H P < / d 1 p 1 : U U I D > < d 1 p 1 : C o n t a i n e r   z : R e f = " i 3 6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 f s O 8 o O w A C U J f ? S h e e t 1 ! R 1 2 5 4 C 1 : R 1 2 5 5 C 1 / 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6 8 4 "   i : t y p e = " d 1 p 1 : L a b e l " > < d 1 p 1 : P a r e n t   z : R e f = " i 3 6 8 0 " / > < d 1 p 1 : U U I D > l g 8 l l w A f v N 6 O 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3 6 7 3 " / > < d 1 p 1 : U U I D > e t Y R D C j v s q p F < / d 1 p 1 : U U I D > < d 1 p 1 : _ p r o p e r t i e s   z : I d = " i 3 6 8 6 "   i : t y p e = " d 1 p 1 : M D M P r o p e r t i e s " > < d 1 p 1 : P a r e n t   z : R e f = " i 3 6 8 5 " / > < d 1 p 1 : U U I D > u j w 7 K 8 O z c 9 O K < / d 1 p 1 : U U I D > < d 1 p 1 : _ c o n t e x t C o l l e c t i o n s > < d 2 : K e y V a l u e O f a n y T y p e C o m p o n e n t C o l l e c t i o n O f a n y T y p e g W H h t R N j > < d 2 : K e y   z : R e f = " i 3 2 " / > < d 2 : V a l u e   z : I d = " i 3 6 8 7 " > < d 1 p 1 : U U I D > G V x i e n O 7 e 9 i a < / d 1 p 1 : U U I D > < d 1 p 1 : _ e l e m e n t s > < d 2 : a n y T y p e   z : I d = " i 3 6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8 5 " / > < d 1 p 1 : U U I D > a c o H P E 0 7 Z 4 f u < / d 1 p 1 : U U I D > < d 1 p 1 : C o n t a i n e r   z : R e f = " i 3 6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 f s O 8 o O w A C U J f ? S h e e t 1 ! R 1 2 5 6 C 1 : R 1 2 5 7 C 1 / 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6 8 9 "   i : t y p e = " d 1 p 1 : L a b e l " > < d 1 p 1 : P a r e n t   z : R e f = " i 3 6 8 5 " / > < d 1 p 1 : U U I D > L B H e x F q D 2 1 K K 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3 6 7 3 " / > < d 1 p 1 : U U I D > u j x P u t G 9 1 w 3 A < / d 1 p 1 : U U I D > < d 1 p 1 : _ p r o p e r t i e s   z : I d = " i 3 6 9 1 "   i : t y p e = " d 1 p 1 : M D M P r o p e r t i e s " > < d 1 p 1 : P a r e n t   z : R e f = " i 3 6 9 0 " / > < d 1 p 1 : U U I D > O c A 3 E R v U M E q 1 < / d 1 p 1 : U U I D > < d 1 p 1 : _ c o n t e x t C o l l e c t i o n s > < d 2 : K e y V a l u e O f a n y T y p e C o m p o n e n t C o l l e c t i o n O f a n y T y p e g W H h t R N j > < d 2 : K e y   z : R e f = " i 3 2 " / > < d 2 : V a l u e   z : I d = " i 3 6 9 2 " > < d 1 p 1 : U U I D > h H h R m K v 4 B W c s < / d 1 p 1 : U U I D > < d 1 p 1 : _ e l e m e n t s > < d 2 : a n y T y p e   z : I d = " i 3 6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9 0 " / > < d 1 p 1 : U U I D > R G j X J R v N 1 C R B < / d 1 p 1 : U U I D > < d 1 p 1 : C o n t a i n e r   z : R e f = " i 3 6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 f s O 8 o O w A C U J f ? S h e e t 1 ! R 1 2 5 8 C 1 : R 1 2 5 9 C 1 / 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6 9 4 "   i : t y p e = " d 1 p 1 : L a b e l " > < d 1 p 1 : P a r e n t   z : R e f = " i 3 6 9 0 " / > < d 1 p 1 : U U I D > f g E o r q 1 c H G p Q 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3 6 7 3 " / > < d 1 p 1 : U U I D > w V I B J f a q V F 0 v < / d 1 p 1 : U U I D > < d 1 p 1 : _ p r o p e r t i e s   z : I d = " i 3 6 9 6 "   i : t y p e = " d 1 p 1 : M D M P r o p e r t i e s " > < d 1 p 1 : P a r e n t   z : R e f = " i 3 6 9 5 " / > < d 1 p 1 : U U I D > f U 3 N O N N c w y d I < / d 1 p 1 : U U I D > < d 1 p 1 : _ c o n t e x t C o l l e c t i o n s > < d 2 : K e y V a l u e O f a n y T y p e C o m p o n e n t C o l l e c t i o n O f a n y T y p e g W H h t R N j > < d 2 : K e y   z : R e f = " i 3 2 " / > < d 2 : V a l u e   z : I d = " i 3 6 9 7 " > < d 1 p 1 : U U I D > b i V P K l t 5 A T i 7 < / d 1 p 1 : U U I D > < d 1 p 1 : _ e l e m e n t s > < d 2 : a n y T y p e   z : I d = " i 3 6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9 5 " / > < d 1 p 1 : U U I D > k X K 5 T d A m 1 g q R < / d 1 p 1 : U U I D > < d 1 p 1 : C o n t a i n e r   z : R e f = " i 3 6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 f s O 8 o O w A C U J f ? S h e e t 1 ! R 1 2 6 0 C 1 : R 1 2 6 1 C 1 / 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6 9 9 "   i : t y p e = " d 1 p 1 : L a b e l " > < d 1 p 1 : P a r e n t   z : R e f = " i 3 6 9 5 " / > < d 1 p 1 : U U I D > j u V Y n d s g q U V n 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3 6 7 3 " / > < d 1 p 1 : U U I D > f z b t 8 4 3 0 n v P E < / d 1 p 1 : U U I D > < d 1 p 1 : _ p r o p e r t i e s   z : I d = " i 3 7 0 1 "   i : t y p e = " d 1 p 1 : M D M P r o p e r t i e s " > < d 1 p 1 : P a r e n t   z : R e f = " i 3 7 0 0 " / > < d 1 p 1 : U U I D > N i r y I A 5 i o b 1 m < / d 1 p 1 : U U I D > < d 1 p 1 : _ c o n t e x t C o l l e c t i o n s > < d 2 : K e y V a l u e O f a n y T y p e C o m p o n e n t C o l l e c t i o n O f a n y T y p e g W H h t R N j > < d 2 : K e y   z : R e f = " i 3 2 " / > < d 2 : V a l u e   z : I d = " i 3 7 0 2 " > < d 1 p 1 : U U I D > w g C P U V B T x 5 f 1 < / d 1 p 1 : U U I D > < d 1 p 1 : _ e l e m e n t s > < d 2 : a n y T y p e   z : I d = " i 3 7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0 0 " / > < d 1 p 1 : U U I D > C S I T y 2 R B 1 E 8 n < / d 1 p 1 : U U I D > < d 1 p 1 : C o n t a i n e r   z : R e f = " i 3 7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 f s O 8 o O w A C U J f ? S h e e t 1 ! R 1 2 6 2 C 1 : R 1 2 6 3 C 1 / 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0 4 "   i : t y p e = " d 1 p 1 : L a b e l " > < d 1 p 1 : P a r e n t   z : R e f = " i 3 7 0 0 " / > < d 1 p 1 : U U I D > R 1 U a R Q 7 5 f Q 1 R 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3 6 7 3 " / > < d 1 p 1 : U U I D > H J A I 4 N p G e L o P < / d 1 p 1 : U U I D > < d 1 p 1 : _ p r o p e r t i e s   z : I d = " i 3 7 0 6 "   i : t y p e = " d 1 p 1 : M D M P r o p e r t i e s " > < d 1 p 1 : P a r e n t   z : R e f = " i 3 7 0 5 " / > < d 1 p 1 : U U I D > v 4 x A X A T Q h j 9 x < / d 1 p 1 : U U I D > < d 1 p 1 : _ c o n t e x t C o l l e c t i o n s > < d 2 : K e y V a l u e O f a n y T y p e C o m p o n e n t C o l l e c t i o n O f a n y T y p e g W H h t R N j > < d 2 : K e y   z : R e f = " i 3 2 " / > < d 2 : V a l u e   z : I d = " i 3 7 0 7 " > < d 1 p 1 : U U I D > W v R f e W f V C 0 w 1 < / d 1 p 1 : U U I D > < d 1 p 1 : _ e l e m e n t s > < d 2 : a n y T y p e   z : I d = " i 3 7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0 5 " / > < d 1 p 1 : U U I D > s n u x K z t 2 i a V Z < / d 1 p 1 : U U I D > < d 1 p 1 : C o n t a i n e r   z : R e f = " i 3 7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 f s O 8 o O w A C U J f ? S h e e t 1 ! R 1 2 6 4 C 1 : R 1 2 6 5 C 1 / 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0 9 "   i : t y p e = " d 1 p 1 : L a b e l " > < d 1 p 1 : P a r e n t   z : R e f = " i 3 7 0 5 " / > < d 1 p 1 : U U I D > K k i h r W D J N F o S 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3 6 7 3 " / > < d 1 p 1 : U U I D > r i 4 t 6 p Y X 5 V 4 4 < / d 1 p 1 : U U I D > < d 1 p 1 : _ p r o p e r t i e s   z : I d = " i 3 7 1 1 "   i : t y p e = " d 1 p 1 : M D M P r o p e r t i e s " > < d 1 p 1 : P a r e n t   z : R e f = " i 3 7 1 0 " / > < d 1 p 1 : U U I D > c A 6 w n O T e S W 1 C < / d 1 p 1 : U U I D > < d 1 p 1 : _ c o n t e x t C o l l e c t i o n s > < d 2 : K e y V a l u e O f a n y T y p e C o m p o n e n t C o l l e c t i o n O f a n y T y p e g W H h t R N j > < d 2 : K e y   z : R e f = " i 3 2 " / > < d 2 : V a l u e   z : I d = " i 3 7 1 2 " > < d 1 p 1 : U U I D > d x h g k o k E J 6 J v < / d 1 p 1 : U U I D > < d 1 p 1 : _ e l e m e n t s > < d 2 : a n y T y p e   z : I d = " i 3 7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1 0 " / > < d 1 p 1 : U U I D > N h G t 1 I P A Z 2 6 e < / d 1 p 1 : U U I D > < d 1 p 1 : C o n t a i n e r   z : R e f = " i 3 7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 f s O 8 o O w A C U J f ? S h e e t 1 ! R 1 2 6 6 C 1 : R 1 2 6 7 C 1 / 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1 4 "   i : t y p e = " d 1 p 1 : L a b e l " > < d 1 p 1 : P a r e n t   z : R e f = " i 3 7 1 0 " / > < d 1 p 1 : U U I D > Z C 2 P c Y U 2 p n M u 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3 6 7 3 " / > < d 1 p 1 : U U I D > p 7 t X u r D q V d e K < / d 1 p 1 : U U I D > < d 1 p 1 : _ p r o p e r t i e s   z : I d = " i 3 7 1 6 "   i : t y p e = " d 1 p 1 : M D M P r o p e r t i e s " > < d 1 p 1 : P a r e n t   z : R e f = " i 3 7 1 5 " / > < d 1 p 1 : U U I D > V t t z h S i g v r N X < / d 1 p 1 : U U I D > < d 1 p 1 : _ c o n t e x t C o l l e c t i o n s > < d 2 : K e y V a l u e O f a n y T y p e C o m p o n e n t C o l l e c t i o n O f a n y T y p e g W H h t R N j > < d 2 : K e y   z : R e f = " i 3 2 " / > < d 2 : V a l u e   z : I d = " i 3 7 1 7 " > < d 1 p 1 : U U I D > O M R 4 0 R Q m 2 L f F < / d 1 p 1 : U U I D > < d 1 p 1 : _ e l e m e n t s > < d 2 : a n y T y p e   z : I d = " i 3 7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1 5 " / > < d 1 p 1 : U U I D > G k n K G 2 o s 0 D G 1 < / d 1 p 1 : U U I D > < d 1 p 1 : C o n t a i n e r   z : R e f = " i 3 7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 f s O 8 o O w A C U J f ? S h e e t 1 ! R 1 2 6 8 C 1 : R 1 2 6 9 C 1 / 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1 9 "   i : t y p e = " d 1 p 1 : L a b e l " > < d 1 p 1 : P a r e n t   z : R e f = " i 3 7 1 5 " / > < d 1 p 1 : U U I D > S E Z p g L o B i s F l 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3 6 7 3 " / > < d 1 p 1 : U U I D > m e 8 1 E b n O X U a n < / d 1 p 1 : U U I D > < d 1 p 1 : _ p r o p e r t i e s   z : I d = " i 3 7 2 1 "   i : t y p e = " d 1 p 1 : M D M P r o p e r t i e s " > < d 1 p 1 : P a r e n t   z : R e f = " i 3 7 2 0 " / > < d 1 p 1 : U U I D > v w h 2 Y n A j U t c o < / d 1 p 1 : U U I D > < d 1 p 1 : _ c o n t e x t C o l l e c t i o n s > < d 2 : K e y V a l u e O f a n y T y p e C o m p o n e n t C o l l e c t i o n O f a n y T y p e g W H h t R N j > < d 2 : K e y   z : R e f = " i 3 2 " / > < d 2 : V a l u e   z : I d = " i 3 7 2 2 " > < d 1 p 1 : U U I D > s U L I m U m O N n r 6 < / d 1 p 1 : U U I D > < d 1 p 1 : _ e l e m e n t s > < d 2 : a n y T y p e   z : I d = " i 3 7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2 0 " / > < d 1 p 1 : U U I D > i Y Z 1 D f h N G b 9 E < / d 1 p 1 : U U I D > < d 1 p 1 : C o n t a i n e r   z : R e f = " i 3 7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 f s O 8 o O w A C U J f ? S h e e t 1 ! R 1 2 7 0 C 1 : R 1 2 7 1 C 1 / 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2 4 "   i : t y p e = " d 1 p 1 : L a b e l " > < d 1 p 1 : P a r e n t   z : R e f = " i 3 7 2 0 " / > < d 1 p 1 : U U I D > T 3 h J J f Y B p w d T 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3 6 7 3 " / > < d 1 p 1 : U U I D > T p V q I t c 1 9 J g K < / d 1 p 1 : U U I D > < d 1 p 1 : _ p r o p e r t i e s   z : I d = " i 3 7 2 6 "   i : t y p e = " d 1 p 1 : M D M P r o p e r t i e s " > < d 1 p 1 : P a r e n t   z : R e f = " i 3 7 2 5 " / > < d 1 p 1 : U U I D > m Z N O L 6 w Y I 9 T x < / d 1 p 1 : U U I D > < d 1 p 1 : _ c o n t e x t C o l l e c t i o n s > < d 2 : K e y V a l u e O f a n y T y p e C o m p o n e n t C o l l e c t i o n O f a n y T y p e g W H h t R N j > < d 2 : K e y   z : R e f = " i 3 2 " / > < d 2 : V a l u e   z : I d = " i 3 7 2 7 " > < d 1 p 1 : U U I D > j g G g c 1 n S F k M A < / d 1 p 1 : U U I D > < d 1 p 1 : _ e l e m e n t s > < d 2 : a n y T y p e   z : I d = " i 3 7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2 5 " / > < d 1 p 1 : U U I D > M H g z M O i a V G Y M < / d 1 p 1 : U U I D > < d 1 p 1 : C o n t a i n e r   z : R e f = " i 3 7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 f s O 8 o O w A C U J f ? S h e e t 1 ! R 1 2 7 2 C 1 : R 1 2 7 3 C 1 / 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2 9 "   i : t y p e = " d 1 p 1 : L a b e l " > < d 1 p 1 : P a r e n t   z : R e f = " i 3 7 2 5 " / > < d 1 p 1 : U U I D > L K H S c R W N Y X 7 b 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7 3 0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3 5 6 8 " / > < d 1 p 1 : U U I D > K j i f J K N 4 B j U t < / d 1 p 1 : U U I D > < d 1 p 1 : _ p r o p e r t i e s   z : I d = " i 3 7 3 1 "   i : t y p e = " d 1 p 1 : M D M P r o p e r t i e s " > < d 1 p 1 : P a r e n t   z : R e f = " i 3 7 3 0 " / > < d 1 p 1 : U U I D > F X C R 1 S y p E n M i < / d 1 p 1 : U U I D > < d 1 p 1 : _ c o n t e x t C o l l e c t i o n s > < d 2 : K e y V a l u e O f a n y T y p e C o m p o n e n t C o l l e c t i o n O f a n y T y p e g W H h t R N j > < d 2 : K e y   z : R e f = " i 3 2 " / > < d 2 : V a l u e   z : I d = " i 3 7 3 2 " > < d 1 p 1 : U U I D > V B w O y r 8 J M M A E < / d 1 p 1 : U U I D > < d 1 p 1 : _ e l e m e n t s > < d 2 : a n y T y p e   z : I d = " i 3 7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3 0 " / > < d 1 p 1 : U U I D > W 7 M 4 b 3 b k H 3 Z F < / d 1 p 1 : U U I D > < d 1 p 1 : C o n t a i n e r   z : R e f = " i 3 7 3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7 3 4 "   i : t y p e = " d 1 p 1 : L a b e l " > < d 1 p 1 : P a r e n t   z : R e f = " i 3 7 3 0 " / > < d 1 p 1 : U U I D > v p c R t o P p 1 Z z o 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3 5 "   i : t y p e = " d 1 p 1 : E l e m e n t s " > < d 1 p 1 : P a r e n t   z : R e f = " i 3 7 3 0 " / > < d 1 p 1 : U U I D > B U 0 z G Z Z 8 c x c 6 < / d 1 p 1 : U U I D > < d 1 p 1 : _ c o n t e x t C o l l e c t i o n s > < d 2 : K e y V a l u e O f a n y T y p e C o m p o n e n t C o l l e c t i o n O f a n y T y p e g W H h t R N j > < d 2 : K e y   z : R e f = " i 3 2 " / > < d 2 : V a l u e   z : I d = " i 3 7 3 6 " > < d 1 p 1 : U U I D > w z O e p t S J 7 N d z < / d 1 p 1 : U U I D > < d 1 p 1 : _ e l e m e n t s > < d 2 : a n y T y p e   z : I d = " i 3 7 3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3 7 3 0 " / > < d 1 p 1 : U U I D > R Y z m J V Q s W Y n V < / d 1 p 1 : U U I D > < d 1 p 1 : _ p r o p e r t i e s   z : I d = " i 3 7 3 8 "   i : t y p e = " d 1 p 1 : M D M P r o p e r t i e s " > < d 1 p 1 : P a r e n t   z : R e f = " i 3 7 3 7 " / > < d 1 p 1 : U U I D > r V c x w h 6 m 4 7 Z K < / d 1 p 1 : U U I D > < d 1 p 1 : _ c o n t e x t C o l l e c t i o n s > < d 2 : K e y V a l u e O f a n y T y p e C o m p o n e n t C o l l e c t i o n O f a n y T y p e g W H h t R N j > < d 2 : K e y   z : R e f = " i 3 2 " / > < d 2 : V a l u e   z : I d = " i 3 7 3 9 " > < d 1 p 1 : U U I D > X U m p H O 9 4 W 7 2 3 < / d 1 p 1 : U U I D > < d 1 p 1 : _ e l e m e n t s > < d 2 : a n y T y p e   z : I d = " i 3 7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3 7 " / > < d 1 p 1 : U U I D > E 3 N K L m a g n r Y c < / d 1 p 1 : U U I D > < d 1 p 1 : C o n t a i n e r   z : R e f = " i 3 7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 f s O 8 o O w A C U J f ? S h e e t 1 ! R 1 2 7 5 C 1 : R 1 2 7 6 C 1 / 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3 5 " / > < d 1 p 1 : _ l a b e l s > < d 2 : K e y V a l u e O f s t r i n g a n y T y p e > < d 2 : K e y > L a b e l < / d 2 : K e y > < d 2 : V a l u e   z : I d = " i 3 7 4 1 "   i : t y p e = " d 1 p 1 : L a b e l " > < d 1 p 1 : P a r e n t   z : R e f = " i 3 7 3 7 " / > < d 1 p 1 : U U I D > r o g f I H R i L 3 C M 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4 2 "   i : t y p e = " d 1 p 1 : E l e m e n t s " > < d 1 p 1 : P a r e n t   z : R e f = " i 3 7 3 7 " / > < d 1 p 1 : U U I D > J 5 U u f S 8 r L n 6 V < / d 1 p 1 : U U I D > < d 1 p 1 : _ c o n t e x t C o l l e c t i o n s > < d 2 : K e y V a l u e O f a n y T y p e C o m p o n e n t C o l l e c t i o n O f a n y T y p e g W H h t R N j > < d 2 : K e y   z : R e f = " i 3 2 " / > < d 2 : V a l u e   z : I d = " i 3 7 4 3 " > < d 1 p 1 : U U I D > J x X A v 1 T I f h a N < / d 1 p 1 : U U I D > < d 1 p 1 : _ e l e m e n t s > < d 2 : a n y T y p e   z : I d = " i 3 7 4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3 7 3 7 " / > < d 1 p 1 : U U I D > B h N E Z 6 J y f M q J < / d 1 p 1 : U U I D > < d 1 p 1 : _ p r o p e r t i e s   z : I d = " i 3 7 4 5 "   i : t y p e = " d 1 p 1 : M D M P r o p e r t i e s " > < d 1 p 1 : P a r e n t   z : R e f = " i 3 7 4 4 " / > < d 1 p 1 : U U I D > M M X p Q Y J c i C c H < / d 1 p 1 : U U I D > < d 1 p 1 : _ c o n t e x t C o l l e c t i o n s > < d 2 : K e y V a l u e O f a n y T y p e C o m p o n e n t C o l l e c t i o n O f a n y T y p e g W H h t R N j > < d 2 : K e y   z : R e f = " i 3 2 " / > < d 2 : V a l u e   z : I d = " i 3 7 4 6 " > < d 1 p 1 : U U I D > P x c 3 3 f t 2 e j s 1 < / d 1 p 1 : U U I D > < d 1 p 1 : _ e l e m e n t s > < d 2 : a n y T y p e   z : I d = " i 3 7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4 4 " / > < d 1 p 1 : U U I D > Q w b T i 3 i w 5 J a 5 < / d 1 p 1 : U U I D > < d 1 p 1 : C o n t a i n e r   z : R e f = " i 3 7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 f s O 8 o O w A C U J f ? S h e e t 1 ! R 1 2 7 7 C 1 : R 1 2 7 8 C 1 / 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4 2 " / > < d 1 p 1 : _ l a b e l s > < d 2 : K e y V a l u e O f s t r i n g a n y T y p e > < d 2 : K e y > L a b e l < / d 2 : K e y > < d 2 : V a l u e   z : I d = " i 3 7 4 8 "   i : t y p e = " d 1 p 1 : L a b e l " > < d 1 p 1 : P a r e n t   z : R e f = " i 3 7 4 4 " / > < d 1 p 1 : U U I D > v N J P u O r 9 H N k x 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4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3 7 3 7 " / > < d 1 p 1 : U U I D > S 4 N K b I U 4 9 f J b < / d 1 p 1 : U U I D > < d 1 p 1 : _ p r o p e r t i e s   z : I d = " i 3 7 5 0 "   i : t y p e = " d 1 p 1 : M D M P r o p e r t i e s " > < d 1 p 1 : P a r e n t   z : R e f = " i 3 7 4 9 " / > < d 1 p 1 : U U I D > s U o 8 z Z V D b G 1 Y < / d 1 p 1 : U U I D > < d 1 p 1 : _ c o n t e x t C o l l e c t i o n s > < d 2 : K e y V a l u e O f a n y T y p e C o m p o n e n t C o l l e c t i o n O f a n y T y p e g W H h t R N j > < d 2 : K e y   z : R e f = " i 3 2 " / > < d 2 : V a l u e   z : I d = " i 3 7 5 1 " > < d 1 p 1 : U U I D > I h m I 8 g 7 q e f V e < / d 1 p 1 : U U I D > < d 1 p 1 : _ e l e m e n t s > < d 2 : a n y T y p e   z : I d = " i 3 7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4 9 " / > < d 1 p 1 : U U I D > y 1 4 o e r L I X h C j < / d 1 p 1 : U U I D > < d 1 p 1 : C o n t a i n e r   z : R e f = " i 3 7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 f s O 8 o O w A C U J f ? S h e e t 1 ! R 1 2 7 9 C 1 : R 1 2 8 0 C 1 / 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4 2 " / > < d 1 p 1 : _ l a b e l s > < d 2 : K e y V a l u e O f s t r i n g a n y T y p e > < d 2 : K e y > L a b e l < / d 2 : K e y > < d 2 : V a l u e   z : I d = " i 3 7 5 3 "   i : t y p e = " d 1 p 1 : L a b e l " > < d 1 p 1 : P a r e n t   z : R e f = " i 3 7 4 9 " / > < d 1 p 1 : U U I D > e p 2 E 7 j m Z D s P 5 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5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3 7 3 7 " / > < d 1 p 1 : U U I D > m 9 n v R a S d Z g 9 l < / d 1 p 1 : U U I D > < d 1 p 1 : _ p r o p e r t i e s   z : I d = " i 3 7 5 5 "   i : t y p e = " d 1 p 1 : M D M P r o p e r t i e s " > < d 1 p 1 : P a r e n t   z : R e f = " i 3 7 5 4 " / > < d 1 p 1 : U U I D > r v D F N p c N 3 C J A < / d 1 p 1 : U U I D > < d 1 p 1 : _ c o n t e x t C o l l e c t i o n s > < d 2 : K e y V a l u e O f a n y T y p e C o m p o n e n t C o l l e c t i o n O f a n y T y p e g W H h t R N j > < d 2 : K e y   z : R e f = " i 3 2 " / > < d 2 : V a l u e   z : I d = " i 3 7 5 6 " > < d 1 p 1 : U U I D > P a x Z M u c W 8 K A 7 < / d 1 p 1 : U U I D > < d 1 p 1 : _ e l e m e n t s > < d 2 : a n y T y p e   z : I d = " i 3 7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5 4 " / > < d 1 p 1 : U U I D > Z s j u 4 u B n f C R O < / d 1 p 1 : U U I D > < d 1 p 1 : C o n t a i n e r   z : R e f = " i 3 7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 f s O 8 o O w A C U J f ? S h e e t 1 ! R 1 2 8 1 C 1 : R 1 2 8 2 C 1 / 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4 2 " / > < d 1 p 1 : _ l a b e l s > < d 2 : K e y V a l u e O f s t r i n g a n y T y p e > < d 2 : K e y > L a b e l < / d 2 : K e y > < d 2 : V a l u e   z : I d = " i 3 7 5 8 "   i : t y p e = " d 1 p 1 : L a b e l " > < d 1 p 1 : P a r e n t   z : R e f = " i 3 7 5 4 " / > < d 1 p 1 : U U I D > v z b 8 2 g A E p Q e S 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5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3 7 3 7 " / > < d 1 p 1 : U U I D > E L e m q Z H q 1 5 Q Y < / d 1 p 1 : U U I D > < d 1 p 1 : _ p r o p e r t i e s   z : I d = " i 3 7 6 0 "   i : t y p e = " d 1 p 1 : M D M P r o p e r t i e s " > < d 1 p 1 : P a r e n t   z : R e f = " i 3 7 5 9 " / > < d 1 p 1 : U U I D > Y 1 d 0 C I k 5 s 3 W E < / d 1 p 1 : U U I D > < d 1 p 1 : _ c o n t e x t C o l l e c t i o n s > < d 2 : K e y V a l u e O f a n y T y p e C o m p o n e n t C o l l e c t i o n O f a n y T y p e g W H h t R N j > < d 2 : K e y   z : R e f = " i 3 2 " / > < d 2 : V a l u e   z : I d = " i 3 7 6 1 " > < d 1 p 1 : U U I D > v x 6 n E q k q u F l g < / d 1 p 1 : U U I D > < d 1 p 1 : _ e l e m e n t s > < d 2 : a n y T y p e   z : I d = " i 3 7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5 9 " / > < d 1 p 1 : U U I D > E s T J A g g Q I j 6 T < / d 1 p 1 : U U I D > < d 1 p 1 : C o n t a i n e r   z : R e f = " i 3 7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 f s O 8 o O w A C U J f ? S h e e t 1 ! R 1 2 8 3 C 1 : R 1 2 8 4 C 1 / 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4 2 " / > < d 1 p 1 : _ l a b e l s > < d 2 : K e y V a l u e O f s t r i n g a n y T y p e > < d 2 : K e y > L a b e l < / d 2 : K e y > < d 2 : V a l u e   z : I d = " i 3 7 6 3 "   i : t y p e = " d 1 p 1 : L a b e l " > < d 1 p 1 : P a r e n t   z : R e f = " i 3 7 5 9 " / > < d 1 p 1 : U U I D > g C x L f P i 9 j C t f 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7 6 4 "   i : t y p e = " d 1 p 1 : E l e m e n t " > < d 1 p 1 : N a m e > R & a m p ; 2 3 3 ; g i o n < / d 1 p 1 : N a m e > < d 1 p 1 : O b j e c t T y p e > E l e m e n t < / d 1 p 1 : O b j e c t T y p e > < d 1 p 1 : P a r e n t   z : R e f = " i 3 5 6 8 " / > < d 1 p 1 : U U I D > R r N I Q f j B q X l m < / d 1 p 1 : U U I D > < d 1 p 1 : _ p r o p e r t i e s   z : I d = " i 3 7 6 5 "   i : t y p e = " d 1 p 1 : M D M P r o p e r t i e s " > < d 1 p 1 : P a r e n t   z : R e f = " i 3 7 6 4 " / > < d 1 p 1 : U U I D > O m T 1 k E Q l V e 0 I < / d 1 p 1 : U U I D > < d 1 p 1 : _ c o n t e x t C o l l e c t i o n s > < d 2 : K e y V a l u e O f a n y T y p e C o m p o n e n t C o l l e c t i o n O f a n y T y p e g W H h t R N j > < d 2 : K e y   z : R e f = " i 3 2 " / > < d 2 : V a l u e   z : I d = " i 3 7 6 6 " > < d 1 p 1 : U U I D > p Y j z c m e Y R 6 u U < / d 1 p 1 : U U I D > < d 1 p 1 : _ e l e m e n t s > < d 2 : a n y T y p e   z : I d = " i 3 7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6 4 " / > < d 1 p 1 : U U I D > q a 5 M X G 6 V 0 n W c < / d 1 p 1 : U U I D > < d 1 p 1 : C o n t a i n e r   z : R e f = " i 3 7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 f s O 8 o O w A C U J f ? S h e e t 1 ! R 1 2 8 5 C 1 / 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7 6 8 "   i : t y p e = " d 1 p 1 : L a b e l " > < d 1 p 1 : P a r e n t   z : R e f = " i 3 7 6 4 " / > < d 1 p 1 : U U I D > r 3 8 3 U z a P b L v r 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6 9 "   i : t y p e = " d 1 p 1 : E l e m e n t s " > < d 1 p 1 : P a r e n t   z : R e f = " i 3 7 6 4 " / > < d 1 p 1 : U U I D > m z e e g g i 8 V e 8 Y < / d 1 p 1 : U U I D > < d 1 p 1 : _ c o n t e x t C o l l e c t i o n s > < d 2 : K e y V a l u e O f a n y T y p e C o m p o n e n t C o l l e c t i o n O f a n y T y p e g W H h t R N j > < d 2 : K e y   z : R e f = " i 3 2 " / > < d 2 : V a l u e   z : I d = " i 3 7 7 0 " > < d 1 p 1 : U U I D > h s G h C X 7 O 9 Y Z b < / d 1 p 1 : U U I D > < d 1 p 1 : _ e l e m e n t s > < d 2 : a n y T y p e   z : I d = " i 3 7 7 1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3 7 6 4 " / > < d 1 p 1 : U U I D > A E g J z n Q 6 0 N A 9 < / d 1 p 1 : U U I D > < d 1 p 1 : _ p r o p e r t i e s   z : I d = " i 3 7 7 2 "   i : t y p e = " d 1 p 1 : M D M P r o p e r t i e s " > < d 1 p 1 : P a r e n t   z : R e f = " i 3 7 7 1 " / > < d 1 p 1 : U U I D > S u F q z A K m 1 L W m < / d 1 p 1 : U U I D > < d 1 p 1 : _ c o n t e x t C o l l e c t i o n s > < d 2 : K e y V a l u e O f a n y T y p e C o m p o n e n t C o l l e c t i o n O f a n y T y p e g W H h t R N j > < d 2 : K e y   z : R e f = " i 3 2 " / > < d 2 : V a l u e   z : I d = " i 3 7 7 3 " > < d 1 p 1 : U U I D > x r y h E i C U 1 9 B J < / d 1 p 1 : U U I D > < d 1 p 1 : _ e l e m e n t s > < d 2 : a n y T y p e   z : I d = " i 3 7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7 1 " / > < d 1 p 1 : U U I D > H E N P i f S K C G d t < / d 1 p 1 : U U I D > < d 1 p 1 : C o n t a i n e r   z : R e f = " i 3 7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 f s O 8 o O w A C U J f ? S h e e t 1 ! R 1 2 8 6 C 1 : R 1 2 8 7 C 1 / 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6 9 " / > < d 1 p 1 : _ l a b e l s > < d 2 : K e y V a l u e O f s t r i n g a n y T y p e > < d 2 : K e y > L a b e l < / d 2 : K e y > < d 2 : V a l u e   z : I d = " i 3 7 7 5 "   i : t y p e = " d 1 p 1 : L a b e l " > < d 1 p 1 : P a r e n t   z : R e f = " i 3 7 7 1 " / > < d 1 p 1 : U U I D > P Q a y 4 z 1 b s H e 6 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7 7 6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3 7 6 4 " / > < d 1 p 1 : U U I D > R O h i 9 2 X N O s u z < / d 1 p 1 : U U I D > < d 1 p 1 : _ p r o p e r t i e s   z : I d = " i 3 7 7 7 "   i : t y p e = " d 1 p 1 : M D M P r o p e r t i e s " > < d 1 p 1 : P a r e n t   z : R e f = " i 3 7 7 6 " / > < d 1 p 1 : U U I D > a z j R w I c o E T P r < / d 1 p 1 : U U I D > < d 1 p 1 : _ c o n t e x t C o l l e c t i o n s > < d 2 : K e y V a l u e O f a n y T y p e C o m p o n e n t C o l l e c t i o n O f a n y T y p e g W H h t R N j > < d 2 : K e y   z : R e f = " i 3 2 " / > < d 2 : V a l u e   z : I d = " i 3 7 7 8 " > < d 1 p 1 : U U I D > P a Q S l B k X s 5 h v < / d 1 p 1 : U U I D > < d 1 p 1 : _ e l e m e n t s > < d 2 : a n y T y p e   z : I d = " i 3 7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7 6 " / > < d 1 p 1 : U U I D > p 5 E Y 1 L k 1 O F A Q < / d 1 p 1 : U U I D > < d 1 p 1 : C o n t a i n e r   z : R e f = " i 3 7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 f s O 8 o O w A C U J f ? S h e e t 1 ! R 1 2 8 8 C 1 : R 1 2 8 9 C 1 / 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6 9 " / > < d 1 p 1 : _ l a b e l s > < d 2 : K e y V a l u e O f s t r i n g a n y T y p e > < d 2 : K e y > L a b e l < / d 2 : K e y > < d 2 : V a l u e   z : I d = " i 3 7 8 0 "   i : t y p e = " d 1 p 1 : L a b e l " > < d 1 p 1 : P a r e n t   z : R e f = " i 3 7 7 6 " / > < d 1 p 1 : U U I D > K 1 d n K p C l h m F n 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8 1 "   i : t y p e = " d 1 p 1 : E l e m e n t s " > < d 1 p 1 : P a r e n t   z : R e f = " i 3 7 7 6 " / > < d 1 p 1 : U U I D > B l n P 6 Z G S h 8 o S < / d 1 p 1 : U U I D > < d 1 p 1 : _ c o n t e x t C o l l e c t i o n s > < d 2 : K e y V a l u e O f a n y T y p e C o m p o n e n t C o l l e c t i o n O f a n y T y p e g W H h t R N j > < d 2 : K e y   z : R e f = " i 3 2 " / > < d 2 : V a l u e   z : I d = " i 3 7 8 2 " > < d 1 p 1 : U U I D > U v m I n 9 t j y H g Z < / d 1 p 1 : U U I D > < d 1 p 1 : _ e l e m e n t s > < d 2 : a n y T y p e   z : I d = " i 3 7 8 3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3 7 7 6 " / > < d 1 p 1 : U U I D > M H Q z l c S t p H 1 8 < / d 1 p 1 : U U I D > < d 1 p 1 : _ p r o p e r t i e s   z : I d = " i 3 7 8 4 "   i : t y p e = " d 1 p 1 : M D M P r o p e r t i e s " > < d 1 p 1 : P a r e n t   z : R e f = " i 3 7 8 3 " / > < d 1 p 1 : U U I D > z v j v h Y F 0 0 h 7 H < / d 1 p 1 : U U I D > < d 1 p 1 : _ c o n t e x t C o l l e c t i o n s > < d 2 : K e y V a l u e O f a n y T y p e C o m p o n e n t C o l l e c t i o n O f a n y T y p e g W H h t R N j > < d 2 : K e y   z : R e f = " i 3 2 " / > < d 2 : V a l u e   z : I d = " i 3 7 8 5 " > < d 1 p 1 : U U I D > L A k A h F A k R z e 1 < / d 1 p 1 : U U I D > < d 1 p 1 : _ e l e m e n t s > < d 2 : a n y T y p e   z : I d = " i 3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8 3 " / > < d 1 p 1 : U U I D > D E w 3 u Y c N Z 9 S 0 < / d 1 p 1 : U U I D > < d 1 p 1 : C o n t a i n e r   z : R e f = " i 3 7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 f s O 8 o O w A C U J f ? S h e e t 1 ! R 1 2 9 0 C 1 : R 1 2 9 1 C 1 / 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7 8 7 "   i : t y p e = " d 1 p 1 : L a b e l " > < d 1 p 1 : P a r e n t   z : R e f = " i 3 7 8 3 " / > < d 1 p 1 : U U I D > U N 9 E U X 8 R 1 n C v 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8 8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3 7 7 6 " / > < d 1 p 1 : U U I D > i K z 8 N G 3 O Q E B n < / d 1 p 1 : U U I D > < d 1 p 1 : _ p r o p e r t i e s   z : I d = " i 3 7 8 9 "   i : t y p e = " d 1 p 1 : M D M P r o p e r t i e s " > < d 1 p 1 : P a r e n t   z : R e f = " i 3 7 8 8 " / > < d 1 p 1 : U U I D > Y z 0 U 1 r 4 Q 8 6 J 1 < / d 1 p 1 : U U I D > < d 1 p 1 : _ c o n t e x t C o l l e c t i o n s > < d 2 : K e y V a l u e O f a n y T y p e C o m p o n e n t C o l l e c t i o n O f a n y T y p e g W H h t R N j > < d 2 : K e y   z : R e f = " i 3 2 " / > < d 2 : V a l u e   z : I d = " i 3 7 9 0 " > < d 1 p 1 : U U I D > f j U I E b 9 L Q s r d < / d 1 p 1 : U U I D > < d 1 p 1 : _ e l e m e n t s > < d 2 : a n y T y p e   z : I d = " i 3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8 8 " / > < d 1 p 1 : U U I D > g M G c E u s O s u h s < / d 1 p 1 : U U I D > < d 1 p 1 : C o n t a i n e r   z : R e f = " i 3 7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 f s O 8 o O w A C U J f ? S h e e t 1 ! R 1 2 9 2 C 1 : R 1 2 9 3 C 1 / 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7 9 2 "   i : t y p e = " d 1 p 1 : L a b e l " > < d 1 p 1 : P a r e n t   z : R e f = " i 3 7 8 8 " / > < d 1 p 1 : U U I D > N g 1 N K J x U M W S k 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9 3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3 7 7 6 " / > < d 1 p 1 : U U I D > u Z o F 7 A Q Y A S I Y < / d 1 p 1 : U U I D > < d 1 p 1 : _ p r o p e r t i e s   z : I d = " i 3 7 9 4 "   i : t y p e = " d 1 p 1 : M D M P r o p e r t i e s " > < d 1 p 1 : P a r e n t   z : R e f = " i 3 7 9 3 " / > < d 1 p 1 : U U I D > N r t k 3 O 1 G 4 3 S K < / d 1 p 1 : U U I D > < d 1 p 1 : _ c o n t e x t C o l l e c t i o n s > < d 2 : K e y V a l u e O f a n y T y p e C o m p o n e n t C o l l e c t i o n O f a n y T y p e g W H h t R N j > < d 2 : K e y   z : R e f = " i 3 2 " / > < d 2 : V a l u e   z : I d = " i 3 7 9 5 " > < d 1 p 1 : U U I D > D U I 8 A H j w H X s p < / d 1 p 1 : U U I D > < d 1 p 1 : _ e l e m e n t s > < d 2 : a n y T y p e   z : I d = " i 3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9 3 " / > < d 1 p 1 : U U I D > f d M O O 4 K 2 C n 1 X < / d 1 p 1 : U U I D > < d 1 p 1 : C o n t a i n e r   z : R e f = " i 3 7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 f s O 8 o O w A C U J f ? S h e e t 1 ! R 1 2 9 4 C 1 : R 1 2 9 5 C 1 / 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7 9 7 "   i : t y p e = " d 1 p 1 : L a b e l " > < d 1 p 1 : P a r e n t   z : R e f = " i 3 7 9 3 " / > < d 1 p 1 : U U I D > v O N 4 p f E 7 Y e M Y 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9 8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3 7 7 6 " / > < d 1 p 1 : U U I D > x G k V o b s h F h L h < / d 1 p 1 : U U I D > < d 1 p 1 : _ p r o p e r t i e s   z : I d = " i 3 7 9 9 "   i : t y p e = " d 1 p 1 : M D M P r o p e r t i e s " > < d 1 p 1 : P a r e n t   z : R e f = " i 3 7 9 8 " / > < d 1 p 1 : U U I D > k Z R C z k i t 3 6 Y u < / d 1 p 1 : U U I D > < d 1 p 1 : _ c o n t e x t C o l l e c t i o n s > < d 2 : K e y V a l u e O f a n y T y p e C o m p o n e n t C o l l e c t i o n O f a n y T y p e g W H h t R N j > < d 2 : K e y   z : R e f = " i 3 2 " / > < d 2 : V a l u e   z : I d = " i 3 8 0 0 " > < d 1 p 1 : U U I D > f u O l L w k 1 9 E 9 a < / d 1 p 1 : U U I D > < d 1 p 1 : _ e l e m e n t s > < d 2 : a n y T y p e   z : I d = " i 3 8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9 8 " / > < d 1 p 1 : U U I D > B p 1 9 t b I b c w Q m < / d 1 p 1 : U U I D > < d 1 p 1 : C o n t a i n e r   z : R e f = " i 3 7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 f s O 8 o O w A C U J f ? S h e e t 1 ! R 1 2 9 6 C 1 : R 1 2 9 7 C 1 / 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0 2 "   i : t y p e = " d 1 p 1 : L a b e l " > < d 1 p 1 : P a r e n t   z : R e f = " i 3 7 9 8 " / > < d 1 p 1 : U U I D > M 9 0 F z r i Y C r w u 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0 3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3 7 7 6 " / > < d 1 p 1 : U U I D > f 1 A u m s 1 X U D s 0 < / d 1 p 1 : U U I D > < d 1 p 1 : _ p r o p e r t i e s   z : I d = " i 3 8 0 4 "   i : t y p e = " d 1 p 1 : M D M P r o p e r t i e s " > < d 1 p 1 : P a r e n t   z : R e f = " i 3 8 0 3 " / > < d 1 p 1 : U U I D > r h 6 i z 8 w p F c m f < / d 1 p 1 : U U I D > < d 1 p 1 : _ c o n t e x t C o l l e c t i o n s > < d 2 : K e y V a l u e O f a n y T y p e C o m p o n e n t C o l l e c t i o n O f a n y T y p e g W H h t R N j > < d 2 : K e y   z : R e f = " i 3 2 " / > < d 2 : V a l u e   z : I d = " i 3 8 0 5 " > < d 1 p 1 : U U I D > k j q Q D 9 X o a 2 A K < / d 1 p 1 : U U I D > < d 1 p 1 : _ e l e m e n t s > < d 2 : a n y T y p e   z : I d = " i 3 8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0 3 " / > < d 1 p 1 : U U I D > l j 9 d z 7 S 0 d n v o < / d 1 p 1 : U U I D > < d 1 p 1 : C o n t a i n e r   z : R e f = " i 3 8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 f s O 8 o O w A C U J f ? S h e e t 1 ! R 1 2 9 8 C 1 : R 1 2 9 9 C 1 / 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0 7 "   i : t y p e = " d 1 p 1 : L a b e l " > < d 1 p 1 : P a r e n t   z : R e f = " i 3 8 0 3 " / > < d 1 p 1 : U U I D > S 9 y h o A E M R A 1 e 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0 8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3 7 7 6 " / > < d 1 p 1 : U U I D > X z k Q Y H M F 6 B 5 0 < / d 1 p 1 : U U I D > < d 1 p 1 : _ p r o p e r t i e s   z : I d = " i 3 8 0 9 "   i : t y p e = " d 1 p 1 : M D M P r o p e r t i e s " > < d 1 p 1 : P a r e n t   z : R e f = " i 3 8 0 8 " / > < d 1 p 1 : U U I D > r C E B S U V k C X S K < / d 1 p 1 : U U I D > < d 1 p 1 : _ c o n t e x t C o l l e c t i o n s > < d 2 : K e y V a l u e O f a n y T y p e C o m p o n e n t C o l l e c t i o n O f a n y T y p e g W H h t R N j > < d 2 : K e y   z : R e f = " i 3 2 " / > < d 2 : V a l u e   z : I d = " i 3 8 1 0 " > < d 1 p 1 : U U I D > n 2 Y c Y n L 8 g x 0 P < / d 1 p 1 : U U I D > < d 1 p 1 : _ e l e m e n t s > < d 2 : a n y T y p e   z : I d = " i 3 8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0 8 " / > < d 1 p 1 : U U I D > y S 1 I K x C E y C b A < / d 1 p 1 : U U I D > < d 1 p 1 : C o n t a i n e r   z : R e f = " i 3 8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 f s O 8 o O w A C U J f ? S h e e t 1 ! R 1 3 0 0 C 1 : R 1 3 0 1 C 1 / 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1 2 "   i : t y p e = " d 1 p 1 : L a b e l " > < d 1 p 1 : P a r e n t   z : R e f = " i 3 8 0 8 " / > < d 1 p 1 : U U I D > p O i 4 Q r d T E 8 f o 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1 3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3 7 7 6 " / > < d 1 p 1 : U U I D > h H o f N E 6 n a w T n < / d 1 p 1 : U U I D > < d 1 p 1 : _ p r o p e r t i e s   z : I d = " i 3 8 1 4 "   i : t y p e = " d 1 p 1 : M D M P r o p e r t i e s " > < d 1 p 1 : P a r e n t   z : R e f = " i 3 8 1 3 " / > < d 1 p 1 : U U I D > w W V F g b H V Q 0 s 6 < / d 1 p 1 : U U I D > < d 1 p 1 : _ c o n t e x t C o l l e c t i o n s > < d 2 : K e y V a l u e O f a n y T y p e C o m p o n e n t C o l l e c t i o n O f a n y T y p e g W H h t R N j > < d 2 : K e y   z : R e f = " i 3 2 " / > < d 2 : V a l u e   z : I d = " i 3 8 1 5 " > < d 1 p 1 : U U I D > d 1 c 1 b x I C N z C A < / d 1 p 1 : U U I D > < d 1 p 1 : _ e l e m e n t s > < d 2 : a n y T y p e   z : I d = " i 3 8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1 3 " / > < d 1 p 1 : U U I D > Z N Z Q V O W t b X g B < / d 1 p 1 : U U I D > < d 1 p 1 : C o n t a i n e r   z : R e f = " i 3 8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 f s O 8 o O w A C U J f ? S h e e t 1 ! R 1 3 0 2 C 1 : R 1 3 0 3 C 1 / 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1 7 "   i : t y p e = " d 1 p 1 : L a b e l " > < d 1 p 1 : P a r e n t   z : R e f = " i 3 8 1 3 " / > < d 1 p 1 : U U I D > F M l 1 P v x B 4 5 y l 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1 8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3 7 7 6 " / > < d 1 p 1 : U U I D > C Q 8 6 D p C g 9 U R U < / d 1 p 1 : U U I D > < d 1 p 1 : _ p r o p e r t i e s   z : I d = " i 3 8 1 9 "   i : t y p e = " d 1 p 1 : M D M P r o p e r t i e s " > < d 1 p 1 : P a r e n t   z : R e f = " i 3 8 1 8 " / > < d 1 p 1 : U U I D > O G c E p e 9 J l 3 j U < / d 1 p 1 : U U I D > < d 1 p 1 : _ c o n t e x t C o l l e c t i o n s > < d 2 : K e y V a l u e O f a n y T y p e C o m p o n e n t C o l l e c t i o n O f a n y T y p e g W H h t R N j > < d 2 : K e y   z : R e f = " i 3 2 " / > < d 2 : V a l u e   z : I d = " i 3 8 2 0 " > < d 1 p 1 : U U I D > Q L o B 3 Y y H U V l T < / d 1 p 1 : U U I D > < d 1 p 1 : _ e l e m e n t s > < d 2 : a n y T y p e   z : I d = " i 3 8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1 8 " / > < d 1 p 1 : U U I D > B 1 9 C e 9 f M U b j U < / d 1 p 1 : U U I D > < d 1 p 1 : C o n t a i n e r   z : R e f = " i 3 8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 f s O 8 o O w A C U J f ? S h e e t 1 ! R 1 3 0 4 C 1 : R 1 3 0 5 C 1 / 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2 2 "   i : t y p e = " d 1 p 1 : L a b e l " > < d 1 p 1 : P a r e n t   z : R e f = " i 3 8 1 8 " / > < d 1 p 1 : U U I D > E x 5 m U X U x 4 Q S K 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2 3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3 7 7 6 " / > < d 1 p 1 : U U I D > Z b 9 l j D y t K 0 Z 8 < / d 1 p 1 : U U I D > < d 1 p 1 : _ p r o p e r t i e s   z : I d = " i 3 8 2 4 "   i : t y p e = " d 1 p 1 : M D M P r o p e r t i e s " > < d 1 p 1 : P a r e n t   z : R e f = " i 3 8 2 3 " / > < d 1 p 1 : U U I D > R D X t 0 3 Z l o F 6 J < / d 1 p 1 : U U I D > < d 1 p 1 : _ c o n t e x t C o l l e c t i o n s > < d 2 : K e y V a l u e O f a n y T y p e C o m p o n e n t C o l l e c t i o n O f a n y T y p e g W H h t R N j > < d 2 : K e y   z : R e f = " i 3 2 " / > < d 2 : V a l u e   z : I d = " i 3 8 2 5 " > < d 1 p 1 : U U I D > e V z D j Z s 6 g I D y < / d 1 p 1 : U U I D > < d 1 p 1 : _ e l e m e n t s > < d 2 : a n y T y p e   z : I d = " i 3 8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2 3 " / > < d 1 p 1 : U U I D > Z 6 p l Y X A 3 n T r 1 < / d 1 p 1 : U U I D > < d 1 p 1 : C o n t a i n e r   z : R e f = " i 3 8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 f s O 8 o O w A C U J f ? S h e e t 1 ! R 1 3 0 6 C 1 : R 1 3 0 7 C 1 / 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2 7 "   i : t y p e = " d 1 p 1 : L a b e l " > < d 1 p 1 : P a r e n t   z : R e f = " i 3 8 2 3 " / > < d 1 p 1 : U U I D > G z u B G E 4 Q Y 7 h J 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2 8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3 7 7 6 " / > < d 1 p 1 : U U I D > L c 2 5 A o 1 U L u M z < / d 1 p 1 : U U I D > < d 1 p 1 : _ p r o p e r t i e s   z : I d = " i 3 8 2 9 "   i : t y p e = " d 1 p 1 : M D M P r o p e r t i e s " > < d 1 p 1 : P a r e n t   z : R e f = " i 3 8 2 8 " / > < d 1 p 1 : U U I D > A F S a 5 A p 6 4 1 c J < / d 1 p 1 : U U I D > < d 1 p 1 : _ c o n t e x t C o l l e c t i o n s > < d 2 : K e y V a l u e O f a n y T y p e C o m p o n e n t C o l l e c t i o n O f a n y T y p e g W H h t R N j > < d 2 : K e y   z : R e f = " i 3 2 " / > < d 2 : V a l u e   z : I d = " i 3 8 3 0 " > < d 1 p 1 : U U I D > J c n 4 u n z M A j O 1 < / d 1 p 1 : U U I D > < d 1 p 1 : _ e l e m e n t s > < d 2 : a n y T y p e   z : I d = " i 3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2 8 " / > < d 1 p 1 : U U I D > M z M R F C g R o 8 C e < / d 1 p 1 : U U I D > < d 1 p 1 : C o n t a i n e r   z : R e f = " i 3 8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 f s O 8 o O w A C U J f ? S h e e t 1 ! R 1 3 0 8 C 1 : R 1 3 0 9 C 1 / 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3 2 "   i : t y p e = " d 1 p 1 : L a b e l " > < d 1 p 1 : P a r e n t   z : R e f = " i 3 8 2 8 " / > < d 1 p 1 : U U I D > X T Q I h C u Y m 4 Y t 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3 3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3 7 7 6 " / > < d 1 p 1 : U U I D > R D p P v 2 T 8 r v q x < / d 1 p 1 : U U I D > < d 1 p 1 : _ p r o p e r t i e s   z : I d = " i 3 8 3 4 "   i : t y p e = " d 1 p 1 : M D M P r o p e r t i e s " > < d 1 p 1 : P a r e n t   z : R e f = " i 3 8 3 3 " / > < d 1 p 1 : U U I D > F R A f e H 3 o f g a 5 < / d 1 p 1 : U U I D > < d 1 p 1 : _ c o n t e x t C o l l e c t i o n s > < d 2 : K e y V a l u e O f a n y T y p e C o m p o n e n t C o l l e c t i o n O f a n y T y p e g W H h t R N j > < d 2 : K e y   z : R e f = " i 3 2 " / > < d 2 : V a l u e   z : I d = " i 3 8 3 5 " > < d 1 p 1 : U U I D > m F K A e f 1 b 2 Z M H < / d 1 p 1 : U U I D > < d 1 p 1 : _ e l e m e n t s > < d 2 : a n y T y p e   z : I d = " i 3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3 3 " / > < d 1 p 1 : U U I D > p X 1 2 U K f N a I y c < / d 1 p 1 : U U I D > < d 1 p 1 : C o n t a i n e r   z : R e f = " i 3 8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 f s O 8 o O w A C U J f ? S h e e t 1 ! R 1 3 1 0 C 1 : R 1 3 1 1 C 1 / 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3 7 "   i : t y p e = " d 1 p 1 : L a b e l " > < d 1 p 1 : P a r e n t   z : R e f = " i 3 8 3 3 " / > < d 1 p 1 : U U I D > R m r W 7 O 1 r o e B 2 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8 3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3 5 6 8 " / > < d 1 p 1 : U U I D > y i f 1 U B i K p X X r < / d 1 p 1 : U U I D > < d 1 p 1 : _ p r o p e r t i e s   z : I d = " i 3 8 3 9 "   i : t y p e = " d 1 p 1 : M D M P r o p e r t i e s " > < d 1 p 1 : P a r e n t   z : R e f = " i 3 8 3 8 " / > < d 1 p 1 : U U I D > f T s 3 q l Y t Y Q i A < / d 1 p 1 : U U I D > < d 1 p 1 : _ c o n t e x t C o l l e c t i o n s > < d 2 : K e y V a l u e O f a n y T y p e C o m p o n e n t C o l l e c t i o n O f a n y T y p e g W H h t R N j > < d 2 : K e y   z : R e f = " i 3 2 " / > < d 2 : V a l u e   z : I d = " i 3 8 4 0 " > < d 1 p 1 : U U I D > u g y J H l n s E 1 s G < / d 1 p 1 : U U I D > < d 1 p 1 : _ e l e m e n t s > < d 2 : a n y T y p e   z : I d = " i 3 8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3 8 " / > < d 1 p 1 : U U I D > N B T V B N g l R s Y L < / d 1 p 1 : U U I D > < d 1 p 1 : C o n t a i n e r   z : R e f = " i 3 8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 f s O 8 o O w A C U J f ? S h e e t 1 ! R 1 3 1 2 C 1 / 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8 4 2 "   i : t y p e = " d 1 p 1 : L a b e l " > < d 1 p 1 : P a r e n t   z : R e f = " i 3 8 3 8 " / > < d 1 p 1 : U U I D > s o A z Q s h 8 O 9 m b 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4 3 "   i : t y p e = " d 1 p 1 : E l e m e n t s " > < d 1 p 1 : P a r e n t   z : R e f = " i 3 8 3 8 " / > < d 1 p 1 : U U I D > E O Z 7 V s o Y C Q 0 6 < / d 1 p 1 : U U I D > < d 1 p 1 : _ c o n t e x t C o l l e c t i o n s > < d 2 : K e y V a l u e O f a n y T y p e C o m p o n e n t C o l l e c t i o n O f a n y T y p e g W H h t R N j > < d 2 : K e y   z : R e f = " i 3 2 " / > < d 2 : V a l u e   z : I d = " i 3 8 4 4 " > < d 1 p 1 : U U I D > m g b S h t D F t P w F < / d 1 p 1 : U U I D > < d 1 p 1 : _ e l e m e n t s > < d 2 : a n y T y p e   z : I d = " i 3 8 4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3 8 3 8 " / > < d 1 p 1 : U U I D > g l 0 7 t 9 p e r i d m < / d 1 p 1 : U U I D > < d 1 p 1 : _ p r o p e r t i e s   z : I d = " i 3 8 4 6 "   i : t y p e = " d 1 p 1 : M D M P r o p e r t i e s " > < d 1 p 1 : P a r e n t   z : R e f = " i 3 8 4 5 " / > < d 1 p 1 : U U I D > o 7 w R B d u i 0 1 9 y < / d 1 p 1 : U U I D > < d 1 p 1 : _ c o n t e x t C o l l e c t i o n s > < d 2 : K e y V a l u e O f a n y T y p e C o m p o n e n t C o l l e c t i o n O f a n y T y p e g W H h t R N j > < d 2 : K e y   z : R e f = " i 3 2 " / > < d 2 : V a l u e   z : I d = " i 3 8 4 7 " > < d 1 p 1 : U U I D > T V F z g G Y t m m n p < / d 1 p 1 : U U I D > < d 1 p 1 : _ e l e m e n t s > < d 2 : a n y T y p e   z : I d = " i 3 8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4 5 " / > < d 1 p 1 : U U I D > O D s K u 6 t L I m X K < / d 1 p 1 : U U I D > < d 1 p 1 : C o n t a i n e r   z : R e f = " i 3 8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 f s O 8 o O w A C U J f ? S h e e t 1 ! R 1 3 1 3 C 1 : R 1 3 1 4 C 1 / 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4 3 " / > < d 1 p 1 : _ l a b e l s > < d 2 : K e y V a l u e O f s t r i n g a n y T y p e > < d 2 : K e y > L a b e l < / d 2 : K e y > < d 2 : V a l u e   z : I d = " i 3 8 4 9 "   i : t y p e = " d 1 p 1 : L a b e l " > < d 1 p 1 : P a r e n t   z : R e f = " i 3 8 4 5 " / > < d 1 p 1 : U U I D > t k P P V I u M D z 7 Z 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5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3 8 3 8 " / > < d 1 p 1 : U U I D > i 6 t 1 M q d p Y A q X < / d 1 p 1 : U U I D > < d 1 p 1 : _ p r o p e r t i e s   z : I d = " i 3 8 5 1 "   i : t y p e = " d 1 p 1 : M D M P r o p e r t i e s " > < d 1 p 1 : P a r e n t   z : R e f = " i 3 8 5 0 " / > < d 1 p 1 : U U I D > r W r l J K Q Z C g 7 q < / d 1 p 1 : U U I D > < d 1 p 1 : _ c o n t e x t C o l l e c t i o n s > < d 2 : K e y V a l u e O f a n y T y p e C o m p o n e n t C o l l e c t i o n O f a n y T y p e g W H h t R N j > < d 2 : K e y   z : R e f = " i 3 2 " / > < d 2 : V a l u e   z : I d = " i 3 8 5 2 " > < d 1 p 1 : U U I D > H s F L U p j L U G 9 8 < / d 1 p 1 : U U I D > < d 1 p 1 : _ e l e m e n t s > < d 2 : a n y T y p e   z : I d = " i 3 8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5 0 " / > < d 1 p 1 : U U I D > o j y 1 H y q v 8 4 9 K < / d 1 p 1 : U U I D > < d 1 p 1 : C o n t a i n e r   z : R e f = " i 3 8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 f s O 8 o O w A C U J f ? S h e e t 1 ! R 1 3 1 5 C 1 : R 1 3 1 6 C 1 / 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4 3 " / > < d 1 p 1 : _ l a b e l s > < d 2 : K e y V a l u e O f s t r i n g a n y T y p e > < d 2 : K e y > L a b e l < / d 2 : K e y > < d 2 : V a l u e   z : I d = " i 3 8 5 4 "   i : t y p e = " d 1 p 1 : L a b e l " > < d 1 p 1 : P a r e n t   z : R e f = " i 3 8 5 0 " / > < d 1 p 1 : U U I D > A X a N c h R 2 3 1 H A 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5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3 8 3 8 " / > < d 1 p 1 : U U I D > t y 3 M G h d R s 6 P Z < / d 1 p 1 : U U I D > < d 1 p 1 : _ p r o p e r t i e s   z : I d = " i 3 8 5 6 "   i : t y p e = " d 1 p 1 : M D M P r o p e r t i e s " > < d 1 p 1 : P a r e n t   z : R e f = " i 3 8 5 5 " / > < d 1 p 1 : U U I D > V x k c V N n w F B C C < / d 1 p 1 : U U I D > < d 1 p 1 : _ c o n t e x t C o l l e c t i o n s > < d 2 : K e y V a l u e O f a n y T y p e C o m p o n e n t C o l l e c t i o n O f a n y T y p e g W H h t R N j > < d 2 : K e y   z : R e f = " i 3 2 " / > < d 2 : V a l u e   z : I d = " i 3 8 5 7 " > < d 1 p 1 : U U I D > s i 2 d C M 1 t W t 0 k < / d 1 p 1 : U U I D > < d 1 p 1 : _ e l e m e n t s > < d 2 : a n y T y p e   z : I d = " i 3 8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5 5 " / > < d 1 p 1 : U U I D > S Y S O 0 N s O t 4 w h < / d 1 p 1 : U U I D > < d 1 p 1 : C o n t a i n e r   z : R e f = " i 3 8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 f s O 8 o O w A C U J f ? S h e e t 1 ! R 1 3 1 7 C 1 : R 1 3 1 8 C 1 / 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4 3 " / > < d 1 p 1 : _ l a b e l s > < d 2 : K e y V a l u e O f s t r i n g a n y T y p e > < d 2 : K e y > L a b e l < / d 2 : K e y > < d 2 : V a l u e   z : I d = " i 3 8 5 9 "   i : t y p e = " d 1 p 1 : L a b e l " > < d 1 p 1 : P a r e n t   z : R e f = " i 3 8 5 5 " / > < d 1 p 1 : U U I D > G j W 2 8 X i E I B S c 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8 6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5 6 8 " / > < d 1 p 1 : U U I D > E 4 m p 3 b U 1 2 6 w k < / d 1 p 1 : U U I D > < d 1 p 1 : _ p r o p e r t i e s   z : I d = " i 3 8 6 1 "   i : t y p e = " d 1 p 1 : M D M P r o p e r t i e s " > < d 1 p 1 : P a r e n t   z : R e f = " i 3 8 6 0 " / > < d 1 p 1 : U U I D > E H 0 G e O 1 u h v B k < / d 1 p 1 : U U I D > < d 1 p 1 : _ c o n t e x t C o l l e c t i o n s > < d 2 : K e y V a l u e O f a n y T y p e C o m p o n e n t C o l l e c t i o n O f a n y T y p e g W H h t R N j > < d 2 : K e y   z : R e f = " i 3 2 " / > < d 2 : V a l u e   z : I d = " i 3 8 6 2 " > < d 1 p 1 : U U I D > w N s w D Q y r 7 9 F 7 < / d 1 p 1 : U U I D > < d 1 p 1 : _ e l e m e n t s > < d 2 : a n y T y p e   z : I d = " i 3 8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6 0 " / > < d 1 p 1 : U U I D > w Y 5 1 U z U 6 x U Y 5 < / d 1 p 1 : U U I D > < d 1 p 1 : C o n t a i n e r   z : R e f = " i 3 8 6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 f s O 8 o O w A C U J f ? S h e e t 1 ! R 1 3 1 9 C 1 / 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8 6 4 "   i : t y p e = " d 1 p 1 : L a b e l " > < d 1 p 1 : P a r e n t   z : R e f = " i 3 8 6 0 " / > < d 1 p 1 : U U I D > n N 0 Q b v j K x w U 4 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6 5 "   i : t y p e = " d 1 p 1 : E l e m e n t s " > < d 1 p 1 : P a r e n t   z : R e f = " i 3 8 6 0 " / > < d 1 p 1 : U U I D > t G r U d 2 z Z N g T M < / d 1 p 1 : U U I D > < d 1 p 1 : _ c o n t e x t C o l l e c t i o n s > < d 2 : K e y V a l u e O f a n y T y p e C o m p o n e n t C o l l e c t i o n O f a n y T y p e g W H h t R N j > < d 2 : K e y   z : R e f = " i 3 2 " / > < d 2 : V a l u e   z : I d = " i 3 8 6 6 " > < d 1 p 1 : U U I D > J N 9 n T I F E o 4 x y < / d 1 p 1 : U U I D > < d 1 p 1 : _ e l e m e n t s > < d 2 : a n y T y p e   z : I d = " i 3 8 6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3 8 6 0 " / > < d 1 p 1 : U U I D > m A Y A I X X C v 9 j 1 < / d 1 p 1 : U U I D > < d 1 p 1 : _ p r o p e r t i e s   z : I d = " i 3 8 6 8 "   i : t y p e = " d 1 p 1 : M D M P r o p e r t i e s " > < d 1 p 1 : P a r e n t   z : R e f = " i 3 8 6 7 " / > < d 1 p 1 : U U I D > S v P H 0 F D l W t S n < / d 1 p 1 : U U I D > < d 1 p 1 : _ c o n t e x t C o l l e c t i o n s > < d 2 : K e y V a l u e O f a n y T y p e C o m p o n e n t C o l l e c t i o n O f a n y T y p e g W H h t R N j > < d 2 : K e y   z : R e f = " i 3 2 " / > < d 2 : V a l u e   z : I d = " i 3 8 6 9 " > < d 1 p 1 : U U I D > a 5 K c H E k F B 1 K F < / d 1 p 1 : U U I D > < d 1 p 1 : _ e l e m e n t s > < d 2 : a n y T y p e   z : I d = " i 3 8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6 7 " / > < d 1 p 1 : U U I D > P A a t b E y m 0 x a T < / d 1 p 1 : U U I D > < d 1 p 1 : C o n t a i n e r   z : R e f = " i 3 8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 f s O 8 o O w A C U J f ? S h e e t 1 ! R 1 3 2 0 C 1 : R 1 3 2 1 C 1 / 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6 5 " / > < d 1 p 1 : _ l a b e l s > < d 2 : K e y V a l u e O f s t r i n g a n y T y p e > < d 2 : K e y > L a b e l < / d 2 : K e y > < d 2 : V a l u e   z : I d = " i 3 8 7 1 "   i : t y p e = " d 1 p 1 : L a b e l " > < d 1 p 1 : P a r e n t   z : R e f = " i 3 8 6 7 " / > < d 1 p 1 : U U I D > T j B Z Z R K M o I 6 1 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7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3 8 6 0 " / > < d 1 p 1 : U U I D > U d m j 9 r A 7 2 I I 6 < / d 1 p 1 : U U I D > < d 1 p 1 : _ p r o p e r t i e s   z : I d = " i 3 8 7 3 "   i : t y p e = " d 1 p 1 : M D M P r o p e r t i e s " > < d 1 p 1 : P a r e n t   z : R e f = " i 3 8 7 2 " / > < d 1 p 1 : U U I D > A q 2 2 6 f l N G T X Y < / d 1 p 1 : U U I D > < d 1 p 1 : _ c o n t e x t C o l l e c t i o n s > < d 2 : K e y V a l u e O f a n y T y p e C o m p o n e n t C o l l e c t i o n O f a n y T y p e g W H h t R N j > < d 2 : K e y   z : R e f = " i 3 2 " / > < d 2 : V a l u e   z : I d = " i 3 8 7 4 " > < d 1 p 1 : U U I D > h 2 0 s v S 3 d k J 0 0 < / d 1 p 1 : U U I D > < d 1 p 1 : _ e l e m e n t s > < d 2 : a n y T y p e   z : I d = " i 3 8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7 2 " / > < d 1 p 1 : U U I D > i U K R 5 r x t g 1 b b < / d 1 p 1 : U U I D > < d 1 p 1 : C o n t a i n e r   z : R e f = " i 3 8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 f s O 8 o O w A C U J f ? S h e e t 1 ! R 1 3 2 2 C 1 : R 1 3 2 3 C 1 / 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6 5 " / > < d 1 p 1 : _ l a b e l s > < d 2 : K e y V a l u e O f s t r i n g a n y T y p e > < d 2 : K e y > L a b e l < / d 2 : K e y > < d 2 : V a l u e   z : I d = " i 3 8 7 6 "   i : t y p e = " d 1 p 1 : L a b e l " > < d 1 p 1 : P a r e n t   z : R e f = " i 3 8 7 2 " / > < d 1 p 1 : U U I D > h 8 1 u B j j O a E I H 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8 7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5 6 8 " / > < d 1 p 1 : U U I D > j q u 5 s S 4 F N s f f < / d 1 p 1 : U U I D > < d 1 p 1 : _ p r o p e r t i e s   z : I d = " i 3 8 7 8 "   i : t y p e = " d 1 p 1 : M D M P r o p e r t i e s " > < d 1 p 1 : P a r e n t   z : R e f = " i 3 8 7 7 " / > < d 1 p 1 : U U I D > K s I h R 7 9 8 n B E j < / d 1 p 1 : U U I D > < d 1 p 1 : _ c o n t e x t C o l l e c t i o n s > < d 2 : K e y V a l u e O f a n y T y p e C o m p o n e n t C o l l e c t i o n O f a n y T y p e g W H h t R N j > < d 2 : K e y   z : R e f = " i 3 2 " / > < d 2 : V a l u e   z : I d = " i 3 8 7 9 " > < d 1 p 1 : U U I D > M F 2 h 1 6 u 2 1 B M n < / d 1 p 1 : U U I D > < d 1 p 1 : _ e l e m e n t s > < d 2 : a n y T y p e   z : I d = " i 3 8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7 7 " / > < d 1 p 1 : U U I D > R U S Z g p 1 y b Z f C < / d 1 p 1 : U U I D > < d 1 p 1 : C o n t a i n e r   z : R e f = " i 3 8 7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 f s O 8 o O w A C U J f ? S h e e t 1 ! R 1 3 2 4 C 1 / 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8 8 1 "   i : t y p e = " d 1 p 1 : L a b e l " > < d 1 p 1 : P a r e n t   z : R e f = " i 3 8 7 7 " / > < d 1 p 1 : U U I D > K q B 6 U l w 5 e W v g 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8 2 "   i : t y p e = " d 1 p 1 : E l e m e n t s " > < d 1 p 1 : P a r e n t   z : R e f = " i 3 8 7 7 " / > < d 1 p 1 : U U I D > t r n X u B e 8 X l z 5 < / d 1 p 1 : U U I D > < d 1 p 1 : _ c o n t e x t C o l l e c t i o n s > < d 2 : K e y V a l u e O f a n y T y p e C o m p o n e n t C o l l e c t i o n O f a n y T y p e g W H h t R N j > < d 2 : K e y   z : R e f = " i 3 2 " / > < d 2 : V a l u e   z : I d = " i 3 8 8 3 " > < d 1 p 1 : U U I D > K o r B X G g D y R D B < / d 1 p 1 : U U I D > < d 1 p 1 : _ e l e m e n t s > < d 2 : a n y T y p e   z : I d = " i 3 8 8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3 8 7 7 " / > < d 1 p 1 : U U I D > j h W L O h H Y r a t 2 < / d 1 p 1 : U U I D > < d 1 p 1 : _ p r o p e r t i e s   z : I d = " i 3 8 8 5 "   i : t y p e = " d 1 p 1 : M D M P r o p e r t i e s " > < d 1 p 1 : P a r e n t   z : R e f = " i 3 8 8 4 " / > < d 1 p 1 : U U I D > H X L n K 1 N o P l C 0 < / d 1 p 1 : U U I D > < d 1 p 1 : _ c o n t e x t C o l l e c t i o n s > < d 2 : K e y V a l u e O f a n y T y p e C o m p o n e n t C o l l e c t i o n O f a n y T y p e g W H h t R N j > < d 2 : K e y   z : R e f = " i 3 2 " / > < d 2 : V a l u e   z : I d = " i 3 8 8 6 " > < d 1 p 1 : U U I D > r Q 1 k G k k L f g M 7 < / d 1 p 1 : U U I D > < d 1 p 1 : _ e l e m e n t s > < d 2 : a n y T y p e   z : I d = " i 3 8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8 4 " / > < d 1 p 1 : U U I D > i k d 8 J Q I 1 k z X f < / d 1 p 1 : U U I D > < d 1 p 1 : C o n t a i n e r   z : R e f = " i 3 8 8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 f s O 8 o O w A C U J f ? S h e e t 1 ! R 1 3 2 5 C 1 : R 1 3 2 6 C 1 / 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8 2 " / > < d 1 p 1 : _ l a b e l s > < d 2 : K e y V a l u e O f s t r i n g a n y T y p e > < d 2 : K e y > L a b e l < / d 2 : K e y > < d 2 : V a l u e   z : I d = " i 3 8 8 8 "   i : t y p e = " d 1 p 1 : L a b e l " > < d 1 p 1 : P a r e n t   z : R e f = " i 3 8 8 4 " / > < d 1 p 1 : U U I D > M l s 6 O X 0 x 5 0 p m 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8 9 "   i : t y p e = " d 1 p 1 : E l e m e n t s " > < d 1 p 1 : P a r e n t   z : R e f = " i 3 8 8 4 " / > < d 1 p 1 : U U I D > R c m R E v H 4 n 9 Q y < / d 1 p 1 : U U I D > < d 1 p 1 : _ c o n t e x t C o l l e c t i o n s > < d 2 : K e y V a l u e O f a n y T y p e C o m p o n e n t C o l l e c t i o n O f a n y T y p e g W H h t R N j > < d 2 : K e y   z : R e f = " i 3 2 " / > < d 2 : V a l u e   z : I d = " i 3 8 9 0 " > < d 1 p 1 : U U I D > U h M 1 S i F k W R 0 w < / d 1 p 1 : U U I D > < d 1 p 1 : _ e l e m e n t s > < d 2 : a n y T y p e   z : I d = " i 3 8 9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3 8 8 4 " / > < d 1 p 1 : U U I D > w 1 T 5 T y P X e 4 v Q < / d 1 p 1 : U U I D > < d 1 p 1 : _ p r o p e r t i e s   z : I d = " i 3 8 9 2 "   i : t y p e = " d 1 p 1 : M D M P r o p e r t i e s " > < d 1 p 1 : P a r e n t   z : R e f = " i 3 8 9 1 " / > < d 1 p 1 : U U I D > n H s A z j X u R c k Q < / d 1 p 1 : U U I D > < d 1 p 1 : _ c o n t e x t C o l l e c t i o n s > < d 2 : K e y V a l u e O f a n y T y p e C o m p o n e n t C o l l e c t i o n O f a n y T y p e g W H h t R N j > < d 2 : K e y   z : R e f = " i 3 2 " / > < d 2 : V a l u e   z : I d = " i 3 8 9 3 " > < d 1 p 1 : U U I D > q S r 1 z T h o K N 7 k < / d 1 p 1 : U U I D > < d 1 p 1 : _ e l e m e n t s > < d 2 : a n y T y p e   z : I d = " i 3 8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9 1 " / > < d 1 p 1 : U U I D > T P e 9 c M P A 1 V z 9 < / d 1 p 1 : U U I D > < d 1 p 1 : C o n t a i n e r   z : R e f = " i 3 8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 f s O 8 o O w A C U J f ? S h e e t 1 ! R 1 3 2 7 C 1 : R 1 3 2 8 C 1 / 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8 9 " / > < d 1 p 1 : _ l a b e l s > < d 2 : K e y V a l u e O f s t r i n g a n y T y p e > < d 2 : K e y > L a b e l < / d 2 : K e y > < d 2 : V a l u e   z : I d = " i 3 8 9 5 "   i : t y p e = " d 1 p 1 : L a b e l " > < d 1 p 1 : P a r e n t   z : R e f = " i 3 8 9 1 " / > < d 1 p 1 : U U I D > D 3 e I l R I f w 6 p Q 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9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3 8 8 4 " / > < d 1 p 1 : U U I D > O i T 8 I U 8 6 8 w X D < / d 1 p 1 : U U I D > < d 1 p 1 : _ p r o p e r t i e s   z : I d = " i 3 8 9 7 "   i : t y p e = " d 1 p 1 : M D M P r o p e r t i e s " > < d 1 p 1 : P a r e n t   z : R e f = " i 3 8 9 6 " / > < d 1 p 1 : U U I D > t k X 6 J d r N A M J 2 < / d 1 p 1 : U U I D > < d 1 p 1 : _ c o n t e x t C o l l e c t i o n s > < d 2 : K e y V a l u e O f a n y T y p e C o m p o n e n t C o l l e c t i o n O f a n y T y p e g W H h t R N j > < d 2 : K e y   z : R e f = " i 3 2 " / > < d 2 : V a l u e   z : I d = " i 3 8 9 8 " > < d 1 p 1 : U U I D > d R B R S u V h K H n k < / d 1 p 1 : U U I D > < d 1 p 1 : _ e l e m e n t s > < d 2 : a n y T y p e   z : I d = " i 3 8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9 6 " / > < d 1 p 1 : U U I D > E Y R F M j Y d d s 8 O < / d 1 p 1 : U U I D > < d 1 p 1 : C o n t a i n e r   z : R e f = " i 3 8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 f s O 8 o O w A C U J f ? S h e e t 1 ! R 1 3 2 9 C 1 : R 1 3 3 0 C 1 / 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8 9 " / > < d 1 p 1 : _ l a b e l s > < d 2 : K e y V a l u e O f s t r i n g a n y T y p e > < d 2 : K e y > L a b e l < / d 2 : K e y > < d 2 : V a l u e   z : I d = " i 3 9 0 0 "   i : t y p e = " d 1 p 1 : L a b e l " > < d 1 p 1 : P a r e n t   z : R e f = " i 3 8 9 6 " / > < d 1 p 1 : U U I D > U c z b 7 F Z S g a 7 a 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9 0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3 8 7 7 " / > < d 1 p 1 : U U I D > q V B 7 a X P Z C 5 D H < / d 1 p 1 : U U I D > < d 1 p 1 : _ p r o p e r t i e s   z : I d = " i 3 9 0 2 "   i : t y p e = " d 1 p 1 : M D M P r o p e r t i e s " > < d 1 p 1 : P a r e n t   z : R e f = " i 3 9 0 1 " / > < d 1 p 1 : U U I D > x l e s h u k L F n a K < / d 1 p 1 : U U I D > < d 1 p 1 : _ c o n t e x t C o l l e c t i o n s > < d 2 : K e y V a l u e O f a n y T y p e C o m p o n e n t C o l l e c t i o n O f a n y T y p e g W H h t R N j > < d 2 : K e y   z : R e f = " i 3 2 " / > < d 2 : V a l u e   z : I d = " i 3 9 0 3 " > < d 1 p 1 : U U I D > I 8 s I 9 S 0 v 7 x 1 v < / d 1 p 1 : U U I D > < d 1 p 1 : _ e l e m e n t s > < d 2 : a n y T y p e   z : I d = " i 3 9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0 1 " / > < d 1 p 1 : U U I D > J l A b z r Y 2 T y U s < / d 1 p 1 : U U I D > < d 1 p 1 : C o n t a i n e r   z : R e f = " i 3 9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 f s O 8 o O w A C U J f ? S h e e t 1 ! R 1 3 3 1 C 1 : R 1 3 3 2 C 1 / 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8 2 " / > < d 1 p 1 : _ l a b e l s > < d 2 : K e y V a l u e O f s t r i n g a n y T y p e > < d 2 : K e y > L a b e l < / d 2 : K e y > < d 2 : V a l u e   z : I d = " i 3 9 0 5 "   i : t y p e = " d 1 p 1 : L a b e l " > < d 1 p 1 : P a r e n t   z : R e f = " i 3 9 0 1 " / > < d 1 p 1 : U U I D > S 0 L N I Y U c Z r C e 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0 6 "   i : t y p e = " d 1 p 1 : E l e m e n t s " > < d 1 p 1 : P a r e n t   z : R e f = " i 3 9 0 1 " / > < d 1 p 1 : U U I D > z E U 5 d M 1 f C f s g < / d 1 p 1 : U U I D > < d 1 p 1 : _ c o n t e x t C o l l e c t i o n s > < d 2 : K e y V a l u e O f a n y T y p e C o m p o n e n t C o l l e c t i o n O f a n y T y p e g W H h t R N j > < d 2 : K e y   z : R e f = " i 3 2 " / > < d 2 : V a l u e   z : I d = " i 3 9 0 7 " > < d 1 p 1 : U U I D > A y T v 6 K C s 5 A 7 W < / d 1 p 1 : U U I D > < d 1 p 1 : _ e l e m e n t s > < d 2 : a n y T y p e   z : I d = " i 3 9 0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3 9 0 1 " / > < d 1 p 1 : U U I D > C U 5 1 F j E 3 w j Q J < / d 1 p 1 : U U I D > < d 1 p 1 : _ p r o p e r t i e s   z : I d = " i 3 9 0 9 "   i : t y p e = " d 1 p 1 : M D M P r o p e r t i e s " > < d 1 p 1 : P a r e n t   z : R e f = " i 3 9 0 8 " / > < d 1 p 1 : U U I D > N o A a i b f d 8 G 5 O < / d 1 p 1 : U U I D > < d 1 p 1 : _ c o n t e x t C o l l e c t i o n s > < d 2 : K e y V a l u e O f a n y T y p e C o m p o n e n t C o l l e c t i o n O f a n y T y p e g W H h t R N j > < d 2 : K e y   z : R e f = " i 3 2 " / > < d 2 : V a l u e   z : I d = " i 3 9 1 0 " > < d 1 p 1 : U U I D > s P e L 1 N R J u u g 5 < / d 1 p 1 : U U I D > < d 1 p 1 : _ e l e m e n t s > < d 2 : a n y T y p e   z : I d = " i 3 9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0 8 " / > < d 1 p 1 : U U I D > m I X Z P i 2 W o 9 1 W < / d 1 p 1 : U U I D > < d 1 p 1 : C o n t a i n e r   z : R e f = " i 3 9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 f s O 8 o O w A C U J f ? S h e e t 1 ! R 1 3 3 3 C 1 : R 1 3 3 4 C 1 / 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0 6 " / > < d 1 p 1 : _ l a b e l s > < d 2 : K e y V a l u e O f s t r i n g a n y T y p e > < d 2 : K e y > L a b e l < / d 2 : K e y > < d 2 : V a l u e   z : I d = " i 3 9 1 2 "   i : t y p e = " d 1 p 1 : L a b e l " > < d 1 p 1 : P a r e n t   z : R e f = " i 3 9 0 8 " / > < d 1 p 1 : U U I D > Y d X 0 n J t b i K L q 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1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3 9 0 1 " / > < d 1 p 1 : U U I D > a D 4 8 Y q T M Z Q 7 9 < / d 1 p 1 : U U I D > < d 1 p 1 : _ p r o p e r t i e s   z : I d = " i 3 9 1 4 "   i : t y p e = " d 1 p 1 : M D M P r o p e r t i e s " > < d 1 p 1 : P a r e n t   z : R e f = " i 3 9 1 3 " / > < d 1 p 1 : U U I D > O Z N h S Y x F q w k j < / d 1 p 1 : U U I D > < d 1 p 1 : _ c o n t e x t C o l l e c t i o n s > < d 2 : K e y V a l u e O f a n y T y p e C o m p o n e n t C o l l e c t i o n O f a n y T y p e g W H h t R N j > < d 2 : K e y   z : R e f = " i 3 2 " / > < d 2 : V a l u e   z : I d = " i 3 9 1 5 " > < d 1 p 1 : U U I D > K M 9 F g K 8 g I E q Z < / d 1 p 1 : U U I D > < d 1 p 1 : _ e l e m e n t s > < d 2 : a n y T y p e   z : I d = " i 3 9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1 3 " / > < d 1 p 1 : U U I D > D G O a P j k 2 X H 3 d < / d 1 p 1 : U U I D > < d 1 p 1 : C o n t a i n e r   z : R e f = " i 3 9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 f s O 8 o O w A C U J f ? S h e e t 1 ! R 1 3 3 5 C 1 : R 1 3 3 6 C 1 / 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0 6 " / > < d 1 p 1 : _ l a b e l s > < d 2 : K e y V a l u e O f s t r i n g a n y T y p e > < d 2 : K e y > L a b e l < / d 2 : K e y > < d 2 : V a l u e   z : I d = " i 3 9 1 7 "   i : t y p e = " d 1 p 1 : L a b e l " > < d 1 p 1 : P a r e n t   z : R e f = " i 3 9 1 3 " / > < d 1 p 1 : U U I D > E n 7 L h 8 Z N g X z a 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9 1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3 5 6 8 " / > < d 1 p 1 : U U I D > l 7 d o 2 c j o h l X m < / d 1 p 1 : U U I D > < d 1 p 1 : _ p r o p e r t i e s   z : I d = " i 3 9 1 9 "   i : t y p e = " d 1 p 1 : M D M P r o p e r t i e s " > < d 1 p 1 : P a r e n t   z : R e f = " i 3 9 1 8 " / > < d 1 p 1 : U U I D > A v 2 W 6 a Q 7 j y M C < / d 1 p 1 : U U I D > < d 1 p 1 : _ c o n t e x t C o l l e c t i o n s > < d 2 : K e y V a l u e O f a n y T y p e C o m p o n e n t C o l l e c t i o n O f a n y T y p e g W H h t R N j > < d 2 : K e y   z : R e f = " i 3 2 " / > < d 2 : V a l u e   z : I d = " i 3 9 2 0 " > < d 1 p 1 : U U I D > d w 0 d B W O N t y d M < / d 1 p 1 : U U I D > < d 1 p 1 : _ e l e m e n t s > < d 2 : a n y T y p e   z : I d = " i 3 9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1 8 " / > < d 1 p 1 : U U I D > I W 1 G M s M F S h F w < / d 1 p 1 : U U I D > < d 1 p 1 : C o n t a i n e r   z : R e f = " i 3 9 1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 f s O 8 o O w A C U J f ? S h e e t 1 ! R 1 3 3 7 C 1 / 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9 2 2 "   i : t y p e = " d 1 p 1 : L a b e l " > < d 1 p 1 : P a r e n t   z : R e f = " i 3 9 1 8 " / > < d 1 p 1 : U U I D > z e 2 c T t 2 e P V L G 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2 3 "   i : t y p e = " d 1 p 1 : E l e m e n t s " > < d 1 p 1 : P a r e n t   z : R e f = " i 3 9 1 8 " / > < d 1 p 1 : U U I D > x G N H c T y O 7 P L K < / d 1 p 1 : U U I D > < d 1 p 1 : _ c o n t e x t C o l l e c t i o n s > < d 2 : K e y V a l u e O f a n y T y p e C o m p o n e n t C o l l e c t i o n O f a n y T y p e g W H h t R N j > < d 2 : K e y   z : R e f = " i 3 2 " / > < d 2 : V a l u e   z : I d = " i 3 9 2 4 " > < d 1 p 1 : U U I D > v d E S Q s l r R I q w < / d 1 p 1 : U U I D > < d 1 p 1 : _ e l e m e n t s > < d 2 : a n y T y p e   z : I d = " i 3 9 2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3 9 1 8 " / > < d 1 p 1 : U U I D > M c M O y J o v P 4 6 p < / d 1 p 1 : U U I D > < d 1 p 1 : _ p r o p e r t i e s   z : I d = " i 3 9 2 6 "   i : t y p e = " d 1 p 1 : M D M P r o p e r t i e s " > < d 1 p 1 : P a r e n t   z : R e f = " i 3 9 2 5 " / > < d 1 p 1 : U U I D > Q n j s y t 1 P 3 L 2 d < / d 1 p 1 : U U I D > < d 1 p 1 : _ c o n t e x t C o l l e c t i o n s > < d 2 : K e y V a l u e O f a n y T y p e C o m p o n e n t C o l l e c t i o n O f a n y T y p e g W H h t R N j > < d 2 : K e y   z : R e f = " i 3 2 " / > < d 2 : V a l u e   z : I d = " i 3 9 2 7 " > < d 1 p 1 : U U I D > l G 0 A 1 q u M R p L l < / d 1 p 1 : U U I D > < d 1 p 1 : _ e l e m e n t s > < d 2 : a n y T y p e   z : I d = " i 3 9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2 5 " / > < d 1 p 1 : U U I D > d J w 1 m G u C q E K Z < / d 1 p 1 : U U I D > < d 1 p 1 : C o n t a i n e r   z : R e f = " i 3 9 2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 f s O 8 o O w A C U J f ? S h e e t 1 ! R 1 3 3 8 C 1 : R 1 3 3 9 C 1 / 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2 3 " / > < d 1 p 1 : _ l a b e l s > < d 2 : K e y V a l u e O f s t r i n g a n y T y p e > < d 2 : K e y > L a b e l < / d 2 : K e y > < d 2 : V a l u e   z : I d = " i 3 9 2 9 "   i : t y p e = " d 1 p 1 : L a b e l " > < d 1 p 1 : P a r e n t   z : R e f = " i 3 9 2 5 " / > < d 1 p 1 : U U I D > b o q F s a 2 9 h a 5 n 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3 0 "   i : t y p e = " d 1 p 1 : E l e m e n t s " > < d 1 p 1 : P a r e n t   z : R e f = " i 3 9 2 5 " / > < d 1 p 1 : U U I D > M f 7 Q p e 1 2 y F N 2 < / d 1 p 1 : U U I D > < d 1 p 1 : _ c o n t e x t C o l l e c t i o n s > < d 2 : K e y V a l u e O f a n y T y p e C o m p o n e n t C o l l e c t i o n O f a n y T y p e g W H h t R N j > < d 2 : K e y   z : R e f = " i 3 2 " / > < d 2 : V a l u e   z : I d = " i 3 9 3 1 " > < d 1 p 1 : U U I D > u e h F C E 1 I O O 9 T < / d 1 p 1 : U U I D > < d 1 p 1 : _ e l e m e n t s > < d 2 : a n y T y p e   z : I d = " i 3 9 3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3 9 2 5 " / > < d 1 p 1 : U U I D > K X G v B E 1 Q b 5 k g < / d 1 p 1 : U U I D > < d 1 p 1 : _ p r o p e r t i e s   z : I d = " i 3 9 3 3 "   i : t y p e = " d 1 p 1 : M D M P r o p e r t i e s " > < d 1 p 1 : P a r e n t   z : R e f = " i 3 9 3 2 " / > < d 1 p 1 : U U I D > p g Z A 6 N S 9 f X Y F < / d 1 p 1 : U U I D > < d 1 p 1 : _ c o n t e x t C o l l e c t i o n s > < d 2 : K e y V a l u e O f a n y T y p e C o m p o n e n t C o l l e c t i o n O f a n y T y p e g W H h t R N j > < d 2 : K e y   z : R e f = " i 3 2 " / > < d 2 : V a l u e   z : I d = " i 3 9 3 4 " > < d 1 p 1 : U U I D > t L M m x 3 e o b 8 I p < / d 1 p 1 : U U I D > < d 1 p 1 : _ e l e m e n t s > < d 2 : a n y T y p e   z : I d = " i 3 9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3 2 " / > < d 1 p 1 : U U I D > x A o y b 0 x p 6 b N W < / d 1 p 1 : U U I D > < d 1 p 1 : C o n t a i n e r   z : R e f = " i 3 9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 f s O 8 o O w A C U J f ? S h e e t 1 ! R 1 3 4 0 C 1 : R 1 3 4 1 C 1 / 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3 0 " / > < d 1 p 1 : _ l a b e l s > < d 2 : K e y V a l u e O f s t r i n g a n y T y p e > < d 2 : K e y > L a b e l < / d 2 : K e y > < d 2 : V a l u e   z : I d = " i 3 9 3 6 "   i : t y p e = " d 1 p 1 : L a b e l " > < d 1 p 1 : P a r e n t   z : R e f = " i 3 9 3 2 " / > < d 1 p 1 : U U I D > Q G 7 d j p L 7 3 B j B 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3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3 9 2 5 " / > < d 1 p 1 : U U I D > I V 3 A x K u 2 A 6 y P < / d 1 p 1 : U U I D > < d 1 p 1 : _ p r o p e r t i e s   z : I d = " i 3 9 3 8 "   i : t y p e = " d 1 p 1 : M D M P r o p e r t i e s " > < d 1 p 1 : P a r e n t   z : R e f = " i 3 9 3 7 " / > < d 1 p 1 : U U I D > O t P E X M G L w r 8 b < / d 1 p 1 : U U I D > < d 1 p 1 : _ c o n t e x t C o l l e c t i o n s > < d 2 : K e y V a l u e O f a n y T y p e C o m p o n e n t C o l l e c t i o n O f a n y T y p e g W H h t R N j > < d 2 : K e y   z : R e f = " i 3 2 " / > < d 2 : V a l u e   z : I d = " i 3 9 3 9 " > < d 1 p 1 : U U I D > u H P x k g 8 z X v D 6 < / d 1 p 1 : U U I D > < d 1 p 1 : _ e l e m e n t s > < d 2 : a n y T y p e   z : I d = " i 3 9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3 7 " / > < d 1 p 1 : U U I D > d e i p l t I b 7 0 V D < / d 1 p 1 : U U I D > < d 1 p 1 : C o n t a i n e r   z : R e f = " i 3 9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 f s O 8 o O w A C U J f ? S h e e t 1 ! R 1 3 4 2 C 1 : R 1 3 4 3 C 1 / 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3 0 " / > < d 1 p 1 : _ l a b e l s > < d 2 : K e y V a l u e O f s t r i n g a n y T y p e > < d 2 : K e y > L a b e l < / d 2 : K e y > < d 2 : V a l u e   z : I d = " i 3 9 4 1 "   i : t y p e = " d 1 p 1 : L a b e l " > < d 1 p 1 : P a r e n t   z : R e f = " i 3 9 3 7 " / > < d 1 p 1 : U U I D > J n g e o B T W T t N c 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9 4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3 9 1 8 " / > < d 1 p 1 : U U I D > h y p m L a 4 l J w v y < / d 1 p 1 : U U I D > < d 1 p 1 : _ p r o p e r t i e s   z : I d = " i 3 9 4 3 "   i : t y p e = " d 1 p 1 : M D M P r o p e r t i e s " > < d 1 p 1 : P a r e n t   z : R e f = " i 3 9 4 2 " / > < d 1 p 1 : U U I D > h a R O 1 7 1 Q C M 3 T < / d 1 p 1 : U U I D > < d 1 p 1 : _ c o n t e x t C o l l e c t i o n s > < d 2 : K e y V a l u e O f a n y T y p e C o m p o n e n t C o l l e c t i o n O f a n y T y p e g W H h t R N j > < d 2 : K e y   z : R e f = " i 3 2 " / > < d 2 : V a l u e   z : I d = " i 3 9 4 4 " > < d 1 p 1 : U U I D > e A F b d Z 9 g q T f 1 < / d 1 p 1 : U U I D > < d 1 p 1 : _ e l e m e n t s > < d 2 : a n y T y p e   z : I d = " i 3 9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4 2 " / > < d 1 p 1 : U U I D > h b l C i h d D x L J K < / d 1 p 1 : U U I D > < d 1 p 1 : C o n t a i n e r   z : R e f = " i 3 9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 f s O 8 o O w A C U J f ? S h e e t 1 ! R 1 3 4 4 C 1 : R 1 3 4 5 C 1 / 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2 3 " / > < d 1 p 1 : _ l a b e l s > < d 2 : K e y V a l u e O f s t r i n g a n y T y p e > < d 2 : K e y > L a b e l < / d 2 : K e y > < d 2 : V a l u e   z : I d = " i 3 9 4 6 "   i : t y p e = " d 1 p 1 : L a b e l " > < d 1 p 1 : P a r e n t   z : R e f = " i 3 9 4 2 " / > < d 1 p 1 : U U I D > m o v z 3 8 v Z 1 s j z 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4 7 "   i : t y p e = " d 1 p 1 : E l e m e n t s " > < d 1 p 1 : P a r e n t   z : R e f = " i 3 9 4 2 " / > < d 1 p 1 : U U I D > o W f G Q 0 z g v y Q W < / d 1 p 1 : U U I D > < d 1 p 1 : _ c o n t e x t C o l l e c t i o n s > < d 2 : K e y V a l u e O f a n y T y p e C o m p o n e n t C o l l e c t i o n O f a n y T y p e g W H h t R N j > < d 2 : K e y   z : R e f = " i 3 2 " / > < d 2 : V a l u e   z : I d = " i 3 9 4 8 " > < d 1 p 1 : U U I D > Q s q c s x 3 h m A 1 z < / d 1 p 1 : U U I D > < d 1 p 1 : _ e l e m e n t s > < d 2 : a n y T y p e   z : I d = " i 3 9 4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3 9 4 2 " / > < d 1 p 1 : U U I D > v y U U 6 O D I j W 2 C < / d 1 p 1 : U U I D > < d 1 p 1 : _ p r o p e r t i e s   z : I d = " i 3 9 5 0 "   i : t y p e = " d 1 p 1 : M D M P r o p e r t i e s " > < d 1 p 1 : P a r e n t   z : R e f = " i 3 9 4 9 " / > < d 1 p 1 : U U I D > M u 5 a 2 x 4 X l P E k < / d 1 p 1 : U U I D > < d 1 p 1 : _ c o n t e x t C o l l e c t i o n s > < d 2 : K e y V a l u e O f a n y T y p e C o m p o n e n t C o l l e c t i o n O f a n y T y p e g W H h t R N j > < d 2 : K e y   z : R e f = " i 3 2 " / > < d 2 : V a l u e   z : I d = " i 3 9 5 1 " > < d 1 p 1 : U U I D > h s 7 j 1 0 Y V 4 Y k c < / d 1 p 1 : U U I D > < d 1 p 1 : _ e l e m e n t s > < d 2 : a n y T y p e   z : I d = " i 3 9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4 9 " / > < d 1 p 1 : U U I D > S 1 t f u 0 h Z 1 5 M t < / d 1 p 1 : U U I D > < d 1 p 1 : C o n t a i n e r   z : R e f = " i 3 9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 f s O 8 o O w A C U J f ? S h e e t 1 ! R 1 3 4 6 C 1 : R 1 3 4 7 C 1 / 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4 7 " / > < d 1 p 1 : _ l a b e l s > < d 2 : K e y V a l u e O f s t r i n g a n y T y p e > < d 2 : K e y > L a b e l < / d 2 : K e y > < d 2 : V a l u e   z : I d = " i 3 9 5 3 "   i : t y p e = " d 1 p 1 : L a b e l " > < d 1 p 1 : P a r e n t   z : R e f = " i 3 9 4 9 " / > < d 1 p 1 : U U I D > i b d o p b Q 7 1 o V g 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5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3 9 4 2 " / > < d 1 p 1 : U U I D > M T K 0 N x B O B w K j < / d 1 p 1 : U U I D > < d 1 p 1 : _ p r o p e r t i e s   z : I d = " i 3 9 5 5 "   i : t y p e = " d 1 p 1 : M D M P r o p e r t i e s " > < d 1 p 1 : P a r e n t   z : R e f = " i 3 9 5 4 " / > < d 1 p 1 : U U I D > Y j p 3 Y H S Z W A Y 1 < / d 1 p 1 : U U I D > < d 1 p 1 : _ c o n t e x t C o l l e c t i o n s > < d 2 : K e y V a l u e O f a n y T y p e C o m p o n e n t C o l l e c t i o n O f a n y T y p e g W H h t R N j > < d 2 : K e y   z : R e f = " i 3 2 " / > < d 2 : V a l u e   z : I d = " i 3 9 5 6 " > < d 1 p 1 : U U I D > d 4 N 7 y z P 1 K e E B < / d 1 p 1 : U U I D > < d 1 p 1 : _ e l e m e n t s > < d 2 : a n y T y p e   z : I d = " i 3 9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5 4 " / > < d 1 p 1 : U U I D > D a o v s q u t f P F S < / d 1 p 1 : U U I D > < d 1 p 1 : C o n t a i n e r   z : R e f = " i 3 9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 f s O 8 o O w A C U J f ? S h e e t 1 ! R 1 3 4 8 C 1 : R 1 3 4 9 C 1 / 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4 7 " / > < d 1 p 1 : _ l a b e l s > < d 2 : K e y V a l u e O f s t r i n g a n y T y p e > < d 2 : K e y > L a b e l < / d 2 : K e y > < d 2 : V a l u e   z : I d = " i 3 9 5 8 "   i : t y p e = " d 1 p 1 : L a b e l " > < d 1 p 1 : P a r e n t   z : R e f = " i 3 9 5 4 " / > < d 1 p 1 : U U I D > d 4 g B 4 q D 3 Q 4 N k 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3 9 5 9 "   i : t y p e = " d 1 p 1 : V a r i a b l e " > < d 1 p 1 : N a m e > F 1 1 < / d 1 p 1 : N a m e > < d 1 p 1 : O b j e c t T y p e > V a r i a b l e < / d 1 p 1 : O b j e c t T y p e > < d 1 p 1 : P a r e n t   z : R e f = " i 4 1 " / > < d 1 p 1 : U U I D > W w I j D 5 g F Z L n Z < / d 1 p 1 : U U I D > < d 1 p 1 : C o n t a i n e r   z : R e f = " i 4 7 " / > < d 1 p 1 : _ l a b e l s > < d 2 : K e y V a l u e O f s t r i n g a n y T y p e > < d 2 : K e y > L a b e l < / d 2 : K e y > < d 2 : V a l u e   z : I d = " i 3 9 6 0 "   i : t y p e = " d 1 p 1 : L a b e l " > < d 1 p 1 : P a r e n t   z : R e f = " i 3 9 5 9 " / > < d 1 p 1 : U U I D > B D h X 7 m w 9 n g 1 4 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 F 1 1 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6 1 "   i : t y p e = " d 1 p 1 : E l e m e n t s " > < d 1 p 1 : P a r e n t   z : R e f = " i 3 9 5 9 " / > < d 1 p 1 : U U I D > M 4 3 c j B O A n j O n < / d 1 p 1 : U U I D > < d 1 p 1 : _ c o n t e x t C o l l e c t i o n s > < d 2 : K e y V a l u e O f a n y T y p e C o m p o n e n t C o l l e c t i o n O f a n y T y p e g W H h t R N j > < d 2 : K e y   z : R e f = " i 3 2 " / > < d 2 : V a l u e   z : I d = " i 3 9 6 2 " > < d 1 p 1 : U U I D > A a 7 b G v 2 e O o 5 p < / d 1 p 1 : U U I D > < d 1 p 1 : _ e l e m e n t s > < d 2 : a n y T y p e   z : I d = " i 3 9 6 3 "   i : t y p e = " d 1 p 1 : E l e m e n t " > < d 1 p 1 : N a m e > B a s e < / d 1 p 1 : N a m e > < d 1 p 1 : O b j e c t T y p e > E l e m e n t < / d 1 p 1 : O b j e c t T y p e > < d 1 p 1 : P a r e n t   z : R e f = " i 3 9 5 9 " / > < d 1 p 1 : U U I D > D j v I o 6 c V y j j z < / d 1 p 1 : U U I D > < d 1 p 1 : _ p r o p e r t i e s   z : I d = " i 3 9 6 4 "   i : t y p e = " d 1 p 1 : M D M P r o p e r t i e s " > < d 1 p 1 : P a r e n t   z : R e f = " i 3 9 6 3 " / > < d 1 p 1 : U U I D > B n l c f l l I L p 1 O < / d 1 p 1 : U U I D > < d 1 p 1 : _ c o n t e x t C o l l e c t i o n s > < d 2 : K e y V a l u e O f a n y T y p e C o m p o n e n t C o l l e c t i o n O f a n y T y p e g W H h t R N j > < d 2 : K e y   z : R e f = " i 3 2 " / > < d 2 : V a l u e   z : I d = " i 3 9 6 5 " > < d 1 p 1 : U U I D > h l u L L U H 1 H K 4 J < / d 1 p 1 : U U I D > < d 1 p 1 : _ e l e m e n t s > < d 2 : a n y T y p e   z : I d = " i 3 9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6 3 " / > < d 1 p 1 : U U I D > n K a E 0 P e f 1 N H 8 < / d 1 p 1 : U U I D > < d 1 p 1 : C o n t a i n e r   z : R e f = " i 3 9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3 9 6 7 "   i : t y p e = " d 1 p 1 : L a b e l " > < d 1 p 1 : P a r e n t   z : R e f = " i 3 9 6 3 " / > < d 1 p 1 : U U I D > s o W r D i G b 1 J f b 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3 9 6 8 "   i : t y p e = " d 1 p 1 : E l e m e n t " > < d 1 p 1 : N a m e > T o t a l < / d 1 p 1 : N a m e > < d 1 p 1 : O b j e c t T y p e > E l e m e n t < / d 1 p 1 : O b j e c t T y p e > < d 1 p 1 : P a r e n t   z : R e f = " i 3 9 5 9 " / > < d 1 p 1 : U U I D > s c f i B 4 p A 3 4 l J < / d 1 p 1 : U U I D > < d 1 p 1 : _ p r o p e r t i e s   z : I d = " i 3 9 6 9 "   i : t y p e = " d 1 p 1 : M D M P r o p e r t i e s " > < d 1 p 1 : P a r e n t   z : R e f = " i 3 9 6 8 " / > < d 1 p 1 : U U I D > b u s p W i W 1 s c s V < / d 1 p 1 : U U I D > < d 1 p 1 : _ c o n t e x t C o l l e c t i o n s > < d 2 : K e y V a l u e O f a n y T y p e C o m p o n e n t C o l l e c t i o n O f a n y T y p e g W H h t R N j > < d 2 : K e y   z : R e f = " i 3 2 " / > < d 2 : V a l u e   z : I d = " i 3 9 7 0 " > < d 1 p 1 : U U I D > J g S 6 L X X a d w y u < / d 1 p 1 : U U I D > < d 1 p 1 : _ e l e m e n t s > < d 2 : a n y T y p e   z : I d = " i 3 9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6 8 " / > < d 1 p 1 : U U I D > Z S x R m r Z O S 4 i G < / d 1 p 1 : U U I D > < d 1 p 1 : C o n t a i n e r   z : R e f = " i 3 9 6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3 9 7 2 "   i : t y p e = " d 1 p 1 : L a b e l " > < d 1 p 1 : P a r e n t   z : R e f = " i 3 9 6 8 " / > < d 1 p 1 : U U I D > S W W M N T e 7 D N 4 A 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7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3 9 5 9 " / > < d 1 p 1 : U U I D > f J x q b b F U 3 K O E < / d 1 p 1 : U U I D > < d 1 p 1 : _ p r o p e r t i e s   z : I d = " i 3 9 7 4 "   i : t y p e = " d 1 p 1 : M D M P r o p e r t i e s " > < d 1 p 1 : P a r e n t   z : R e f = " i 3 9 7 3 " / > < d 1 p 1 : U U I D > c z I S 2 Q R 6 v f p j < / d 1 p 1 : U U I D > < d 1 p 1 : _ c o n t e x t C o l l e c t i o n s > < d 2 : K e y V a l u e O f a n y T y p e C o m p o n e n t C o l l e c t i o n O f a n y T y p e g W H h t R N j > < d 2 : K e y   z : R e f = " i 3 2 " / > < d 2 : V a l u e   z : I d = " i 3 9 7 5 " > < d 1 p 1 : U U I D > c n D W J c C w 6 8 L E < / d 1 p 1 : U U I D > < d 1 p 1 : _ e l e m e n t s > < d 2 : a n y T y p e   z : I d = " i 3 9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7 3 " / > < d 1 p 1 : U U I D > n E P A C d C Q 8 M Z W < / d 1 p 1 : U U I D > < d 1 p 1 : C o n t a i n e r   z : R e f = " i 3 9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3 9 7 7 "   i : t y p e = " d 1 p 1 : L a b e l " > < d 1 p 1 : P a r e n t   z : R e f = " i 3 9 7 3 " / > < d 1 p 1 : U U I D > X U 7 i p O D L H S Q A 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7 8 "   i : t y p e = " d 1 p 1 : E l e m e n t s " > < d 1 p 1 : P a r e n t   z : R e f = " i 3 9 7 3 " / > < d 1 p 1 : U U I D > q f 1 C B l S G B 7 1 y < / d 1 p 1 : U U I D > < d 1 p 1 : _ c o n t e x t C o l l e c t i o n s > < d 2 : K e y V a l u e O f a n y T y p e C o m p o n e n t C o l l e c t i o n O f a n y T y p e g W H h t R N j > < d 2 : K e y   z : R e f = " i 3 2 " / > < d 2 : V a l u e   z : I d = " i 3 9 7 9 " > < d 1 p 1 : U U I D > N z C 1 D 3 g l h e 1 6 < / d 1 p 1 : U U I D > < d 1 p 1 : _ e l e m e n t s > < d 2 : a n y T y p e   z : I d = " i 3 9 8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3 9 7 3 " / > < d 1 p 1 : U U I D > f D T S 2 H D 9 W Q O l < / d 1 p 1 : U U I D > < d 1 p 1 : _ p r o p e r t i e s   z : I d = " i 3 9 8 1 "   i : t y p e = " d 1 p 1 : M D M P r o p e r t i e s " > < d 1 p 1 : P a r e n t   z : R e f = " i 3 9 8 0 " / > < d 1 p 1 : U U I D > M E j N e 1 9 9 o O u 9 < / d 1 p 1 : U U I D > < d 1 p 1 : _ c o n t e x t C o l l e c t i o n s > < d 2 : K e y V a l u e O f a n y T y p e C o m p o n e n t C o l l e c t i o n O f a n y T y p e g W H h t R N j > < d 2 : K e y   z : R e f = " i 3 2 " / > < d 2 : V a l u e   z : I d = " i 3 9 8 2 " > < d 1 p 1 : U U I D > h D E 0 1 w J j o E h x < / d 1 p 1 : U U I D > < d 1 p 1 : _ e l e m e n t s > < d 2 : a n y T y p e   z : I d = " i 3 9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8 0 " / > < d 1 p 1 : U U I D > A R 3 R c Y k V N r H E < / d 1 p 1 : U U I D > < d 1 p 1 : C o n t a i n e r   z : R e f = " i 3 9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 Y G L 2 h r 6 r m V j J ? S h e e t 1 ! R 1 3 5 6 C 1 : R 1 3 5 7 C 1 / 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3 9 8 4 "   i : t y p e = " d 1 p 1 : L a b e l " > < d 1 p 1 : P a r e n t   z : R e f = " i 3 9 8 0 " / > < d 1 p 1 : U U I D > w v T 9 P Q p 9 l b m b 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8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3 9 7 3 " / > < d 1 p 1 : U U I D > b Q o G T T s w R G t b < / d 1 p 1 : U U I D > < d 1 p 1 : _ p r o p e r t i e s   z : I d = " i 3 9 8 6 "   i : t y p e = " d 1 p 1 : M D M P r o p e r t i e s " > < d 1 p 1 : P a r e n t   z : R e f = " i 3 9 8 5 " / > < d 1 p 1 : U U I D > u z R F 9 L b h V Q W 9 < / d 1 p 1 : U U I D > < d 1 p 1 : _ c o n t e x t C o l l e c t i o n s > < d 2 : K e y V a l u e O f a n y T y p e C o m p o n e n t C o l l e c t i o n O f a n y T y p e g W H h t R N j > < d 2 : K e y   z : R e f = " i 3 2 " / > < d 2 : V a l u e   z : I d = " i 3 9 8 7 " > < d 1 p 1 : U U I D > U N Y M D 0 s K i w N N < / d 1 p 1 : U U I D > < d 1 p 1 : _ e l e m e n t s > < d 2 : a n y T y p e   z : I d = " i 3 9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8 5 " / > < d 1 p 1 : U U I D > x s h P o Y w 7 5 A 7 D < / d 1 p 1 : U U I D > < d 1 p 1 : C o n t a i n e r   z : R e f = " i 3 9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 Y G L 2 h r 6 r m V j J ? S h e e t 1 ! R 1 3 5 8 C 1 : R 1 3 5 9 C 1 / 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3 9 8 9 "   i : t y p e = " d 1 p 1 : L a b e l " > < d 1 p 1 : P a r e n t   z : R e f = " i 3 9 8 5 " / > < d 1 p 1 : U U I D > f J p K S L U 0 C 1 5 U 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9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3 9 7 3 " / > < d 1 p 1 : U U I D > l i A V U X w v 6 b 9 H < / d 1 p 1 : U U I D > < d 1 p 1 : _ p r o p e r t i e s   z : I d = " i 3 9 9 1 "   i : t y p e = " d 1 p 1 : M D M P r o p e r t i e s " > < d 1 p 1 : P a r e n t   z : R e f = " i 3 9 9 0 " / > < d 1 p 1 : U U I D > Z D k c o A c u 4 4 1 P < / d 1 p 1 : U U I D > < d 1 p 1 : _ c o n t e x t C o l l e c t i o n s > < d 2 : K e y V a l u e O f a n y T y p e C o m p o n e n t C o l l e c t i o n O f a n y T y p e g W H h t R N j > < d 2 : K e y   z : R e f = " i 3 2 " / > < d 2 : V a l u e   z : I d = " i 3 9 9 2 " > < d 1 p 1 : U U I D > A Y S X 8 7 h H m E I R < / d 1 p 1 : U U I D > < d 1 p 1 : _ e l e m e n t s > < d 2 : a n y T y p e   z : I d = " i 3 9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9 0 " / > < d 1 p 1 : U U I D > i L 1 6 f Z E Y P U s 9 < / d 1 p 1 : U U I D > < d 1 p 1 : C o n t a i n e r   z : R e f = " i 3 9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 Y G L 2 h r 6 r m V j J ? S h e e t 1 ! R 1 3 6 0 C 1 : R 1 3 6 1 C 1 / 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3 9 9 4 "   i : t y p e = " d 1 p 1 : L a b e l " > < d 1 p 1 : P a r e n t   z : R e f = " i 3 9 9 0 " / > < d 1 p 1 : U U I D > o Q z c 0 2 O J K h I j 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9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3 9 7 3 " / > < d 1 p 1 : U U I D > f 1 V b Q d A W B K t W < / d 1 p 1 : U U I D > < d 1 p 1 : _ p r o p e r t i e s   z : I d = " i 3 9 9 6 "   i : t y p e = " d 1 p 1 : M D M P r o p e r t i e s " > < d 1 p 1 : P a r e n t   z : R e f = " i 3 9 9 5 " / > < d 1 p 1 : U U I D > N Q h h U d S C 0 S O Q < / d 1 p 1 : U U I D > < d 1 p 1 : _ c o n t e x t C o l l e c t i o n s > < d 2 : K e y V a l u e O f a n y T y p e C o m p o n e n t C o l l e c t i o n O f a n y T y p e g W H h t R N j > < d 2 : K e y   z : R e f = " i 3 2 " / > < d 2 : V a l u e   z : I d = " i 3 9 9 7 " > < d 1 p 1 : U U I D > F Y 8 8 e 0 b a 4 S y c < / d 1 p 1 : U U I D > < d 1 p 1 : _ e l e m e n t s > < d 2 : a n y T y p e   z : I d = " i 3 9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9 5 " / > < d 1 p 1 : U U I D > G f P f 1 e 9 q q T H t < / d 1 p 1 : U U I D > < d 1 p 1 : C o n t a i n e r   z : R e f = " i 3 9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 Y G L 2 h r 6 r m V j J ? S h e e t 1 ! R 1 3 6 2 C 1 : R 1 3 6 3 C 1 / 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3 9 9 9 "   i : t y p e = " d 1 p 1 : L a b e l " > < d 1 p 1 : P a r e n t   z : R e f = " i 3 9 9 5 " / > < d 1 p 1 : U U I D > H t 8 x 7 3 m m i c A i 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0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3 9 7 3 " / > < d 1 p 1 : U U I D > c v 1 a p F F p I H p G < / d 1 p 1 : U U I D > < d 1 p 1 : _ p r o p e r t i e s   z : I d = " i 4 0 0 1 "   i : t y p e = " d 1 p 1 : M D M P r o p e r t i e s " > < d 1 p 1 : P a r e n t   z : R e f = " i 4 0 0 0 " / > < d 1 p 1 : U U I D > W 9 y J x F b W 6 n 1 G < / d 1 p 1 : U U I D > < d 1 p 1 : _ c o n t e x t C o l l e c t i o n s > < d 2 : K e y V a l u e O f a n y T y p e C o m p o n e n t C o l l e c t i o n O f a n y T y p e g W H h t R N j > < d 2 : K e y   z : R e f = " i 3 2 " / > < d 2 : V a l u e   z : I d = " i 4 0 0 2 " > < d 1 p 1 : U U I D > W F 4 a 1 S E 7 c F a z < / d 1 p 1 : U U I D > < d 1 p 1 : _ e l e m e n t s > < d 2 : a n y T y p e   z : I d = " i 4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0 0 " / > < d 1 p 1 : U U I D > L x M W S i l y R Q i e < / d 1 p 1 : U U I D > < d 1 p 1 : C o n t a i n e r   z : R e f = " i 4 0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 Y G L 2 h r 6 r m V j J ? S h e e t 1 ! R 1 3 6 4 C 1 : R 1 3 6 5 C 1 / 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4 0 0 4 "   i : t y p e = " d 1 p 1 : L a b e l " > < d 1 p 1 : P a r e n t   z : R e f = " i 4 0 0 0 " / > < d 1 p 1 : U U I D > Z Q b u S N d B D 1 5 Y 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0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3 9 7 3 " / > < d 1 p 1 : U U I D > k 6 H 4 5 6 I 1 a T o k < / d 1 p 1 : U U I D > < d 1 p 1 : _ p r o p e r t i e s   z : I d = " i 4 0 0 6 "   i : t y p e = " d 1 p 1 : M D M P r o p e r t i e s " > < d 1 p 1 : P a r e n t   z : R e f = " i 4 0 0 5 " / > < d 1 p 1 : U U I D > B S n 0 1 b f f p I E v < / d 1 p 1 : U U I D > < d 1 p 1 : _ c o n t e x t C o l l e c t i o n s > < d 2 : K e y V a l u e O f a n y T y p e C o m p o n e n t C o l l e c t i o n O f a n y T y p e g W H h t R N j > < d 2 : K e y   z : R e f = " i 3 2 " / > < d 2 : V a l u e   z : I d = " i 4 0 0 7 " > < d 1 p 1 : U U I D > d k y X O J Q V k 8 4 9 < / d 1 p 1 : U U I D > < d 1 p 1 : _ e l e m e n t s > < d 2 : a n y T y p e   z : I d = " i 4 0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0 5 " / > < d 1 p 1 : U U I D > u F E Z B C 0 L i b X l < / d 1 p 1 : U U I D > < d 1 p 1 : C o n t a i n e r   z : R e f = " i 4 0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 Y G L 2 h r 6 r m V j J ? S h e e t 1 ! R 1 3 6 6 C 1 : R 1 3 6 7 C 1 / 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4 0 0 9 "   i : t y p e = " d 1 p 1 : L a b e l " > < d 1 p 1 : P a r e n t   z : R e f = " i 4 0 0 5 " / > < d 1 p 1 : U U I D > y w Z M 5 C 8 K m 1 u x 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0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3 9 5 9 " / > < d 1 p 1 : U U I D > u a l t 5 J s 3 w 3 s I < / d 1 p 1 : U U I D > < d 1 p 1 : _ p r o p e r t i e s   z : I d = " i 4 0 1 1 "   i : t y p e = " d 1 p 1 : M D M P r o p e r t i e s " > < d 1 p 1 : P a r e n t   z : R e f = " i 4 0 1 0 " / > < d 1 p 1 : U U I D > i P G B l 4 K G t c x t < / d 1 p 1 : U U I D > < d 1 p 1 : _ c o n t e x t C o l l e c t i o n s > < d 2 : K e y V a l u e O f a n y T y p e C o m p o n e n t C o l l e c t i o n O f a n y T y p e g W H h t R N j > < d 2 : K e y   z : R e f = " i 3 2 " / > < d 2 : V a l u e   z : I d = " i 4 0 1 2 " > < d 1 p 1 : U U I D > n N j H 9 N 3 D X o 5 w < / d 1 p 1 : U U I D > < d 1 p 1 : _ e l e m e n t s > < d 2 : a n y T y p e   z : I d = " i 4 0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1 0 " / > < d 1 p 1 : U U I D > T G d m S 1 M I M N t 9 < / d 1 p 1 : U U I D > < d 1 p 1 : C o n t a i n e r   z : R e f = " i 4 0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 Y G L 2 h r 6 r m V j J ? S h e e t 1 ! R 1 3 6 8 C 1 / 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0 1 4 "   i : t y p e = " d 1 p 1 : L a b e l " > < d 1 p 1 : P a r e n t   z : R e f = " i 4 0 1 0 " / > < d 1 p 1 : U U I D > k w 7 A 9 8 m E D R B 9 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0 1 5 "   i : t y p e = " d 1 p 1 : E l e m e n t s " > < d 1 p 1 : P a r e n t   z : R e f = " i 4 0 1 0 " / > < d 1 p 1 : U U I D > w v 1 o 0 A n V D 9 S z < / d 1 p 1 : U U I D > < d 1 p 1 : _ c o n t e x t C o l l e c t i o n s > < d 2 : K e y V a l u e O f a n y T y p e C o m p o n e n t C o l l e c t i o n O f a n y T y p e g W H h t R N j > < d 2 : K e y   z : R e f = " i 3 2 " / > < d 2 : V a l u e   z : I d = " i 4 0 1 6 " > < d 1 p 1 : U U I D > W 0 W 1 b c J 6 V 6 x L < / d 1 p 1 : U U I D > < d 1 p 1 : _ e l e m e n t s > < d 2 : a n y T y p e   z : I d = " i 4 0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4 0 1 0 " / > < d 1 p 1 : U U I D > P E E w R W F L o y b C < / d 1 p 1 : U U I D > < d 1 p 1 : _ p r o p e r t i e s   z : I d = " i 4 0 1 8 "   i : t y p e = " d 1 p 1 : M D M P r o p e r t i e s " > < d 1 p 1 : P a r e n t   z : R e f = " i 4 0 1 7 " / > < d 1 p 1 : U U I D > C P v q y z Q b T V o z < / d 1 p 1 : U U I D > < d 1 p 1 : _ c o n t e x t C o l l e c t i o n s > < d 2 : K e y V a l u e O f a n y T y p e C o m p o n e n t C o l l e c t i o n O f a n y T y p e g W H h t R N j > < d 2 : K e y   z : R e f = " i 3 2 " / > < d 2 : V a l u e   z : I d = " i 4 0 1 9 " > < d 1 p 1 : U U I D > Z t L V h T N A T V p e < / d 1 p 1 : U U I D > < d 1 p 1 : _ e l e m e n t s > < d 2 : a n y T y p e   z : I d = " i 4 0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1 7 " / > < d 1 p 1 : U U I D > W j y 0 P o g i f k D v < / d 1 p 1 : U U I D > < d 1 p 1 : C o n t a i n e r   z : R e f = " i 4 0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 Y G L 2 h r 6 r m V j J ? S h e e t 1 ! R 1 3 6 9 C 1 : R 1 3 7 0 C 1 / 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1 5 " / > < d 1 p 1 : _ l a b e l s > < d 2 : K e y V a l u e O f s t r i n g a n y T y p e > < d 2 : K e y > L a b e l < / d 2 : K e y > < d 2 : V a l u e   z : I d = " i 4 0 2 1 "   i : t y p e = " d 1 p 1 : L a b e l " > < d 1 p 1 : P a r e n t   z : R e f = " i 4 0 1 7 " / > < d 1 p 1 : U U I D > v 0 y s M 0 V o Z T D B 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0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4 0 1 0 " / > < d 1 p 1 : U U I D > H e m V V I c a 2 E H f < / d 1 p 1 : U U I D > < d 1 p 1 : _ p r o p e r t i e s   z : I d = " i 4 0 2 3 "   i : t y p e = " d 1 p 1 : M D M P r o p e r t i e s " > < d 1 p 1 : P a r e n t   z : R e f = " i 4 0 2 2 " / > < d 1 p 1 : U U I D > X O Q i Y f c B c p H j < / d 1 p 1 : U U I D > < d 1 p 1 : _ c o n t e x t C o l l e c t i o n s > < d 2 : K e y V a l u e O f a n y T y p e C o m p o n e n t C o l l e c t i o n O f a n y T y p e g W H h t R N j > < d 2 : K e y   z : R e f = " i 3 2 " / > < d 2 : V a l u e   z : I d = " i 4 0 2 4 " > < d 1 p 1 : U U I D > k 2 l 1 9 s q s k Q O P < / d 1 p 1 : U U I D > < d 1 p 1 : _ e l e m e n t s > < d 2 : a n y T y p e   z : I d = " i 4 0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2 2 " / > < d 1 p 1 : U U I D > A a L p z F T 3 p b 1 T < / d 1 p 1 : U U I D > < d 1 p 1 : C o n t a i n e r   z : R e f = " i 4 0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 Y G L 2 h r 6 r m V j J ? S h e e t 1 ! R 1 3 7 1 C 1 : R 1 3 7 2 C 1 / 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1 5 " / > < d 1 p 1 : _ l a b e l s > < d 2 : K e y V a l u e O f s t r i n g a n y T y p e > < d 2 : K e y > L a b e l < / d 2 : K e y > < d 2 : V a l u e   z : I d = " i 4 0 2 6 "   i : t y p e = " d 1 p 1 : L a b e l " > < d 1 p 1 : P a r e n t   z : R e f = " i 4 0 2 2 " / > < d 1 p 1 : U U I D > m H a 1 V S D 0 t S Q t 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0 2 7 "   i : t y p e = " d 1 p 1 : E l e m e n t s " > < d 1 p 1 : P a r e n t   z : R e f = " i 4 0 2 2 " / > < d 1 p 1 : U U I D > K 3 d 3 h j k V s 3 c W < / d 1 p 1 : U U I D > < d 1 p 1 : _ c o n t e x t C o l l e c t i o n s > < d 2 : K e y V a l u e O f a n y T y p e C o m p o n e n t C o l l e c t i o n O f a n y T y p e g W H h t R N j > < d 2 : K e y   z : R e f = " i 3 2 " / > < d 2 : V a l u e   z : I d = " i 4 0 2 8 " > < d 1 p 1 : U U I D > Z C T u Q D T w u G I b < / d 1 p 1 : U U I D > < d 1 p 1 : _ e l e m e n t s > < d 2 : a n y T y p e   z : I d = " i 4 0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4 0 2 2 " / > < d 1 p 1 : U U I D > i j 3 S e x y j B 8 i M < / d 1 p 1 : U U I D > < d 1 p 1 : _ p r o p e r t i e s   z : I d = " i 4 0 3 0 "   i : t y p e = " d 1 p 1 : M D M P r o p e r t i e s " > < d 1 p 1 : P a r e n t   z : R e f = " i 4 0 2 9 " / > < d 1 p 1 : U U I D > D p n z 1 n B w b P I Y < / d 1 p 1 : U U I D > < d 1 p 1 : _ c o n t e x t C o l l e c t i o n s > < d 2 : K e y V a l u e O f a n y T y p e C o m p o n e n t C o l l e c t i o n O f a n y T y p e g W H h t R N j > < d 2 : K e y   z : R e f = " i 3 2 " / > < d 2 : V a l u e   z : I d = " i 4 0 3 1 " > < d 1 p 1 : U U I D > C o j y 3 W K M 9 B h 7 < / d 1 p 1 : U U I D > < d 1 p 1 : _ e l e m e n t s > < d 2 : a n y T y p e   z : I d = " i 4 0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2 9 " / > < d 1 p 1 : U U I D > P x M X W N 3 Q 9 S z V < / d 1 p 1 : U U I D > < d 1 p 1 : C o n t a i n e r   z : R e f = " i 4 0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 Y G L 2 h r 6 r m V j J ? S h e e t 1 ! R 1 3 7 3 C 1 : R 1 3 7 4 C 1 / 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3 3 "   i : t y p e = " d 1 p 1 : L a b e l " > < d 1 p 1 : P a r e n t   z : R e f = " i 4 0 2 9 " / > < d 1 p 1 : U U I D > U w V 5 f s r g e G f D 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4 0 2 2 " / > < d 1 p 1 : U U I D > T 3 c z U N y 4 K Z C o < / d 1 p 1 : U U I D > < d 1 p 1 : _ p r o p e r t i e s   z : I d = " i 4 0 3 5 "   i : t y p e = " d 1 p 1 : M D M P r o p e r t i e s " > < d 1 p 1 : P a r e n t   z : R e f = " i 4 0 3 4 " / > < d 1 p 1 : U U I D > D 2 z 6 O d y w R y n L < / d 1 p 1 : U U I D > < d 1 p 1 : _ c o n t e x t C o l l e c t i o n s > < d 2 : K e y V a l u e O f a n y T y p e C o m p o n e n t C o l l e c t i o n O f a n y T y p e g W H h t R N j > < d 2 : K e y   z : R e f = " i 3 2 " / > < d 2 : V a l u e   z : I d = " i 4 0 3 6 " > < d 1 p 1 : U U I D > b g A T Q r T C H q g G < / d 1 p 1 : U U I D > < d 1 p 1 : _ e l e m e n t s > < d 2 : a n y T y p e   z : I d = " i 4 0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3 4 " / > < d 1 p 1 : U U I D > W p a O V 1 Y v z N u C < / d 1 p 1 : U U I D > < d 1 p 1 : C o n t a i n e r   z : R e f = " i 4 0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 Y G L 2 h r 6 r m V j J ? S h e e t 1 ! R 1 3 7 5 C 1 : R 1 3 7 6 C 1 / 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3 8 "   i : t y p e = " d 1 p 1 : L a b e l " > < d 1 p 1 : P a r e n t   z : R e f = " i 4 0 3 4 " / > < d 1 p 1 : U U I D > M z T w K R m 9 t r O V 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4 0 2 2 " / > < d 1 p 1 : U U I D > l W K k 3 O B e 2 3 P e < / d 1 p 1 : U U I D > < d 1 p 1 : _ p r o p e r t i e s   z : I d = " i 4 0 4 0 "   i : t y p e = " d 1 p 1 : M D M P r o p e r t i e s " > < d 1 p 1 : P a r e n t   z : R e f = " i 4 0 3 9 " / > < d 1 p 1 : U U I D > b N 7 h N w q f K B 0 1 < / d 1 p 1 : U U I D > < d 1 p 1 : _ c o n t e x t C o l l e c t i o n s > < d 2 : K e y V a l u e O f a n y T y p e C o m p o n e n t C o l l e c t i o n O f a n y T y p e g W H h t R N j > < d 2 : K e y   z : R e f = " i 3 2 " / > < d 2 : V a l u e   z : I d = " i 4 0 4 1 " > < d 1 p 1 : U U I D > L k A T 8 x N Y W t g j < / d 1 p 1 : U U I D > < d 1 p 1 : _ e l e m e n t s > < d 2 : a n y T y p e   z : I d = " i 4 0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3 9 " / > < d 1 p 1 : U U I D > C k a Z Z 2 W T x 8 x C < / d 1 p 1 : U U I D > < d 1 p 1 : C o n t a i n e r   z : R e f = " i 4 0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 Y G L 2 h r 6 r m V j J ? S h e e t 1 ! R 1 3 7 7 C 1 : R 1 3 7 8 C 1 / 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4 3 "   i : t y p e = " d 1 p 1 : L a b e l " > < d 1 p 1 : P a r e n t   z : R e f = " i 4 0 3 9 " / > < d 1 p 1 : U U I D > l b P G A x z V j 0 8 T 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4 0 2 2 " / > < d 1 p 1 : U U I D > V U l 0 Y i c b Q n 8 d < / d 1 p 1 : U U I D > < d 1 p 1 : _ p r o p e r t i e s   z : I d = " i 4 0 4 5 "   i : t y p e = " d 1 p 1 : M D M P r o p e r t i e s " > < d 1 p 1 : P a r e n t   z : R e f = " i 4 0 4 4 " / > < d 1 p 1 : U U I D > l x z W 9 A 5 a z k A v < / d 1 p 1 : U U I D > < d 1 p 1 : _ c o n t e x t C o l l e c t i o n s > < d 2 : K e y V a l u e O f a n y T y p e C o m p o n e n t C o l l e c t i o n O f a n y T y p e g W H h t R N j > < d 2 : K e y   z : R e f = " i 3 2 " / > < d 2 : V a l u e   z : I d = " i 4 0 4 6 " > < d 1 p 1 : U U I D > t F w C A V r y s Y e o < / d 1 p 1 : U U I D > < d 1 p 1 : _ e l e m e n t s > < d 2 : a n y T y p e   z : I d = " i 4 0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4 4 " / > < d 1 p 1 : U U I D > R R F S p h D P y 7 k L < / d 1 p 1 : U U I D > < d 1 p 1 : C o n t a i n e r   z : R e f = " i 4 0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 Y G L 2 h r 6 r m V j J ? S h e e t 1 ! R 1 3 7 9 C 1 : R 1 3 8 0 C 1 / 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4 8 "   i : t y p e = " d 1 p 1 : L a b e l " > < d 1 p 1 : P a r e n t   z : R e f = " i 4 0 4 4 " / > < d 1 p 1 : U U I D > W 9 e E n x b G c w 7 t 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4 0 2 2 " / > < d 1 p 1 : U U I D > f 9 Q L 8 P p Q v n L L < / d 1 p 1 : U U I D > < d 1 p 1 : _ p r o p e r t i e s   z : I d = " i 4 0 5 0 "   i : t y p e = " d 1 p 1 : M D M P r o p e r t i e s " > < d 1 p 1 : P a r e n t   z : R e f = " i 4 0 4 9 " / > < d 1 p 1 : U U I D > x 1 Y V x G v d j q h U < / d 1 p 1 : U U I D > < d 1 p 1 : _ c o n t e x t C o l l e c t i o n s > < d 2 : K e y V a l u e O f a n y T y p e C o m p o n e n t C o l l e c t i o n O f a n y T y p e g W H h t R N j > < d 2 : K e y   z : R e f = " i 3 2 " / > < d 2 : V a l u e   z : I d = " i 4 0 5 1 " > < d 1 p 1 : U U I D > F U T c R 8 V U T K B t < / d 1 p 1 : U U I D > < d 1 p 1 : _ e l e m e n t s > < d 2 : a n y T y p e   z : I d = " i 4 0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4 9 " / > < d 1 p 1 : U U I D > w o w S g w 7 4 g k E J < / d 1 p 1 : U U I D > < d 1 p 1 : C o n t a i n e r   z : R e f = " i 4 0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 Y G L 2 h r 6 r m V j J ? S h e e t 1 ! R 1 3 8 1 C 1 : R 1 3 8 2 C 1 / 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5 3 "   i : t y p e = " d 1 p 1 : L a b e l " > < d 1 p 1 : P a r e n t   z : R e f = " i 4 0 4 9 " / > < d 1 p 1 : U U I D > a y y N H E O y z S N R 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4 0 2 2 " / > < d 1 p 1 : U U I D > r 6 c P w m w Y l L R L < / d 1 p 1 : U U I D > < d 1 p 1 : _ p r o p e r t i e s   z : I d = " i 4 0 5 5 "   i : t y p e = " d 1 p 1 : M D M P r o p e r t i e s " > < d 1 p 1 : P a r e n t   z : R e f = " i 4 0 5 4 " / > < d 1 p 1 : U U I D > w V A l o A F q u w M U < / d 1 p 1 : U U I D > < d 1 p 1 : _ c o n t e x t C o l l e c t i o n s > < d 2 : K e y V a l u e O f a n y T y p e C o m p o n e n t C o l l e c t i o n O f a n y T y p e g W H h t R N j > < d 2 : K e y   z : R e f = " i 3 2 " / > < d 2 : V a l u e   z : I d = " i 4 0 5 6 " > < d 1 p 1 : U U I D > L m 7 z m Q 1 x 0 q Z J < / d 1 p 1 : U U I D > < d 1 p 1 : _ e l e m e n t s > < d 2 : a n y T y p e   z : I d = " i 4 0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5 4 " / > < d 1 p 1 : U U I D > R c 7 y s m z g Q J f 5 < / d 1 p 1 : U U I D > < d 1 p 1 : C o n t a i n e r   z : R e f = " i 4 0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 Y G L 2 h r 6 r m V j J ? S h e e t 1 ! R 1 3 8 3 C 1 : R 1 3 8 4 C 1 / 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5 8 "   i : t y p e = " d 1 p 1 : L a b e l " > < d 1 p 1 : P a r e n t   z : R e f = " i 4 0 5 4 " / > < d 1 p 1 : U U I D > A Q G n L H 3 U g m C U 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0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4 0 1 0 " / > < d 1 p 1 : U U I D > b 6 q f V T c X 7 m 1 8 < / d 1 p 1 : U U I D > < d 1 p 1 : _ p r o p e r t i e s   z : I d = " i 4 0 6 0 "   i : t y p e = " d 1 p 1 : M D M P r o p e r t i e s " > < d 1 p 1 : P a r e n t   z : R e f = " i 4 0 5 9 " / > < d 1 p 1 : U U I D > y v q S F W 9 J b b E 3 < / d 1 p 1 : U U I D > < d 1 p 1 : _ c o n t e x t C o l l e c t i o n s > < d 2 : K e y V a l u e O f a n y T y p e C o m p o n e n t C o l l e c t i o n O f a n y T y p e g W H h t R N j > < d 2 : K e y   z : R e f = " i 3 2 " / > < d 2 : V a l u e   z : I d = " i 4 0 6 1 " > < d 1 p 1 : U U I D > p I T P s S U R 6 2 Q M < / d 1 p 1 : U U I D > < d 1 p 1 : _ e l e m e n t s > < d 2 : a n y T y p e   z : I d = " i 4 0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5 9 " / > < d 1 p 1 : U U I D > C S 7 I 7 q E D H B 1 2 < / d 1 p 1 : U U I D > < d 1 p 1 : C o n t a i n e r   z : R e f = " i 4 0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 Y G L 2 h r 6 r m V j J ? S h e e t 1 ! R 1 3 8 5 C 1 : R 1 3 8 6 C 1 / 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1 5 " / > < d 1 p 1 : _ l a b e l s > < d 2 : K e y V a l u e O f s t r i n g a n y T y p e > < d 2 : K e y > L a b e l < / d 2 : K e y > < d 2 : V a l u e   z : I d = " i 4 0 6 3 "   i : t y p e = " d 1 p 1 : L a b e l " > < d 1 p 1 : P a r e n t   z : R e f = " i 4 0 5 9 " / > < d 1 p 1 : U U I D > v w Q Q X p z Z Z I Q S 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0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4 0 1 0 " / > < d 1 p 1 : U U I D > k 3 Z 0 9 s i w r z S C < / d 1 p 1 : U U I D > < d 1 p 1 : _ p r o p e r t i e s   z : I d = " i 4 0 6 5 "   i : t y p e = " d 1 p 1 : M D M P r o p e r t i e s " > < d 1 p 1 : P a r e n t   z : R e f = " i 4 0 6 4 " / > < d 1 p 1 : U U I D > e k r d q Q s 3 X D 9 k < / d 1 p 1 : U U I D > < d 1 p 1 : _ c o n t e x t C o l l e c t i o n s > < d 2 : K e y V a l u e O f a n y T y p e C o m p o n e n t C o l l e c t i o n O f a n y T y p e g W H h t R N j > < d 2 : K e y   z : R e f = " i 3 2 " / > < d 2 : V a l u e   z : I d = " i 4 0 6 6 " > < d 1 p 1 : U U I D > P j y 8 0 O 9 G f e P y < / d 1 p 1 : U U I D > < d 1 p 1 : _ e l e m e n t s > < d 2 : a n y T y p e   z : I d = " i 4 0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6 4 " / > < d 1 p 1 : U U I D > U 1 M v X B x x R b p I < / d 1 p 1 : U U I D > < d 1 p 1 : C o n t a i n e r   z : R e f = " i 4 0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 Y G L 2 h r 6 r m V j J ? S h e e t 1 ! R 1 3 8 7 C 1 : R 1 3 8 8 C 1 / 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1 5 " / > < d 1 p 1 : _ l a b e l s > < d 2 : K e y V a l u e O f s t r i n g a n y T y p e > < d 2 : K e y > L a b e l < / d 2 : K e y > < d 2 : V a l u e   z : I d = " i 4 0 6 8 "   i : t y p e = " d 1 p 1 : L a b e l " > < d 1 p 1 : P a r e n t   z : R e f = " i 4 0 6 4 " / > < d 1 p 1 : U U I D > N f y D X j V G e O q o 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0 6 9 "   i : t y p e = " d 1 p 1 : E l e m e n t s " > < d 1 p 1 : P a r e n t   z : R e f = " i 4 0 6 4 " / > < d 1 p 1 : U U I D > V W 8 G 6 1 c F C a A p < / d 1 p 1 : U U I D > < d 1 p 1 : _ c o n t e x t C o l l e c t i o n s > < d 2 : K e y V a l u e O f a n y T y p e C o m p o n e n t C o l l e c t i o n O f a n y T y p e g W H h t R N j > < d 2 : K e y   z : R e f = " i 3 2 " / > < d 2 : V a l u e   z : I d = " i 4 0 7 0 " > < d 1 p 1 : U U I D > s h I X 4 z u T y Q a o < / d 1 p 1 : U U I D > < d 1 p 1 : _ e l e m e n t s > < d 2 : a n y T y p e   z : I d = " i 4 0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4 0 6 4 " / > < d 1 p 1 : U U I D > l b 0 0 W M 9 K t I B w < / d 1 p 1 : U U I D > < d 1 p 1 : _ p r o p e r t i e s   z : I d = " i 4 0 7 2 "   i : t y p e = " d 1 p 1 : M D M P r o p e r t i e s " > < d 1 p 1 : P a r e n t   z : R e f = " i 4 0 7 1 " / > < d 1 p 1 : U U I D > e 1 l q J W z A S Y 0 Z < / d 1 p 1 : U U I D > < d 1 p 1 : _ c o n t e x t C o l l e c t i o n s > < d 2 : K e y V a l u e O f a n y T y p e C o m p o n e n t C o l l e c t i o n O f a n y T y p e g W H h t R N j > < d 2 : K e y   z : R e f = " i 3 2 " / > < d 2 : V a l u e   z : I d = " i 4 0 7 3 " > < d 1 p 1 : U U I D > t G O 1 B v X G V 3 E z < / d 1 p 1 : U U I D > < d 1 p 1 : _ e l e m e n t s > < d 2 : a n y T y p e   z : I d = " i 4 0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7 1 " / > < d 1 p 1 : U U I D > D 6 h W Q N S 2 3 q X 8 < / d 1 p 1 : U U I D > < d 1 p 1 : C o n t a i n e r   z : R e f = " i 4 0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 Y G L 2 h r 6 r m V j J ? S h e e t 1 ! R 1 3 8 9 C 1 : R 1 3 9 0 C 1 / 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7 5 "   i : t y p e = " d 1 p 1 : L a b e l " > < d 1 p 1 : P a r e n t   z : R e f = " i 4 0 7 1 " / > < d 1 p 1 : U U I D > l g u R O f 5 t f X H u 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4 0 6 4 " / > < d 1 p 1 : U U I D > m t Q z l N 7 Y M a H Q < / d 1 p 1 : U U I D > < d 1 p 1 : _ p r o p e r t i e s   z : I d = " i 4 0 7 7 "   i : t y p e = " d 1 p 1 : M D M P r o p e r t i e s " > < d 1 p 1 : P a r e n t   z : R e f = " i 4 0 7 6 " / > < d 1 p 1 : U U I D > h T 7 I q P f B B y 1 Q < / d 1 p 1 : U U I D > < d 1 p 1 : _ c o n t e x t C o l l e c t i o n s > < d 2 : K e y V a l u e O f a n y T y p e C o m p o n e n t C o l l e c t i o n O f a n y T y p e g W H h t R N j > < d 2 : K e y   z : R e f = " i 3 2 " / > < d 2 : V a l u e   z : I d = " i 4 0 7 8 " > < d 1 p 1 : U U I D > p 4 v h E j x r x w n M < / d 1 p 1 : U U I D > < d 1 p 1 : _ e l e m e n t s > < d 2 : a n y T y p e   z : I d = " i 4 0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7 6 " / > < d 1 p 1 : U U I D > q c u F F 7 f M t P P s < / d 1 p 1 : U U I D > < d 1 p 1 : C o n t a i n e r   z : R e f = " i 4 0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 Y G L 2 h r 6 r m V j J ? S h e e t 1 ! R 1 3 9 1 C 1 : R 1 3 9 2 C 1 / 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8 0 "   i : t y p e = " d 1 p 1 : L a b e l " > < d 1 p 1 : P a r e n t   z : R e f = " i 4 0 7 6 " / > < d 1 p 1 : U U I D > W C Z 1 M 6 t T Z e P d 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4 0 6 4 " / > < d 1 p 1 : U U I D > B 4 b d r C 4 l c t j M < / d 1 p 1 : U U I D > < d 1 p 1 : _ p r o p e r t i e s   z : I d = " i 4 0 8 2 "   i : t y p e = " d 1 p 1 : M D M P r o p e r t i e s " > < d 1 p 1 : P a r e n t   z : R e f = " i 4 0 8 1 " / > < d 1 p 1 : U U I D > o O b G Y D y Q E Q j W < / d 1 p 1 : U U I D > < d 1 p 1 : _ c o n t e x t C o l l e c t i o n s > < d 2 : K e y V a l u e O f a n y T y p e C o m p o n e n t C o l l e c t i o n O f a n y T y p e g W H h t R N j > < d 2 : K e y   z : R e f = " i 3 2 " / > < d 2 : V a l u e   z : I d = " i 4 0 8 3 " > < d 1 p 1 : U U I D > X w y V 3 q M 2 r w U N < / d 1 p 1 : U U I D > < d 1 p 1 : _ e l e m e n t s > < d 2 : a n y T y p e   z : I d = " i 4 0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8 1 " / > < d 1 p 1 : U U I D > a a 5 E T r i i p C u 0 < / d 1 p 1 : U U I D > < d 1 p 1 : C o n t a i n e r   z : R e f = " i 4 0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 Y G L 2 h r 6 r m V j J ? S h e e t 1 ! R 1 3 9 3 C 1 : R 1 3 9 4 C 1 / 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8 5 "   i : t y p e = " d 1 p 1 : L a b e l " > < d 1 p 1 : P a r e n t   z : R e f = " i 4 0 8 1 " / > < d 1 p 1 : U U I D > F c p 6 g 1 g s e N n a 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4 0 6 4 " / > < d 1 p 1 : U U I D > z D y o M n K g U L 1 1 < / d 1 p 1 : U U I D > < d 1 p 1 : _ p r o p e r t i e s   z : I d = " i 4 0 8 7 "   i : t y p e = " d 1 p 1 : M D M P r o p e r t i e s " > < d 1 p 1 : P a r e n t   z : R e f = " i 4 0 8 6 " / > < d 1 p 1 : U U I D > G r T u 8 W I i 1 X o U < / d 1 p 1 : U U I D > < d 1 p 1 : _ c o n t e x t C o l l e c t i o n s > < d 2 : K e y V a l u e O f a n y T y p e C o m p o n e n t C o l l e c t i o n O f a n y T y p e g W H h t R N j > < d 2 : K e y   z : R e f = " i 3 2 " / > < d 2 : V a l u e   z : I d = " i 4 0 8 8 " > < d 1 p 1 : U U I D > I J T C C X A B 4 N l 8 < / d 1 p 1 : U U I D > < d 1 p 1 : _ e l e m e n t s > < d 2 : a n y T y p e   z : I d = " i 4 0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8 6 " / > < d 1 p 1 : U U I D > G u 7 X t B r Z B 7 N M < / d 1 p 1 : U U I D > < d 1 p 1 : C o n t a i n e r   z : R e f = " i 4 0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 Y G L 2 h r 6 r m V j J ? S h e e t 1 ! R 1 3 9 5 C 1 : R 1 3 9 6 C 1 / 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9 0 "   i : t y p e = " d 1 p 1 : L a b e l " > < d 1 p 1 : P a r e n t   z : R e f = " i 4 0 8 6 " / > < d 1 p 1 : U U I D > I f k g V p L 5 m w x f 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4 0 6 4 " / > < d 1 p 1 : U U I D > k B H r K 1 z h e w h 0 < / d 1 p 1 : U U I D > < d 1 p 1 : _ p r o p e r t i e s   z : I d = " i 4 0 9 2 "   i : t y p e = " d 1 p 1 : M D M P r o p e r t i e s " > < d 1 p 1 : P a r e n t   z : R e f = " i 4 0 9 1 " / > < d 1 p 1 : U U I D > T c 3 V o w U H w m 3 J < / d 1 p 1 : U U I D > < d 1 p 1 : _ c o n t e x t C o l l e c t i o n s > < d 2 : K e y V a l u e O f a n y T y p e C o m p o n e n t C o l l e c t i o n O f a n y T y p e g W H h t R N j > < d 2 : K e y   z : R e f = " i 3 2 " / > < d 2 : V a l u e   z : I d = " i 4 0 9 3 " > < d 1 p 1 : U U I D > U f f S C t 5 4 F V n O < / d 1 p 1 : U U I D > < d 1 p 1 : _ e l e m e n t s > < d 2 : a n y T y p e   z : I d = " i 4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9 1 " / > < d 1 p 1 : U U I D > U v 0 2 r O S M 5 G q l < / d 1 p 1 : U U I D > < d 1 p 1 : C o n t a i n e r   z : R e f = " i 4 0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 Y G L 2 h r 6 r m V j J ? S h e e t 1 ! R 1 3 9 7 C 1 : R 1 3 9 8 C 1 / 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9 5 "   i : t y p e = " d 1 p 1 : L a b e l " > < d 1 p 1 : P a r e n t   z : R e f = " i 4 0 9 1 " / > < d 1 p 1 : U U I D > m F P S o X 1 Z 8 u 8 l 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4 0 6 4 " / > < d 1 p 1 : U U I D > H u g K E G Z 3 s C d n < / d 1 p 1 : U U I D > < d 1 p 1 : _ p r o p e r t i e s   z : I d = " i 4 0 9 7 "   i : t y p e = " d 1 p 1 : M D M P r o p e r t i e s " > < d 1 p 1 : P a r e n t   z : R e f = " i 4 0 9 6 " / > < d 1 p 1 : U U I D > Y q X I 1 d M f 0 y 8 N < / d 1 p 1 : U U I D > < d 1 p 1 : _ c o n t e x t C o l l e c t i o n s > < d 2 : K e y V a l u e O f a n y T y p e C o m p o n e n t C o l l e c t i o n O f a n y T y p e g W H h t R N j > < d 2 : K e y   z : R e f = " i 3 2 " / > < d 2 : V a l u e   z : I d = " i 4 0 9 8 " > < d 1 p 1 : U U I D > a Z X T C T H C 0 p 6 1 < / d 1 p 1 : U U I D > < d 1 p 1 : _ e l e m e n t s > < d 2 : a n y T y p e   z : I d = " i 4 0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9 6 " / > < d 1 p 1 : U U I D > w d b i T s O S 0 4 0 W < / d 1 p 1 : U U I D > < d 1 p 1 : C o n t a i n e r   z : R e f = " i 4 0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 Y G L 2 h r 6 r m V j J ? S h e e t 1 ! R 1 3 9 9 C 1 : R 1 4 0 0 C 1 / 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0 0 "   i : t y p e = " d 1 p 1 : L a b e l " > < d 1 p 1 : P a r e n t   z : R e f = " i 4 0 9 6 " / > < d 1 p 1 : U U I D > G R Q c L z Q s m m z w 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4 0 6 4 " / > < d 1 p 1 : U U I D > G C F x d A j m B M 8 p < / d 1 p 1 : U U I D > < d 1 p 1 : _ p r o p e r t i e s   z : I d = " i 4 1 0 2 "   i : t y p e = " d 1 p 1 : M D M P r o p e r t i e s " > < d 1 p 1 : P a r e n t   z : R e f = " i 4 1 0 1 " / > < d 1 p 1 : U U I D > R x B m I H Z l w n W S < / d 1 p 1 : U U I D > < d 1 p 1 : _ c o n t e x t C o l l e c t i o n s > < d 2 : K e y V a l u e O f a n y T y p e C o m p o n e n t C o l l e c t i o n O f a n y T y p e g W H h t R N j > < d 2 : K e y   z : R e f = " i 3 2 " / > < d 2 : V a l u e   z : I d = " i 4 1 0 3 " > < d 1 p 1 : U U I D > s 9 J n 9 o v y t f M a < / d 1 p 1 : U U I D > < d 1 p 1 : _ e l e m e n t s > < d 2 : a n y T y p e   z : I d = " i 4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0 1 " / > < d 1 p 1 : U U I D > B p L I k r Y l j A 7 P < / d 1 p 1 : U U I D > < d 1 p 1 : C o n t a i n e r   z : R e f = " i 4 1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 Y G L 2 h r 6 r m V j J ? S h e e t 1 ! R 1 4 0 1 C 1 : R 1 4 0 2 C 1 / 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0 5 "   i : t y p e = " d 1 p 1 : L a b e l " > < d 1 p 1 : P a r e n t   z : R e f = " i 4 1 0 1 " / > < d 1 p 1 : U U I D > r U A j O M f 5 T m Z g 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4 0 6 4 " / > < d 1 p 1 : U U I D > s d w l i I s Y U C 1 o < / d 1 p 1 : U U I D > < d 1 p 1 : _ p r o p e r t i e s   z : I d = " i 4 1 0 7 "   i : t y p e = " d 1 p 1 : M D M P r o p e r t i e s " > < d 1 p 1 : P a r e n t   z : R e f = " i 4 1 0 6 " / > < d 1 p 1 : U U I D > O f 3 t Q V G T G J r U < / d 1 p 1 : U U I D > < d 1 p 1 : _ c o n t e x t C o l l e c t i o n s > < d 2 : K e y V a l u e O f a n y T y p e C o m p o n e n t C o l l e c t i o n O f a n y T y p e g W H h t R N j > < d 2 : K e y   z : R e f = " i 3 2 " / > < d 2 : V a l u e   z : I d = " i 4 1 0 8 " > < d 1 p 1 : U U I D > c l T M J B o 1 l l k e < / d 1 p 1 : U U I D > < d 1 p 1 : _ e l e m e n t s > < d 2 : a n y T y p e   z : I d = " i 4 1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0 6 " / > < d 1 p 1 : U U I D > w R A F P v t 1 C 4 V f < / d 1 p 1 : U U I D > < d 1 p 1 : C o n t a i n e r   z : R e f = " i 4 1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 Y G L 2 h r 6 r m V j J ? S h e e t 1 ! R 1 4 0 3 C 1 : R 1 4 0 4 C 1 / 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1 0 "   i : t y p e = " d 1 p 1 : L a b e l " > < d 1 p 1 : P a r e n t   z : R e f = " i 4 1 0 6 " / > < d 1 p 1 : U U I D > M G B d j O k y e W V 1 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4 0 6 4 " / > < d 1 p 1 : U U I D > s d b 4 i m b x f J l B < / d 1 p 1 : U U I D > < d 1 p 1 : _ p r o p e r t i e s   z : I d = " i 4 1 1 2 "   i : t y p e = " d 1 p 1 : M D M P r o p e r t i e s " > < d 1 p 1 : P a r e n t   z : R e f = " i 4 1 1 1 " / > < d 1 p 1 : U U I D > m C i X Y 1 T 1 7 2 k 8 < / d 1 p 1 : U U I D > < d 1 p 1 : _ c o n t e x t C o l l e c t i o n s > < d 2 : K e y V a l u e O f a n y T y p e C o m p o n e n t C o l l e c t i o n O f a n y T y p e g W H h t R N j > < d 2 : K e y   z : R e f = " i 3 2 " / > < d 2 : V a l u e   z : I d = " i 4 1 1 3 " > < d 1 p 1 : U U I D > T M b i X H p r 4 a x 9 < / d 1 p 1 : U U I D > < d 1 p 1 : _ e l e m e n t s > < d 2 : a n y T y p e   z : I d = " i 4 1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1 1 " / > < d 1 p 1 : U U I D > R B E V b 0 S o Q z c H < / d 1 p 1 : U U I D > < d 1 p 1 : C o n t a i n e r   z : R e f = " i 4 1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 Y G L 2 h r 6 r m V j J ? S h e e t 1 ! R 1 4 0 5 C 1 : R 1 4 0 6 C 1 / 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1 5 "   i : t y p e = " d 1 p 1 : L a b e l " > < d 1 p 1 : P a r e n t   z : R e f = " i 4 1 1 1 " / > < d 1 p 1 : U U I D > R z w y 0 k T F f 9 x t 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4 0 6 4 " / > < d 1 p 1 : U U I D > E C e 6 H Z 1 V r C i 6 < / d 1 p 1 : U U I D > < d 1 p 1 : _ p r o p e r t i e s   z : I d = " i 4 1 1 7 "   i : t y p e = " d 1 p 1 : M D M P r o p e r t i e s " > < d 1 p 1 : P a r e n t   z : R e f = " i 4 1 1 6 " / > < d 1 p 1 : U U I D > Z Q c s R s g D r B s D < / d 1 p 1 : U U I D > < d 1 p 1 : _ c o n t e x t C o l l e c t i o n s > < d 2 : K e y V a l u e O f a n y T y p e C o m p o n e n t C o l l e c t i o n O f a n y T y p e g W H h t R N j > < d 2 : K e y   z : R e f = " i 3 2 " / > < d 2 : V a l u e   z : I d = " i 4 1 1 8 " > < d 1 p 1 : U U I D > Q L d 4 P p k U P i C X < / d 1 p 1 : U U I D > < d 1 p 1 : _ e l e m e n t s > < d 2 : a n y T y p e   z : I d = " i 4 1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1 6 " / > < d 1 p 1 : U U I D > q 8 c I k 6 t j u U D H < / d 1 p 1 : U U I D > < d 1 p 1 : C o n t a i n e r   z : R e f = " i 4 1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 Y G L 2 h r 6 r m V j J ? S h e e t 1 ! R 1 4 0 7 C 1 : R 1 4 0 8 C 1 / 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2 0 "   i : t y p e = " d 1 p 1 : L a b e l " > < d 1 p 1 : P a r e n t   z : R e f = " i 4 1 1 6 " / > < d 1 p 1 : U U I D > j L i w s q E S Q z Z O 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1 2 1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3 9 5 9 " / > < d 1 p 1 : U U I D > O 8 D j J r 4 s 1 9 L q < / d 1 p 1 : U U I D > < d 1 p 1 : _ p r o p e r t i e s   z : I d = " i 4 1 2 2 "   i : t y p e = " d 1 p 1 : M D M P r o p e r t i e s " > < d 1 p 1 : P a r e n t   z : R e f = " i 4 1 2 1 " / > < d 1 p 1 : U U I D > i 7 Z N 3 u S T T B B Q < / d 1 p 1 : U U I D > < d 1 p 1 : _ c o n t e x t C o l l e c t i o n s > < d 2 : K e y V a l u e O f a n y T y p e C o m p o n e n t C o l l e c t i o n O f a n y T y p e g W H h t R N j > < d 2 : K e y   z : R e f = " i 3 2 " / > < d 2 : V a l u e   z : I d = " i 4 1 2 3 " > < d 1 p 1 : U U I D > T X Y l O H 2 5 N F 1 T < / d 1 p 1 : U U I D > < d 1 p 1 : _ e l e m e n t s > < d 2 : a n y T y p e   z : I d = " i 4 1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2 1 " / > < d 1 p 1 : U U I D > N Y e v T I T 9 H W Q R < / d 1 p 1 : U U I D > < d 1 p 1 : C o n t a i n e r   z : R e f = " i 4 1 2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1 2 5 "   i : t y p e = " d 1 p 1 : L a b e l " > < d 1 p 1 : P a r e n t   z : R e f = " i 4 1 2 1 " / > < d 1 p 1 : U U I D > h U N H k D l q A 2 e O 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2 6 "   i : t y p e = " d 1 p 1 : E l e m e n t s " > < d 1 p 1 : P a r e n t   z : R e f = " i 4 1 2 1 " / > < d 1 p 1 : U U I D > U F Y J T 3 O 6 C 1 I O < / d 1 p 1 : U U I D > < d 1 p 1 : _ c o n t e x t C o l l e c t i o n s > < d 2 : K e y V a l u e O f a n y T y p e C o m p o n e n t C o l l e c t i o n O f a n y T y p e g W H h t R N j > < d 2 : K e y   z : R e f = " i 3 2 " / > < d 2 : V a l u e   z : I d = " i 4 1 2 7 " > < d 1 p 1 : U U I D > c E I E r f X a T N K D < / d 1 p 1 : U U I D > < d 1 p 1 : _ e l e m e n t s > < d 2 : a n y T y p e   z : I d = " i 4 1 2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4 1 2 1 " / > < d 1 p 1 : U U I D > P w Z 6 w O o a U 4 W 1 < / d 1 p 1 : U U I D > < d 1 p 1 : _ p r o p e r t i e s   z : I d = " i 4 1 2 9 "   i : t y p e = " d 1 p 1 : M D M P r o p e r t i e s " > < d 1 p 1 : P a r e n t   z : R e f = " i 4 1 2 8 " / > < d 1 p 1 : U U I D > N X b g Q u D x 6 M w M < / d 1 p 1 : U U I D > < d 1 p 1 : _ c o n t e x t C o l l e c t i o n s > < d 2 : K e y V a l u e O f a n y T y p e C o m p o n e n t C o l l e c t i o n O f a n y T y p e g W H h t R N j > < d 2 : K e y   z : R e f = " i 3 2 " / > < d 2 : V a l u e   z : I d = " i 4 1 3 0 " > < d 1 p 1 : U U I D > c H V n c I 4 k E F 7 g < / d 1 p 1 : U U I D > < d 1 p 1 : _ e l e m e n t s > < d 2 : a n y T y p e   z : I d = " i 4 1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2 8 " / > < d 1 p 1 : U U I D > M h A L t C I A H G V 2 < / d 1 p 1 : U U I D > < d 1 p 1 : C o n t a i n e r   z : R e f = " i 4 1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 Y G L 2 h r 6 r m V j J ? S h e e t 1 ! R 1 4 1 0 C 1 : R 1 4 1 1 C 1 / 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2 6 " / > < d 1 p 1 : _ l a b e l s > < d 2 : K e y V a l u e O f s t r i n g a n y T y p e > < d 2 : K e y > L a b e l < / d 2 : K e y > < d 2 : V a l u e   z : I d = " i 4 1 3 2 "   i : t y p e = " d 1 p 1 : L a b e l " > < d 1 p 1 : P a r e n t   z : R e f = " i 4 1 2 8 " / > < d 1 p 1 : U U I D > h o 4 w N D 3 o t S G p 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3 3 "   i : t y p e = " d 1 p 1 : E l e m e n t s " > < d 1 p 1 : P a r e n t   z : R e f = " i 4 1 2 8 " / > < d 1 p 1 : U U I D > n J Q h f t 4 b J K y z < / d 1 p 1 : U U I D > < d 1 p 1 : _ c o n t e x t C o l l e c t i o n s > < d 2 : K e y V a l u e O f a n y T y p e C o m p o n e n t C o l l e c t i o n O f a n y T y p e g W H h t R N j > < d 2 : K e y   z : R e f = " i 3 2 " / > < d 2 : V a l u e   z : I d = " i 4 1 3 4 " > < d 1 p 1 : U U I D > J j K V X n c J K K M m < / d 1 p 1 : U U I D > < d 1 p 1 : _ e l e m e n t s > < d 2 : a n y T y p e   z : I d = " i 4 1 3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4 1 2 8 " / > < d 1 p 1 : U U I D > y G 4 m 9 4 r y N f J m < / d 1 p 1 : U U I D > < d 1 p 1 : _ p r o p e r t i e s   z : I d = " i 4 1 3 6 "   i : t y p e = " d 1 p 1 : M D M P r o p e r t i e s " > < d 1 p 1 : P a r e n t   z : R e f = " i 4 1 3 5 " / > < d 1 p 1 : U U I D > j V p d B F X D n R N L < / d 1 p 1 : U U I D > < d 1 p 1 : _ c o n t e x t C o l l e c t i o n s > < d 2 : K e y V a l u e O f a n y T y p e C o m p o n e n t C o l l e c t i o n O f a n y T y p e g W H h t R N j > < d 2 : K e y   z : R e f = " i 3 2 " / > < d 2 : V a l u e   z : I d = " i 4 1 3 7 " > < d 1 p 1 : U U I D > p r h 9 c q N K Z 4 R t < / d 1 p 1 : U U I D > < d 1 p 1 : _ e l e m e n t s > < d 2 : a n y T y p e   z : I d = " i 4 1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3 5 " / > < d 1 p 1 : U U I D > m 2 E 3 D v F b w d 5 G < / d 1 p 1 : U U I D > < d 1 p 1 : C o n t a i n e r   z : R e f = " i 4 1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 Y G L 2 h r 6 r m V j J ? S h e e t 1 ! R 1 4 1 2 C 1 : R 1 4 1 3 C 1 / 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3 3 " / > < d 1 p 1 : _ l a b e l s > < d 2 : K e y V a l u e O f s t r i n g a n y T y p e > < d 2 : K e y > L a b e l < / d 2 : K e y > < d 2 : V a l u e   z : I d = " i 4 1 3 9 "   i : t y p e = " d 1 p 1 : L a b e l " > < d 1 p 1 : P a r e n t   z : R e f = " i 4 1 3 5 " / > < d 1 p 1 : U U I D > H R o y l S b r a i Q T 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4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4 1 2 8 " / > < d 1 p 1 : U U I D > P 4 1 M q t i X v 9 D a < / d 1 p 1 : U U I D > < d 1 p 1 : _ p r o p e r t i e s   z : I d = " i 4 1 4 1 "   i : t y p e = " d 1 p 1 : M D M P r o p e r t i e s " > < d 1 p 1 : P a r e n t   z : R e f = " i 4 1 4 0 " / > < d 1 p 1 : U U I D > Y b i 9 s 3 3 7 U z Y B < / d 1 p 1 : U U I D > < d 1 p 1 : _ c o n t e x t C o l l e c t i o n s > < d 2 : K e y V a l u e O f a n y T y p e C o m p o n e n t C o l l e c t i o n O f a n y T y p e g W H h t R N j > < d 2 : K e y   z : R e f = " i 3 2 " / > < d 2 : V a l u e   z : I d = " i 4 1 4 2 " > < d 1 p 1 : U U I D > a J j b 3 L c w E 5 u K < / d 1 p 1 : U U I D > < d 1 p 1 : _ e l e m e n t s > < d 2 : a n y T y p e   z : I d = " i 4 1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4 0 " / > < d 1 p 1 : U U I D > A e A 2 M w Z U v b h A < / d 1 p 1 : U U I D > < d 1 p 1 : C o n t a i n e r   z : R e f = " i 4 1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 Y G L 2 h r 6 r m V j J ? S h e e t 1 ! R 1 4 1 4 C 1 : R 1 4 1 5 C 1 / 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3 3 " / > < d 1 p 1 : _ l a b e l s > < d 2 : K e y V a l u e O f s t r i n g a n y T y p e > < d 2 : K e y > L a b e l < / d 2 : K e y > < d 2 : V a l u e   z : I d = " i 4 1 4 4 "   i : t y p e = " d 1 p 1 : L a b e l " > < d 1 p 1 : P a r e n t   z : R e f = " i 4 1 4 0 " / > < d 1 p 1 : U U I D > o d z t v b X J N O 6 b 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4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4 1 2 8 " / > < d 1 p 1 : U U I D > J 1 1 u Z f C G f 4 1 8 < / d 1 p 1 : U U I D > < d 1 p 1 : _ p r o p e r t i e s   z : I d = " i 4 1 4 6 "   i : t y p e = " d 1 p 1 : M D M P r o p e r t i e s " > < d 1 p 1 : P a r e n t   z : R e f = " i 4 1 4 5 " / > < d 1 p 1 : U U I D > G O c g B T Z 4 e D Z 4 < / d 1 p 1 : U U I D > < d 1 p 1 : _ c o n t e x t C o l l e c t i o n s > < d 2 : K e y V a l u e O f a n y T y p e C o m p o n e n t C o l l e c t i o n O f a n y T y p e g W H h t R N j > < d 2 : K e y   z : R e f = " i 3 2 " / > < d 2 : V a l u e   z : I d = " i 4 1 4 7 " > < d 1 p 1 : U U I D > J o h l B J B h r Y 8 O < / d 1 p 1 : U U I D > < d 1 p 1 : _ e l e m e n t s > < d 2 : a n y T y p e   z : I d = " i 4 1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4 5 " / > < d 1 p 1 : U U I D > u B w j Z E Q E m i U q < / d 1 p 1 : U U I D > < d 1 p 1 : C o n t a i n e r   z : R e f = " i 4 1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 Y G L 2 h r 6 r m V j J ? S h e e t 1 ! R 1 4 1 6 C 1 : R 1 4 1 7 C 1 / 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3 3 " / > < d 1 p 1 : _ l a b e l s > < d 2 : K e y V a l u e O f s t r i n g a n y T y p e > < d 2 : K e y > L a b e l < / d 2 : K e y > < d 2 : V a l u e   z : I d = " i 4 1 4 9 "   i : t y p e = " d 1 p 1 : L a b e l " > < d 1 p 1 : P a r e n t   z : R e f = " i 4 1 4 5 " / > < d 1 p 1 : U U I D > q w l z t H S 2 k 1 1 6 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5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4 1 2 8 " / > < d 1 p 1 : U U I D > M S r K H 1 e 2 G e 3 8 < / d 1 p 1 : U U I D > < d 1 p 1 : _ p r o p e r t i e s   z : I d = " i 4 1 5 1 "   i : t y p e = " d 1 p 1 : M D M P r o p e r t i e s " > < d 1 p 1 : P a r e n t   z : R e f = " i 4 1 5 0 " / > < d 1 p 1 : U U I D > l 5 u w h 0 q 7 F G r i < / d 1 p 1 : U U I D > < d 1 p 1 : _ c o n t e x t C o l l e c t i o n s > < d 2 : K e y V a l u e O f a n y T y p e C o m p o n e n t C o l l e c t i o n O f a n y T y p e g W H h t R N j > < d 2 : K e y   z : R e f = " i 3 2 " / > < d 2 : V a l u e   z : I d = " i 4 1 5 2 " > < d 1 p 1 : U U I D > M z S m Z A U u P N n A < / d 1 p 1 : U U I D > < d 1 p 1 : _ e l e m e n t s > < d 2 : a n y T y p e   z : I d = " i 4 1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5 0 " / > < d 1 p 1 : U U I D > b 1 f Z x U S o U 1 2 F < / d 1 p 1 : U U I D > < d 1 p 1 : C o n t a i n e r   z : R e f = " i 4 1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 Y G L 2 h r 6 r m V j J ? S h e e t 1 ! R 1 4 1 8 C 1 : R 1 4 1 9 C 1 / 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3 3 " / > < d 1 p 1 : _ l a b e l s > < d 2 : K e y V a l u e O f s t r i n g a n y T y p e > < d 2 : K e y > L a b e l < / d 2 : K e y > < d 2 : V a l u e   z : I d = " i 4 1 5 4 "   i : t y p e = " d 1 p 1 : L a b e l " > < d 1 p 1 : P a r e n t   z : R e f = " i 4 1 5 0 " / > < d 1 p 1 : U U I D > d l 8 3 5 r L V 1 n U g 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1 5 5 "   i : t y p e = " d 1 p 1 : E l e m e n t " > < d 1 p 1 : N a m e > R & a m p ; 2 3 3 ; g i o n < / d 1 p 1 : N a m e > < d 1 p 1 : O b j e c t T y p e > E l e m e n t < / d 1 p 1 : O b j e c t T y p e > < d 1 p 1 : P a r e n t   z : R e f = " i 3 9 5 9 " / > < d 1 p 1 : U U I D > s D t y m Z t T C A r z < / d 1 p 1 : U U I D > < d 1 p 1 : _ p r o p e r t i e s   z : I d = " i 4 1 5 6 "   i : t y p e = " d 1 p 1 : M D M P r o p e r t i e s " > < d 1 p 1 : P a r e n t   z : R e f = " i 4 1 5 5 " / > < d 1 p 1 : U U I D > V Q 9 2 s A J x V N U l < / d 1 p 1 : U U I D > < d 1 p 1 : _ c o n t e x t C o l l e c t i o n s > < d 2 : K e y V a l u e O f a n y T y p e C o m p o n e n t C o l l e c t i o n O f a n y T y p e g W H h t R N j > < d 2 : K e y   z : R e f = " i 3 2 " / > < d 2 : V a l u e   z : I d = " i 4 1 5 7 " > < d 1 p 1 : U U I D > o p q m O k a f T u O r < / d 1 p 1 : U U I D > < d 1 p 1 : _ e l e m e n t s > < d 2 : a n y T y p e   z : I d = " i 4 1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5 5 " / > < d 1 p 1 : U U I D > Q Q L v z D O Y 7 M M I < / d 1 p 1 : U U I D > < d 1 p 1 : C o n t a i n e r   z : R e f = " i 4 1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 Y G L 2 h r 6 r m V j J ? S h e e t 1 ! R 1 4 2 0 C 1 / 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1 5 9 "   i : t y p e = " d 1 p 1 : L a b e l " > < d 1 p 1 : P a r e n t   z : R e f = " i 4 1 5 5 " / > < d 1 p 1 : U U I D > K 9 Z J W R f k 3 J a Q 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6 0 "   i : t y p e = " d 1 p 1 : E l e m e n t s " > < d 1 p 1 : P a r e n t   z : R e f = " i 4 1 5 5 " / > < d 1 p 1 : U U I D > q V g i u 4 y 0 7 2 7 7 < / d 1 p 1 : U U I D > < d 1 p 1 : _ c o n t e x t C o l l e c t i o n s > < d 2 : K e y V a l u e O f a n y T y p e C o m p o n e n t C o l l e c t i o n O f a n y T y p e g W H h t R N j > < d 2 : K e y   z : R e f = " i 3 2 " / > < d 2 : V a l u e   z : I d = " i 4 1 6 1 " > < d 1 p 1 : U U I D > r 8 o A N 4 4 I Z J 8 R < / d 1 p 1 : U U I D > < d 1 p 1 : _ e l e m e n t s > < d 2 : a n y T y p e   z : I d = " i 4 1 6 2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4 1 5 5 " / > < d 1 p 1 : U U I D > u K k I M 2 2 l r 1 9 s < / d 1 p 1 : U U I D > < d 1 p 1 : _ p r o p e r t i e s   z : I d = " i 4 1 6 3 "   i : t y p e = " d 1 p 1 : M D M P r o p e r t i e s " > < d 1 p 1 : P a r e n t   z : R e f = " i 4 1 6 2 " / > < d 1 p 1 : U U I D > A d B P E 1 q U h 4 n H < / d 1 p 1 : U U I D > < d 1 p 1 : _ c o n t e x t C o l l e c t i o n s > < d 2 : K e y V a l u e O f a n y T y p e C o m p o n e n t C o l l e c t i o n O f a n y T y p e g W H h t R N j > < d 2 : K e y   z : R e f = " i 3 2 " / > < d 2 : V a l u e   z : I d = " i 4 1 6 4 " > < d 1 p 1 : U U I D > h q Z u a W x q B T h b < / d 1 p 1 : U U I D > < d 1 p 1 : _ e l e m e n t s > < d 2 : a n y T y p e   z : I d = " i 4 1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6 2 " / > < d 1 p 1 : U U I D > q Z 7 R 9 6 o j d h m v < / d 1 p 1 : U U I D > < d 1 p 1 : C o n t a i n e r   z : R e f = " i 4 1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 Y G L 2 h r 6 r m V j J ? S h e e t 1 ! R 1 4 2 1 C 1 : R 1 4 2 2 C 1 / 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6 0 " / > < d 1 p 1 : _ l a b e l s > < d 2 : K e y V a l u e O f s t r i n g a n y T y p e > < d 2 : K e y > L a b e l < / d 2 : K e y > < d 2 : V a l u e   z : I d = " i 4 1 6 6 "   i : t y p e = " d 1 p 1 : L a b e l " > < d 1 p 1 : P a r e n t   z : R e f = " i 4 1 6 2 " / > < d 1 p 1 : U U I D > k W X C S z j 7 9 6 h 8 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1 6 7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4 1 5 5 " / > < d 1 p 1 : U U I D > s k 4 U f T W p e z 1 a < / d 1 p 1 : U U I D > < d 1 p 1 : _ p r o p e r t i e s   z : I d = " i 4 1 6 8 "   i : t y p e = " d 1 p 1 : M D M P r o p e r t i e s " > < d 1 p 1 : P a r e n t   z : R e f = " i 4 1 6 7 " / > < d 1 p 1 : U U I D > d L b d D 4 J Z o D G J < / d 1 p 1 : U U I D > < d 1 p 1 : _ c o n t e x t C o l l e c t i o n s > < d 2 : K e y V a l u e O f a n y T y p e C o m p o n e n t C o l l e c t i o n O f a n y T y p e g W H h t R N j > < d 2 : K e y   z : R e f = " i 3 2 " / > < d 2 : V a l u e   z : I d = " i 4 1 6 9 " > < d 1 p 1 : U U I D > h e 7 l a g H r 5 k a q < / d 1 p 1 : U U I D > < d 1 p 1 : _ e l e m e n t s > < d 2 : a n y T y p e   z : I d = " i 4 1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6 7 " / > < d 1 p 1 : U U I D > t Y U l R D p H E p L P < / d 1 p 1 : U U I D > < d 1 p 1 : C o n t a i n e r   z : R e f = " i 4 1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 Y G L 2 h r 6 r m V j J ? S h e e t 1 ! R 1 4 2 3 C 1 : R 1 4 2 4 C 1 / 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6 0 " / > < d 1 p 1 : _ l a b e l s > < d 2 : K e y V a l u e O f s t r i n g a n y T y p e > < d 2 : K e y > L a b e l < / d 2 : K e y > < d 2 : V a l u e   z : I d = " i 4 1 7 1 "   i : t y p e = " d 1 p 1 : L a b e l " > < d 1 p 1 : P a r e n t   z : R e f = " i 4 1 6 7 " / > < d 1 p 1 : U U I D > v O i s w l s 3 e 7 x e 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7 2 "   i : t y p e = " d 1 p 1 : E l e m e n t s " > < d 1 p 1 : P a r e n t   z : R e f = " i 4 1 6 7 " / > < d 1 p 1 : U U I D > k n X F q u w T P o M Y < / d 1 p 1 : U U I D > < d 1 p 1 : _ c o n t e x t C o l l e c t i o n s > < d 2 : K e y V a l u e O f a n y T y p e C o m p o n e n t C o l l e c t i o n O f a n y T y p e g W H h t R N j > < d 2 : K e y   z : R e f = " i 3 2 " / > < d 2 : V a l u e   z : I d = " i 4 1 7 3 " > < d 1 p 1 : U U I D > J s n B Q L 8 8 8 D m 2 < / d 1 p 1 : U U I D > < d 1 p 1 : _ e l e m e n t s > < d 2 : a n y T y p e   z : I d = " i 4 1 7 4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4 1 6 7 " / > < d 1 p 1 : U U I D > w Q 9 u C j K l m P 7 G < / d 1 p 1 : U U I D > < d 1 p 1 : _ p r o p e r t i e s   z : I d = " i 4 1 7 5 "   i : t y p e = " d 1 p 1 : M D M P r o p e r t i e s " > < d 1 p 1 : P a r e n t   z : R e f = " i 4 1 7 4 " / > < d 1 p 1 : U U I D > v U n G J I y w S z o f < / d 1 p 1 : U U I D > < d 1 p 1 : _ c o n t e x t C o l l e c t i o n s > < d 2 : K e y V a l u e O f a n y T y p e C o m p o n e n t C o l l e c t i o n O f a n y T y p e g W H h t R N j > < d 2 : K e y   z : R e f = " i 3 2 " / > < d 2 : V a l u e   z : I d = " i 4 1 7 6 " > < d 1 p 1 : U U I D > z C J 7 a 4 0 9 v w k p < / d 1 p 1 : U U I D > < d 1 p 1 : _ e l e m e n t s > < d 2 : a n y T y p e   z : I d = " i 4 1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7 4 " / > < d 1 p 1 : U U I D > e j I k Z 9 F 9 T s q G < / d 1 p 1 : U U I D > < d 1 p 1 : C o n t a i n e r   z : R e f = " i 4 1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 Y G L 2 h r 6 r m V j J ? S h e e t 1 ! R 1 4 2 5 C 1 : R 1 4 2 6 C 1 / 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7 8 "   i : t y p e = " d 1 p 1 : L a b e l " > < d 1 p 1 : P a r e n t   z : R e f = " i 4 1 7 4 " / > < d 1 p 1 : U U I D > f 7 1 4 x M 1 5 v g m R 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7 9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4 1 6 7 " / > < d 1 p 1 : U U I D > g k x P p 2 C C W B n S < / d 1 p 1 : U U I D > < d 1 p 1 : _ p r o p e r t i e s   z : I d = " i 4 1 8 0 "   i : t y p e = " d 1 p 1 : M D M P r o p e r t i e s " > < d 1 p 1 : P a r e n t   z : R e f = " i 4 1 7 9 " / > < d 1 p 1 : U U I D > t A i y w p X D v 0 m O < / d 1 p 1 : U U I D > < d 1 p 1 : _ c o n t e x t C o l l e c t i o n s > < d 2 : K e y V a l u e O f a n y T y p e C o m p o n e n t C o l l e c t i o n O f a n y T y p e g W H h t R N j > < d 2 : K e y   z : R e f = " i 3 2 " / > < d 2 : V a l u e   z : I d = " i 4 1 8 1 " > < d 1 p 1 : U U I D > v r r J z M f J u 8 g k < / d 1 p 1 : U U I D > < d 1 p 1 : _ e l e m e n t s > < d 2 : a n y T y p e   z : I d = " i 4 1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7 9 " / > < d 1 p 1 : U U I D > z O W S u p L R X D E a < / d 1 p 1 : U U I D > < d 1 p 1 : C o n t a i n e r   z : R e f = " i 4 1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 Y G L 2 h r 6 r m V j J ? S h e e t 1 ! R 1 4 2 7 C 1 : R 1 4 2 8 C 1 / 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8 3 "   i : t y p e = " d 1 p 1 : L a b e l " > < d 1 p 1 : P a r e n t   z : R e f = " i 4 1 7 9 " / > < d 1 p 1 : U U I D > W K M v n v J k V i Z r 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8 4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4 1 6 7 " / > < d 1 p 1 : U U I D > N f F p B 1 E j x j X L < / d 1 p 1 : U U I D > < d 1 p 1 : _ p r o p e r t i e s   z : I d = " i 4 1 8 5 "   i : t y p e = " d 1 p 1 : M D M P r o p e r t i e s " > < d 1 p 1 : P a r e n t   z : R e f = " i 4 1 8 4 " / > < d 1 p 1 : U U I D > S C N F Z h 4 v 7 3 p s < / d 1 p 1 : U U I D > < d 1 p 1 : _ c o n t e x t C o l l e c t i o n s > < d 2 : K e y V a l u e O f a n y T y p e C o m p o n e n t C o l l e c t i o n O f a n y T y p e g W H h t R N j > < d 2 : K e y   z : R e f = " i 3 2 " / > < d 2 : V a l u e   z : I d = " i 4 1 8 6 " > < d 1 p 1 : U U I D > Q 5 K H N g W 4 e 7 y h < / d 1 p 1 : U U I D > < d 1 p 1 : _ e l e m e n t s > < d 2 : a n y T y p e   z : I d = " i 4 1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8 4 " / > < d 1 p 1 : U U I D > P E T F o U 2 2 m Q x x < / d 1 p 1 : U U I D > < d 1 p 1 : C o n t a i n e r   z : R e f = " i 4 1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 Y G L 2 h r 6 r m V j J ? S h e e t 1 ! R 1 4 2 9 C 1 : R 1 4 3 0 C 1 / 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8 8 "   i : t y p e = " d 1 p 1 : L a b e l " > < d 1 p 1 : P a r e n t   z : R e f = " i 4 1 8 4 " / > < d 1 p 1 : U U I D > t j k S t 1 S 2 x B 2 P 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8 9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4 1 6 7 " / > < d 1 p 1 : U U I D > m v w T Z q C Y j a w R < / d 1 p 1 : U U I D > < d 1 p 1 : _ p r o p e r t i e s   z : I d = " i 4 1 9 0 "   i : t y p e = " d 1 p 1 : M D M P r o p e r t i e s " > < d 1 p 1 : P a r e n t   z : R e f = " i 4 1 8 9 " / > < d 1 p 1 : U U I D > y Z v N D v m G k o 9 z < / d 1 p 1 : U U I D > < d 1 p 1 : _ c o n t e x t C o l l e c t i o n s > < d 2 : K e y V a l u e O f a n y T y p e C o m p o n e n t C o l l e c t i o n O f a n y T y p e g W H h t R N j > < d 2 : K e y   z : R e f = " i 3 2 " / > < d 2 : V a l u e   z : I d = " i 4 1 9 1 " > < d 1 p 1 : U U I D > Z E E 1 r K 6 Z O q y U < / d 1 p 1 : U U I D > < d 1 p 1 : _ e l e m e n t s > < d 2 : a n y T y p e   z : I d = " i 4 1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8 9 " / > < d 1 p 1 : U U I D > K z H o C y G D I X J y < / d 1 p 1 : U U I D > < d 1 p 1 : C o n t a i n e r   z : R e f = " i 4 1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 Y G L 2 h r 6 r m V j J ? S h e e t 1 ! R 1 4 3 1 C 1 : R 1 4 3 2 C 1 / 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9 3 "   i : t y p e = " d 1 p 1 : L a b e l " > < d 1 p 1 : P a r e n t   z : R e f = " i 4 1 8 9 " / > < d 1 p 1 : U U I D > W j 5 Z O 9 6 d x S i G 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9 4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4 1 6 7 " / > < d 1 p 1 : U U I D > M t L t 4 O P O O h 2 h < / d 1 p 1 : U U I D > < d 1 p 1 : _ p r o p e r t i e s   z : I d = " i 4 1 9 5 "   i : t y p e = " d 1 p 1 : M D M P r o p e r t i e s " > < d 1 p 1 : P a r e n t   z : R e f = " i 4 1 9 4 " / > < d 1 p 1 : U U I D > n I 1 t V s 7 o F f l k < / d 1 p 1 : U U I D > < d 1 p 1 : _ c o n t e x t C o l l e c t i o n s > < d 2 : K e y V a l u e O f a n y T y p e C o m p o n e n t C o l l e c t i o n O f a n y T y p e g W H h t R N j > < d 2 : K e y   z : R e f = " i 3 2 " / > < d 2 : V a l u e   z : I d = " i 4 1 9 6 " > < d 1 p 1 : U U I D > N A K c T Y i T l a A O < / d 1 p 1 : U U I D > < d 1 p 1 : _ e l e m e n t s > < d 2 : a n y T y p e   z : I d = " i 4 1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9 4 " / > < d 1 p 1 : U U I D > h 8 D w i 6 r H 4 Q F j < / d 1 p 1 : U U I D > < d 1 p 1 : C o n t a i n e r   z : R e f = " i 4 1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 Y G L 2 h r 6 r m V j J ? S h e e t 1 ! R 1 4 3 3 C 1 : R 1 4 3 4 C 1 / 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9 8 "   i : t y p e = " d 1 p 1 : L a b e l " > < d 1 p 1 : P a r e n t   z : R e f = " i 4 1 9 4 " / > < d 1 p 1 : U U I D > t L 7 o n f 4 4 s Y t 6 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9 9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4 1 6 7 " / > < d 1 p 1 : U U I D > I c 6 1 1 q N u k E k M < / d 1 p 1 : U U I D > < d 1 p 1 : _ p r o p e r t i e s   z : I d = " i 4 2 0 0 "   i : t y p e = " d 1 p 1 : M D M P r o p e r t i e s " > < d 1 p 1 : P a r e n t   z : R e f = " i 4 1 9 9 " / > < d 1 p 1 : U U I D > Q O D h s J P s O i Y B < / d 1 p 1 : U U I D > < d 1 p 1 : _ c o n t e x t C o l l e c t i o n s > < d 2 : K e y V a l u e O f a n y T y p e C o m p o n e n t C o l l e c t i o n O f a n y T y p e g W H h t R N j > < d 2 : K e y   z : R e f = " i 3 2 " / > < d 2 : V a l u e   z : I d = " i 4 2 0 1 " > < d 1 p 1 : U U I D > h p u u 0 0 M V I n F X < / d 1 p 1 : U U I D > < d 1 p 1 : _ e l e m e n t s > < d 2 : a n y T y p e   z : I d = " i 4 2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9 9 " / > < d 1 p 1 : U U I D > h L G I z e p 9 4 m I F < / d 1 p 1 : U U I D > < d 1 p 1 : C o n t a i n e r   z : R e f = " i 4 2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 Y G L 2 h r 6 r m V j J ? S h e e t 1 ! R 1 4 3 5 C 1 : R 1 4 3 6 C 1 / 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0 3 "   i : t y p e = " d 1 p 1 : L a b e l " > < d 1 p 1 : P a r e n t   z : R e f = " i 4 1 9 9 " / > < d 1 p 1 : U U I D > F k R o r x P z l v z Z 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0 4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4 1 6 7 " / > < d 1 p 1 : U U I D > q u 0 B K 7 L K 0 m 5 H < / d 1 p 1 : U U I D > < d 1 p 1 : _ p r o p e r t i e s   z : I d = " i 4 2 0 5 "   i : t y p e = " d 1 p 1 : M D M P r o p e r t i e s " > < d 1 p 1 : P a r e n t   z : R e f = " i 4 2 0 4 " / > < d 1 p 1 : U U I D > R B l c L S A G l C I 3 < / d 1 p 1 : U U I D > < d 1 p 1 : _ c o n t e x t C o l l e c t i o n s > < d 2 : K e y V a l u e O f a n y T y p e C o m p o n e n t C o l l e c t i o n O f a n y T y p e g W H h t R N j > < d 2 : K e y   z : R e f = " i 3 2 " / > < d 2 : V a l u e   z : I d = " i 4 2 0 6 " > < d 1 p 1 : U U I D > L 6 S F D v a r J r 3 g < / d 1 p 1 : U U I D > < d 1 p 1 : _ e l e m e n t s > < d 2 : a n y T y p e   z : I d = " i 4 2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0 4 " / > < d 1 p 1 : U U I D > C G 3 v 1 Y H B g o Z y < / d 1 p 1 : U U I D > < d 1 p 1 : C o n t a i n e r   z : R e f = " i 4 2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 Y G L 2 h r 6 r m V j J ? S h e e t 1 ! R 1 4 3 7 C 1 : R 1 4 3 8 C 1 / 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0 8 "   i : t y p e = " d 1 p 1 : L a b e l " > < d 1 p 1 : P a r e n t   z : R e f = " i 4 2 0 4 " / > < d 1 p 1 : U U I D > U Y k B R r R e p K M 1 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0 9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4 1 6 7 " / > < d 1 p 1 : U U I D > g 3 J w h b B O q V m l < / d 1 p 1 : U U I D > < d 1 p 1 : _ p r o p e r t i e s   z : I d = " i 4 2 1 0 "   i : t y p e = " d 1 p 1 : M D M P r o p e r t i e s " > < d 1 p 1 : P a r e n t   z : R e f = " i 4 2 0 9 " / > < d 1 p 1 : U U I D > M v J 0 n 8 w m D M 5 2 < / d 1 p 1 : U U I D > < d 1 p 1 : _ c o n t e x t C o l l e c t i o n s > < d 2 : K e y V a l u e O f a n y T y p e C o m p o n e n t C o l l e c t i o n O f a n y T y p e g W H h t R N j > < d 2 : K e y   z : R e f = " i 3 2 " / > < d 2 : V a l u e   z : I d = " i 4 2 1 1 " > < d 1 p 1 : U U I D > J k 5 K L b 6 p H E Z E < / d 1 p 1 : U U I D > < d 1 p 1 : _ e l e m e n t s > < d 2 : a n y T y p e   z : I d = " i 4 2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0 9 " / > < d 1 p 1 : U U I D > U P N N 5 G X k i e 0 T < / d 1 p 1 : U U I D > < d 1 p 1 : C o n t a i n e r   z : R e f = " i 4 2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 Y G L 2 h r 6 r m V j J ? S h e e t 1 ! R 1 4 3 9 C 1 : R 1 4 4 0 C 1 / 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1 3 "   i : t y p e = " d 1 p 1 : L a b e l " > < d 1 p 1 : P a r e n t   z : R e f = " i 4 2 0 9 " / > < d 1 p 1 : U U I D > i 7 q f z W K D x 8 H E 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1 4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4 1 6 7 " / > < d 1 p 1 : U U I D > N Q l 5 9 l o T 5 1 g U < / d 1 p 1 : U U I D > < d 1 p 1 : _ p r o p e r t i e s   z : I d = " i 4 2 1 5 "   i : t y p e = " d 1 p 1 : M D M P r o p e r t i e s " > < d 1 p 1 : P a r e n t   z : R e f = " i 4 2 1 4 " / > < d 1 p 1 : U U I D > e l E K 4 S d 1 L B j T < / d 1 p 1 : U U I D > < d 1 p 1 : _ c o n t e x t C o l l e c t i o n s > < d 2 : K e y V a l u e O f a n y T y p e C o m p o n e n t C o l l e c t i o n O f a n y T y p e g W H h t R N j > < d 2 : K e y   z : R e f = " i 3 2 " / > < d 2 : V a l u e   z : I d = " i 4 2 1 6 " > < d 1 p 1 : U U I D > X 6 1 F r v q K W F b X < / d 1 p 1 : U U I D > < d 1 p 1 : _ e l e m e n t s > < d 2 : a n y T y p e   z : I d = " i 4 2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1 4 " / > < d 1 p 1 : U U I D > o j r 6 z W U s u n k k < / d 1 p 1 : U U I D > < d 1 p 1 : C o n t a i n e r   z : R e f = " i 4 2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 Y G L 2 h r 6 r m V j J ? S h e e t 1 ! R 1 4 4 1 C 1 : R 1 4 4 2 C 1 / 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1 8 "   i : t y p e = " d 1 p 1 : L a b e l " > < d 1 p 1 : P a r e n t   z : R e f = " i 4 2 1 4 " / > < d 1 p 1 : U U I D > y 3 P y i C 4 w c W J e 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1 9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4 1 6 7 " / > < d 1 p 1 : U U I D > W F h a w b N r 3 q 1 U < / d 1 p 1 : U U I D > < d 1 p 1 : _ p r o p e r t i e s   z : I d = " i 4 2 2 0 "   i : t y p e = " d 1 p 1 : M D M P r o p e r t i e s " > < d 1 p 1 : P a r e n t   z : R e f = " i 4 2 1 9 " / > < d 1 p 1 : U U I D > T x u 0 l i 3 X r 3 v 8 < / d 1 p 1 : U U I D > < d 1 p 1 : _ c o n t e x t C o l l e c t i o n s > < d 2 : K e y V a l u e O f a n y T y p e C o m p o n e n t C o l l e c t i o n O f a n y T y p e g W H h t R N j > < d 2 : K e y   z : R e f = " i 3 2 " / > < d 2 : V a l u e   z : I d = " i 4 2 2 1 " > < d 1 p 1 : U U I D > N S 1 x y p 6 g K s Y W < / d 1 p 1 : U U I D > < d 1 p 1 : _ e l e m e n t s > < d 2 : a n y T y p e   z : I d = " i 4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1 9 " / > < d 1 p 1 : U U I D > f h B 0 s 1 j z X Q s 4 < / d 1 p 1 : U U I D > < d 1 p 1 : C o n t a i n e r   z : R e f = " i 4 2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 Y G L 2 h r 6 r m V j J ? S h e e t 1 ! R 1 4 4 3 C 1 : R 1 4 4 4 C 1 / 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2 3 "   i : t y p e = " d 1 p 1 : L a b e l " > < d 1 p 1 : P a r e n t   z : R e f = " i 4 2 1 9 " / > < d 1 p 1 : U U I D > T E f o y v J S A 5 A w 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2 4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4 1 6 7 " / > < d 1 p 1 : U U I D > u 1 X N H z l j 7 5 S W < / d 1 p 1 : U U I D > < d 1 p 1 : _ p r o p e r t i e s   z : I d = " i 4 2 2 5 "   i : t y p e = " d 1 p 1 : M D M P r o p e r t i e s " > < d 1 p 1 : P a r e n t   z : R e f = " i 4 2 2 4 " / > < d 1 p 1 : U U I D > B 1 k z M E r 2 y s q h < / d 1 p 1 : U U I D > < d 1 p 1 : _ c o n t e x t C o l l e c t i o n s > < d 2 : K e y V a l u e O f a n y T y p e C o m p o n e n t C o l l e c t i o n O f a n y T y p e g W H h t R N j > < d 2 : K e y   z : R e f = " i 3 2 " / > < d 2 : V a l u e   z : I d = " i 4 2 2 6 " > < d 1 p 1 : U U I D > Y h 3 E r E a p Y X O D < / d 1 p 1 : U U I D > < d 1 p 1 : _ e l e m e n t s > < d 2 : a n y T y p e   z : I d = " i 4 2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2 4 " / > < d 1 p 1 : U U I D > a D q 0 V 5 m 9 k 8 w 7 < / d 1 p 1 : U U I D > < d 1 p 1 : C o n t a i n e r   z : R e f = " i 4 2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 Y G L 2 h r 6 r m V j J ? S h e e t 1 ! R 1 4 4 5 C 1 : R 1 4 4 6 C 1 / 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2 8 "   i : t y p e = " d 1 p 1 : L a b e l " > < d 1 p 1 : P a r e n t   z : R e f = " i 4 2 2 4 " / > < d 1 p 1 : U U I D > L Q k s s 1 F c w J X Y 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2 2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3 9 5 9 " / > < d 1 p 1 : U U I D > l 1 G z I g c x O D e g < / d 1 p 1 : U U I D > < d 1 p 1 : _ p r o p e r t i e s   z : I d = " i 4 2 3 0 "   i : t y p e = " d 1 p 1 : M D M P r o p e r t i e s " > < d 1 p 1 : P a r e n t   z : R e f = " i 4 2 2 9 " / > < d 1 p 1 : U U I D > E I U G B h j 3 2 f W K < / d 1 p 1 : U U I D > < d 1 p 1 : _ c o n t e x t C o l l e c t i o n s > < d 2 : K e y V a l u e O f a n y T y p e C o m p o n e n t C o l l e c t i o n O f a n y T y p e g W H h t R N j > < d 2 : K e y   z : R e f = " i 3 2 " / > < d 2 : V a l u e   z : I d = " i 4 2 3 1 " > < d 1 p 1 : U U I D > x f I S 1 D g o m g S I < / d 1 p 1 : U U I D > < d 1 p 1 : _ e l e m e n t s > < d 2 : a n y T y p e   z : I d = " i 4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2 9 " / > < d 1 p 1 : U U I D > U 1 h 2 F r 6 f w 6 8 i < / d 1 p 1 : U U I D > < d 1 p 1 : C o n t a i n e r   z : R e f = " i 4 2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 Y G L 2 h r 6 r m V j J ? S h e e t 1 ! R 1 4 4 7 C 1 / 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2 3 3 "   i : t y p e = " d 1 p 1 : L a b e l " > < d 1 p 1 : P a r e n t   z : R e f = " i 4 2 2 9 " / > < d 1 p 1 : U U I D > l x D 3 5 I i K w D a Q 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3 4 "   i : t y p e = " d 1 p 1 : E l e m e n t s " > < d 1 p 1 : P a r e n t   z : R e f = " i 4 2 2 9 " / > < d 1 p 1 : U U I D > g G w b A M i k O I a 2 < / d 1 p 1 : U U I D > < d 1 p 1 : _ c o n t e x t C o l l e c t i o n s > < d 2 : K e y V a l u e O f a n y T y p e C o m p o n e n t C o l l e c t i o n O f a n y T y p e g W H h t R N j > < d 2 : K e y   z : R e f = " i 3 2 " / > < d 2 : V a l u e   z : I d = " i 4 2 3 5 " > < d 1 p 1 : U U I D > C 6 H p N c 4 f v J M B < / d 1 p 1 : U U I D > < d 1 p 1 : _ e l e m e n t s > < d 2 : a n y T y p e   z : I d = " i 4 2 3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4 2 2 9 " / > < d 1 p 1 : U U I D > m A x C f 3 S I C 8 a i < / d 1 p 1 : U U I D > < d 1 p 1 : _ p r o p e r t i e s   z : I d = " i 4 2 3 7 "   i : t y p e = " d 1 p 1 : M D M P r o p e r t i e s " > < d 1 p 1 : P a r e n t   z : R e f = " i 4 2 3 6 " / > < d 1 p 1 : U U I D > m U o 2 z U M A s f 1 1 < / d 1 p 1 : U U I D > < d 1 p 1 : _ c o n t e x t C o l l e c t i o n s > < d 2 : K e y V a l u e O f a n y T y p e C o m p o n e n t C o l l e c t i o n O f a n y T y p e g W H h t R N j > < d 2 : K e y   z : R e f = " i 3 2 " / > < d 2 : V a l u e   z : I d = " i 4 2 3 8 " > < d 1 p 1 : U U I D > p T J h d H V k 0 L r K < / d 1 p 1 : U U I D > < d 1 p 1 : _ e l e m e n t s > < d 2 : a n y T y p e   z : I d = " i 4 2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3 6 " / > < d 1 p 1 : U U I D > z r z K j 2 Z A g l i g < / d 1 p 1 : U U I D > < d 1 p 1 : C o n t a i n e r   z : R e f = " i 4 2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 Y G L 2 h r 6 r m V j J ? S h e e t 1 ! R 1 4 4 8 C 1 : R 1 4 4 9 C 1 / 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3 4 " / > < d 1 p 1 : _ l a b e l s > < d 2 : K e y V a l u e O f s t r i n g a n y T y p e > < d 2 : K e y > L a b e l < / d 2 : K e y > < d 2 : V a l u e   z : I d = " i 4 2 4 0 "   i : t y p e = " d 1 p 1 : L a b e l " > < d 1 p 1 : P a r e n t   z : R e f = " i 4 2 3 6 " / > < d 1 p 1 : U U I D > S f q 1 w R N E g k k K 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4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4 2 2 9 " / > < d 1 p 1 : U U I D > Y j y z 8 o W O m t 7 l < / d 1 p 1 : U U I D > < d 1 p 1 : _ p r o p e r t i e s   z : I d = " i 4 2 4 2 "   i : t y p e = " d 1 p 1 : M D M P r o p e r t i e s " > < d 1 p 1 : P a r e n t   z : R e f = " i 4 2 4 1 " / > < d 1 p 1 : U U I D > U o 0 S T R a 3 8 r E x < / d 1 p 1 : U U I D > < d 1 p 1 : _ c o n t e x t C o l l e c t i o n s > < d 2 : K e y V a l u e O f a n y T y p e C o m p o n e n t C o l l e c t i o n O f a n y T y p e g W H h t R N j > < d 2 : K e y   z : R e f = " i 3 2 " / > < d 2 : V a l u e   z : I d = " i 4 2 4 3 " > < d 1 p 1 : U U I D > b Z B o l Z s j n e 1 H < / d 1 p 1 : U U I D > < d 1 p 1 : _ e l e m e n t s > < d 2 : a n y T y p e   z : I d = " i 4 2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4 1 " / > < d 1 p 1 : U U I D > a C c 0 G 2 U M w o I 0 < / d 1 p 1 : U U I D > < d 1 p 1 : C o n t a i n e r   z : R e f = " i 4 2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 Y G L 2 h r 6 r m V j J ? S h e e t 1 ! R 1 4 5 0 C 1 : R 1 4 5 1 C 1 / 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3 4 " / > < d 1 p 1 : _ l a b e l s > < d 2 : K e y V a l u e O f s t r i n g a n y T y p e > < d 2 : K e y > L a b e l < / d 2 : K e y > < d 2 : V a l u e   z : I d = " i 4 2 4 5 "   i : t y p e = " d 1 p 1 : L a b e l " > < d 1 p 1 : P a r e n t   z : R e f = " i 4 2 4 1 " / > < d 1 p 1 : U U I D > G S l 5 q 4 S o i E W O 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4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4 2 2 9 " / > < d 1 p 1 : U U I D > T G O p l i R Z k m j r < / d 1 p 1 : U U I D > < d 1 p 1 : _ p r o p e r t i e s   z : I d = " i 4 2 4 7 "   i : t y p e = " d 1 p 1 : M D M P r o p e r t i e s " > < d 1 p 1 : P a r e n t   z : R e f = " i 4 2 4 6 " / > < d 1 p 1 : U U I D > O D R j w y L T m C o J < / d 1 p 1 : U U I D > < d 1 p 1 : _ c o n t e x t C o l l e c t i o n s > < d 2 : K e y V a l u e O f a n y T y p e C o m p o n e n t C o l l e c t i o n O f a n y T y p e g W H h t R N j > < d 2 : K e y   z : R e f = " i 3 2 " / > < d 2 : V a l u e   z : I d = " i 4 2 4 8 " > < d 1 p 1 : U U I D > r w Z G 1 9 1 4 v s w R < / d 1 p 1 : U U I D > < d 1 p 1 : _ e l e m e n t s > < d 2 : a n y T y p e   z : I d = " i 4 2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4 6 " / > < d 1 p 1 : U U I D > q l y G W 2 A 3 R M W i < / d 1 p 1 : U U I D > < d 1 p 1 : C o n t a i n e r   z : R e f = " i 4 2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 Y G L 2 h r 6 r m V j J ? S h e e t 1 ! R 1 4 5 2 C 1 : R 1 4 5 3 C 1 / 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3 4 " / > < d 1 p 1 : _ l a b e l s > < d 2 : K e y V a l u e O f s t r i n g a n y T y p e > < d 2 : K e y > L a b e l < / d 2 : K e y > < d 2 : V a l u e   z : I d = " i 4 2 5 0 "   i : t y p e = " d 1 p 1 : L a b e l " > < d 1 p 1 : P a r e n t   z : R e f = " i 4 2 4 6 " / > < d 1 p 1 : U U I D > E 2 4 w 6 1 F g t 4 E s 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2 5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9 5 9 " / > < d 1 p 1 : U U I D > y 9 c H x D 9 H G p Z i < / d 1 p 1 : U U I D > < d 1 p 1 : _ p r o p e r t i e s   z : I d = " i 4 2 5 2 "   i : t y p e = " d 1 p 1 : M D M P r o p e r t i e s " > < d 1 p 1 : P a r e n t   z : R e f = " i 4 2 5 1 " / > < d 1 p 1 : U U I D > G J y 0 T k g e Y T A V < / d 1 p 1 : U U I D > < d 1 p 1 : _ c o n t e x t C o l l e c t i o n s > < d 2 : K e y V a l u e O f a n y T y p e C o m p o n e n t C o l l e c t i o n O f a n y T y p e g W H h t R N j > < d 2 : K e y   z : R e f = " i 3 2 " / > < d 2 : V a l u e   z : I d = " i 4 2 5 3 " > < d 1 p 1 : U U I D > Y N U w v O E j R A t K < / d 1 p 1 : U U I D > < d 1 p 1 : _ e l e m e n t s > < d 2 : a n y T y p e   z : I d = " i 4 2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5 1 " / > < d 1 p 1 : U U I D > A E 6 u B v 1 o Z 2 9 t < / d 1 p 1 : U U I D > < d 1 p 1 : C o n t a i n e r   z : R e f = " i 4 2 5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2 5 5 "   i : t y p e = " d 1 p 1 : L a b e l " > < d 1 p 1 : P a r e n t   z : R e f = " i 4 2 5 1 " / > < d 1 p 1 : U U I D > u g Y 1 j 3 F a d W l p 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5 6 "   i : t y p e = " d 1 p 1 : E l e m e n t s " > < d 1 p 1 : P a r e n t   z : R e f = " i 4 2 5 1 " / > < d 1 p 1 : U U I D > b g W W K e 0 W 7 q A x < / d 1 p 1 : U U I D > < d 1 p 1 : _ c o n t e x t C o l l e c t i o n s > < d 2 : K e y V a l u e O f a n y T y p e C o m p o n e n t C o l l e c t i o n O f a n y T y p e g W H h t R N j > < d 2 : K e y   z : R e f = " i 3 2 " / > < d 2 : V a l u e   z : I d = " i 4 2 5 7 " > < d 1 p 1 : U U I D > N 1 h W J x v N w I k R < / d 1 p 1 : U U I D > < d 1 p 1 : _ e l e m e n t s > < d 2 : a n y T y p e   z : I d = " i 4 2 5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4 2 5 1 " / > < d 1 p 1 : U U I D > k o 7 m 0 D k f S 1 U d < / d 1 p 1 : U U I D > < d 1 p 1 : _ p r o p e r t i e s   z : I d = " i 4 2 5 9 "   i : t y p e = " d 1 p 1 : M D M P r o p e r t i e s " > < d 1 p 1 : P a r e n t   z : R e f = " i 4 2 5 8 " / > < d 1 p 1 : U U I D > K D l L M S 1 g l d o I < / d 1 p 1 : U U I D > < d 1 p 1 : _ c o n t e x t C o l l e c t i o n s > < d 2 : K e y V a l u e O f a n y T y p e C o m p o n e n t C o l l e c t i o n O f a n y T y p e g W H h t R N j > < d 2 : K e y   z : R e f = " i 3 2 " / > < d 2 : V a l u e   z : I d = " i 4 2 6 0 " > < d 1 p 1 : U U I D > c P I C I x Q H a n 0 P < / d 1 p 1 : U U I D > < d 1 p 1 : _ e l e m e n t s > < d 2 : a n y T y p e   z : I d = " i 4 2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5 8 " / > < d 1 p 1 : U U I D > g w d o b W 5 l O l k s < / d 1 p 1 : U U I D > < d 1 p 1 : C o n t a i n e r   z : R e f = " i 4 2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 Y G L 2 h r 6 r m V j J ? S h e e t 1 ! R 1 4 5 5 C 1 : R 1 4 5 6 C 1 / 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5 6 " / > < d 1 p 1 : _ l a b e l s > < d 2 : K e y V a l u e O f s t r i n g a n y T y p e > < d 2 : K e y > L a b e l < / d 2 : K e y > < d 2 : V a l u e   z : I d = " i 4 2 6 2 "   i : t y p e = " d 1 p 1 : L a b e l " > < d 1 p 1 : P a r e n t   z : R e f = " i 4 2 5 8 " / > < d 1 p 1 : U U I D > w d k a w G W Z g E X S 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6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4 2 5 1 " / > < d 1 p 1 : U U I D > D r j 8 S a W 9 h o p W < / d 1 p 1 : U U I D > < d 1 p 1 : _ p r o p e r t i e s   z : I d = " i 4 2 6 4 "   i : t y p e = " d 1 p 1 : M D M P r o p e r t i e s " > < d 1 p 1 : P a r e n t   z : R e f = " i 4 2 6 3 " / > < d 1 p 1 : U U I D > g 1 X 8 H N k h a z M w < / d 1 p 1 : U U I D > < d 1 p 1 : _ c o n t e x t C o l l e c t i o n s > < d 2 : K e y V a l u e O f a n y T y p e C o m p o n e n t C o l l e c t i o n O f a n y T y p e g W H h t R N j > < d 2 : K e y   z : R e f = " i 3 2 " / > < d 2 : V a l u e   z : I d = " i 4 2 6 5 " > < d 1 p 1 : U U I D > f 0 g m l 1 T j O W j a < / d 1 p 1 : U U I D > < d 1 p 1 : _ e l e m e n t s > < d 2 : a n y T y p e   z : I d = " i 4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6 3 " / > < d 1 p 1 : U U I D > r O F O h D 3 6 p b a P < / d 1 p 1 : U U I D > < d 1 p 1 : C o n t a i n e r   z : R e f = " i 4 2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 Y G L 2 h r 6 r m V j J ? S h e e t 1 ! R 1 4 5 7 C 1 : R 1 4 5 8 C 1 / 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5 6 " / > < d 1 p 1 : _ l a b e l s > < d 2 : K e y V a l u e O f s t r i n g a n y T y p e > < d 2 : K e y > L a b e l < / d 2 : K e y > < d 2 : V a l u e   z : I d = " i 4 2 6 7 "   i : t y p e = " d 1 p 1 : L a b e l " > < d 1 p 1 : P a r e n t   z : R e f = " i 4 2 6 3 " / > < d 1 p 1 : U U I D > L B d g v M Z R z O j X 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2 6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9 5 9 " / > < d 1 p 1 : U U I D > b 1 j 6 h f m R j X w 2 < / d 1 p 1 : U U I D > < d 1 p 1 : _ p r o p e r t i e s   z : I d = " i 4 2 6 9 "   i : t y p e = " d 1 p 1 : M D M P r o p e r t i e s " > < d 1 p 1 : P a r e n t   z : R e f = " i 4 2 6 8 " / > < d 1 p 1 : U U I D > V R 9 N C S z y k r C l < / d 1 p 1 : U U I D > < d 1 p 1 : _ c o n t e x t C o l l e c t i o n s > < d 2 : K e y V a l u e O f a n y T y p e C o m p o n e n t C o l l e c t i o n O f a n y T y p e g W H h t R N j > < d 2 : K e y   z : R e f = " i 3 2 " / > < d 2 : V a l u e   z : I d = " i 4 2 7 0 " > < d 1 p 1 : U U I D > s T A W S A d Q T 6 J 3 < / d 1 p 1 : U U I D > < d 1 p 1 : _ e l e m e n t s > < d 2 : a n y T y p e   z : I d = " i 4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6 8 " / > < d 1 p 1 : U U I D > G W 9 X 4 P G K Z Q M T < / d 1 p 1 : U U I D > < d 1 p 1 : C o n t a i n e r   z : R e f = " i 4 2 6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2 7 2 "   i : t y p e = " d 1 p 1 : L a b e l " > < d 1 p 1 : P a r e n t   z : R e f = " i 4 2 6 8 " / > < d 1 p 1 : U U I D > H 0 W m T 0 q 2 P l f N 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7 3 "   i : t y p e = " d 1 p 1 : E l e m e n t s " > < d 1 p 1 : P a r e n t   z : R e f = " i 4 2 6 8 " / > < d 1 p 1 : U U I D > F A H e X 1 X 8 2 B S e < / d 1 p 1 : U U I D > < d 1 p 1 : _ c o n t e x t C o l l e c t i o n s > < d 2 : K e y V a l u e O f a n y T y p e C o m p o n e n t C o l l e c t i o n O f a n y T y p e g W H h t R N j > < d 2 : K e y   z : R e f = " i 3 2 " / > < d 2 : V a l u e   z : I d = " i 4 2 7 4 " > < d 1 p 1 : U U I D > d k a D 8 m E M k u 0 h < / d 1 p 1 : U U I D > < d 1 p 1 : _ e l e m e n t s > < d 2 : a n y T y p e   z : I d = " i 4 2 7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4 2 6 8 " / > < d 1 p 1 : U U I D > T H 3 s A y A 9 Q J q B < / d 1 p 1 : U U I D > < d 1 p 1 : _ p r o p e r t i e s   z : I d = " i 4 2 7 6 "   i : t y p e = " d 1 p 1 : M D M P r o p e r t i e s " > < d 1 p 1 : P a r e n t   z : R e f = " i 4 2 7 5 " / > < d 1 p 1 : U U I D > u F h 5 h w 1 J M f X O < / d 1 p 1 : U U I D > < d 1 p 1 : _ c o n t e x t C o l l e c t i o n s > < d 2 : K e y V a l u e O f a n y T y p e C o m p o n e n t C o l l e c t i o n O f a n y T y p e g W H h t R N j > < d 2 : K e y   z : R e f = " i 3 2 " / > < d 2 : V a l u e   z : I d = " i 4 2 7 7 " > < d 1 p 1 : U U I D > C i p p 7 J 5 e I G F q < / d 1 p 1 : U U I D > < d 1 p 1 : _ e l e m e n t s > < d 2 : a n y T y p e   z : I d = " i 4 2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7 5 " / > < d 1 p 1 : U U I D > P c 3 V k 2 L k G r d M < / d 1 p 1 : U U I D > < d 1 p 1 : C o n t a i n e r   z : R e f = " i 4 2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 Y G L 2 h r 6 r m V j J ? S h e e t 1 ! R 1 4 6 0 C 1 : R 1 4 6 1 C 1 / 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7 3 " / > < d 1 p 1 : _ l a b e l s > < d 2 : K e y V a l u e O f s t r i n g a n y T y p e > < d 2 : K e y > L a b e l < / d 2 : K e y > < d 2 : V a l u e   z : I d = " i 4 2 7 9 "   i : t y p e = " d 1 p 1 : L a b e l " > < d 1 p 1 : P a r e n t   z : R e f = " i 4 2 7 5 " / > < d 1 p 1 : U U I D > w 8 2 c k f 6 Z 3 Y o V 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8 0 "   i : t y p e = " d 1 p 1 : E l e m e n t s " > < d 1 p 1 : P a r e n t   z : R e f = " i 4 2 7 5 " / > < d 1 p 1 : U U I D > W T A P 7 G 4 Z 9 z O L < / d 1 p 1 : U U I D > < d 1 p 1 : _ c o n t e x t C o l l e c t i o n s > < d 2 : K e y V a l u e O f a n y T y p e C o m p o n e n t C o l l e c t i o n O f a n y T y p e g W H h t R N j > < d 2 : K e y   z : R e f = " i 3 2 " / > < d 2 : V a l u e   z : I d = " i 4 2 8 1 " > < d 1 p 1 : U U I D > y m h J K U A d M G R r < / d 1 p 1 : U U I D > < d 1 p 1 : _ e l e m e n t s > < d 2 : a n y T y p e   z : I d = " i 4 2 8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4 2 7 5 " / > < d 1 p 1 : U U I D > p w C K O R B l a d i r < / d 1 p 1 : U U I D > < d 1 p 1 : _ p r o p e r t i e s   z : I d = " i 4 2 8 3 "   i : t y p e = " d 1 p 1 : M D M P r o p e r t i e s " > < d 1 p 1 : P a r e n t   z : R e f = " i 4 2 8 2 " / > < d 1 p 1 : U U I D > Y i t i G A r n 9 w U X < / d 1 p 1 : U U I D > < d 1 p 1 : _ c o n t e x t C o l l e c t i o n s > < d 2 : K e y V a l u e O f a n y T y p e C o m p o n e n t C o l l e c t i o n O f a n y T y p e g W H h t R N j > < d 2 : K e y   z : R e f = " i 3 2 " / > < d 2 : V a l u e   z : I d = " i 4 2 8 4 " > < d 1 p 1 : U U I D > e c N Q V t L x A 2 n F < / d 1 p 1 : U U I D > < d 1 p 1 : _ e l e m e n t s > < d 2 : a n y T y p e   z : I d = " i 4 2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8 2 " / > < d 1 p 1 : U U I D > t f k V T x H W E d L a < / d 1 p 1 : U U I D > < d 1 p 1 : C o n t a i n e r   z : R e f = " i 4 2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 Y G L 2 h r 6 r m V j J ? S h e e t 1 ! R 1 4 6 2 C 1 : R 1 4 6 3 C 1 / 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8 0 " / > < d 1 p 1 : _ l a b e l s > < d 2 : K e y V a l u e O f s t r i n g a n y T y p e > < d 2 : K e y > L a b e l < / d 2 : K e y > < d 2 : V a l u e   z : I d = " i 4 2 8 6 "   i : t y p e = " d 1 p 1 : L a b e l " > < d 1 p 1 : P a r e n t   z : R e f = " i 4 2 8 2 " / > < d 1 p 1 : U U I D > X x K n W D 5 g D 1 l C 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8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4 2 7 5 " / > < d 1 p 1 : U U I D > T A g r M O C I f r l e < / d 1 p 1 : U U I D > < d 1 p 1 : _ p r o p e r t i e s   z : I d = " i 4 2 8 8 "   i : t y p e = " d 1 p 1 : M D M P r o p e r t i e s " > < d 1 p 1 : P a r e n t   z : R e f = " i 4 2 8 7 " / > < d 1 p 1 : U U I D > W X Y I Z d r h H g v H < / d 1 p 1 : U U I D > < d 1 p 1 : _ c o n t e x t C o l l e c t i o n s > < d 2 : K e y V a l u e O f a n y T y p e C o m p o n e n t C o l l e c t i o n O f a n y T y p e g W H h t R N j > < d 2 : K e y   z : R e f = " i 3 2 " / > < d 2 : V a l u e   z : I d = " i 4 2 8 9 " > < d 1 p 1 : U U I D > h 5 P Y g q M m 4 o r l < / d 1 p 1 : U U I D > < d 1 p 1 : _ e l e m e n t s > < d 2 : a n y T y p e   z : I d = " i 4 2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8 7 " / > < d 1 p 1 : U U I D > W V U N o 8 S H Q y z 7 < / d 1 p 1 : U U I D > < d 1 p 1 : C o n t a i n e r   z : R e f = " i 4 2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 Y G L 2 h r 6 r m V j J ? S h e e t 1 ! R 1 4 6 4 C 1 : R 1 4 6 5 C 1 / 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8 0 " / > < d 1 p 1 : _ l a b e l s > < d 2 : K e y V a l u e O f s t r i n g a n y T y p e > < d 2 : K e y > L a b e l < / d 2 : K e y > < d 2 : V a l u e   z : I d = " i 4 2 9 1 "   i : t y p e = " d 1 p 1 : L a b e l " > < d 1 p 1 : P a r e n t   z : R e f = " i 4 2 8 7 " / > < d 1 p 1 : U U I D > M S m d H g T w L r l A 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2 9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4 2 6 8 " / > < d 1 p 1 : U U I D > O Q B V 1 M j Q c V V 6 < / d 1 p 1 : U U I D > < d 1 p 1 : _ p r o p e r t i e s   z : I d = " i 4 2 9 3 "   i : t y p e = " d 1 p 1 : M D M P r o p e r t i e s " > < d 1 p 1 : P a r e n t   z : R e f = " i 4 2 9 2 " / > < d 1 p 1 : U U I D > R D Y h K F 7 W v c r X < / d 1 p 1 : U U I D > < d 1 p 1 : _ c o n t e x t C o l l e c t i o n s > < d 2 : K e y V a l u e O f a n y T y p e C o m p o n e n t C o l l e c t i o n O f a n y T y p e g W H h t R N j > < d 2 : K e y   z : R e f = " i 3 2 " / > < d 2 : V a l u e   z : I d = " i 4 2 9 4 " > < d 1 p 1 : U U I D > b u 0 Y Q k f y r x s D < / d 1 p 1 : U U I D > < d 1 p 1 : _ e l e m e n t s > < d 2 : a n y T y p e   z : I d = " i 4 2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9 2 " / > < d 1 p 1 : U U I D > H e 3 J O o 2 1 G S C d < / d 1 p 1 : U U I D > < d 1 p 1 : C o n t a i n e r   z : R e f = " i 4 2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 Y G L 2 h r 6 r m V j J ? S h e e t 1 ! R 1 4 6 6 C 1 : R 1 4 6 7 C 1 / 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7 3 " / > < d 1 p 1 : _ l a b e l s > < d 2 : K e y V a l u e O f s t r i n g a n y T y p e > < d 2 : K e y > L a b e l < / d 2 : K e y > < d 2 : V a l u e   z : I d = " i 4 2 9 6 "   i : t y p e = " d 1 p 1 : L a b e l " > < d 1 p 1 : P a r e n t   z : R e f = " i 4 2 9 2 " / > < d 1 p 1 : U U I D > l 6 2 7 o C W 3 6 q 4 q 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9 7 "   i : t y p e = " d 1 p 1 : E l e m e n t s " > < d 1 p 1 : P a r e n t   z : R e f = " i 4 2 9 2 " / > < d 1 p 1 : U U I D > F h R 7 y x 8 o q q T d < / d 1 p 1 : U U I D > < d 1 p 1 : _ c o n t e x t C o l l e c t i o n s > < d 2 : K e y V a l u e O f a n y T y p e C o m p o n e n t C o l l e c t i o n O f a n y T y p e g W H h t R N j > < d 2 : K e y   z : R e f = " i 3 2 " / > < d 2 : V a l u e   z : I d = " i 4 2 9 8 " > < d 1 p 1 : U U I D > G k W T X w 7 T 1 0 O T < / d 1 p 1 : U U I D > < d 1 p 1 : _ e l e m e n t s > < d 2 : a n y T y p e   z : I d = " i 4 2 9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4 2 9 2 " / > < d 1 p 1 : U U I D > v m c p W s Q 1 I 5 B c < / d 1 p 1 : U U I D > < d 1 p 1 : _ p r o p e r t i e s   z : I d = " i 4 3 0 0 "   i : t y p e = " d 1 p 1 : M D M P r o p e r t i e s " > < d 1 p 1 : P a r e n t   z : R e f = " i 4 2 9 9 " / > < d 1 p 1 : U U I D > P p b z q U 1 9 p 6 q 4 < / d 1 p 1 : U U I D > < d 1 p 1 : _ c o n t e x t C o l l e c t i o n s > < d 2 : K e y V a l u e O f a n y T y p e C o m p o n e n t C o l l e c t i o n O f a n y T y p e g W H h t R N j > < d 2 : K e y   z : R e f = " i 3 2 " / > < d 2 : V a l u e   z : I d = " i 4 3 0 1 " > < d 1 p 1 : U U I D > H 3 2 r S B R i W U Y r < / d 1 p 1 : U U I D > < d 1 p 1 : _ e l e m e n t s > < d 2 : a n y T y p e   z : I d = " i 4 3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9 9 " / > < d 1 p 1 : U U I D > K z H G k 0 R P r X F l < / d 1 p 1 : U U I D > < d 1 p 1 : C o n t a i n e r   z : R e f = " i 4 3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 Y G L 2 h r 6 r m V j J ? S h e e t 1 ! R 1 4 6 8 C 1 : R 1 4 6 9 C 1 / 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9 7 " / > < d 1 p 1 : _ l a b e l s > < d 2 : K e y V a l u e O f s t r i n g a n y T y p e > < d 2 : K e y > L a b e l < / d 2 : K e y > < d 2 : V a l u e   z : I d = " i 4 3 0 3 "   i : t y p e = " d 1 p 1 : L a b e l " > < d 1 p 1 : P a r e n t   z : R e f = " i 4 2 9 9 " / > < d 1 p 1 : U U I D > e r i P Z C h M i 4 S B 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0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4 2 9 2 " / > < d 1 p 1 : U U I D > d 5 r U l y s S w O O q < / d 1 p 1 : U U I D > < d 1 p 1 : _ p r o p e r t i e s   z : I d = " i 4 3 0 5 "   i : t y p e = " d 1 p 1 : M D M P r o p e r t i e s " > < d 1 p 1 : P a r e n t   z : R e f = " i 4 3 0 4 " / > < d 1 p 1 : U U I D > G q I W 6 s Z M y 9 A U < / d 1 p 1 : U U I D > < d 1 p 1 : _ c o n t e x t C o l l e c t i o n s > < d 2 : K e y V a l u e O f a n y T y p e C o m p o n e n t C o l l e c t i o n O f a n y T y p e g W H h t R N j > < d 2 : K e y   z : R e f = " i 3 2 " / > < d 2 : V a l u e   z : I d = " i 4 3 0 6 " > < d 1 p 1 : U U I D > o L j F A f H 8 Q v n 1 < / d 1 p 1 : U U I D > < d 1 p 1 : _ e l e m e n t s > < d 2 : a n y T y p e   z : I d = " i 4 3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0 4 " / > < d 1 p 1 : U U I D > K u Z z p a O w z Q j m < / d 1 p 1 : U U I D > < d 1 p 1 : C o n t a i n e r   z : R e f = " i 4 3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 Y G L 2 h r 6 r m V j J ? S h e e t 1 ! R 1 4 7 0 C 1 : R 1 4 7 1 C 1 / 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9 7 " / > < d 1 p 1 : _ l a b e l s > < d 2 : K e y V a l u e O f s t r i n g a n y T y p e > < d 2 : K e y > L a b e l < / d 2 : K e y > < d 2 : V a l u e   z : I d = " i 4 3 0 8 "   i : t y p e = " d 1 p 1 : L a b e l " > < d 1 p 1 : P a r e n t   z : R e f = " i 4 3 0 4 " / > < d 1 p 1 : U U I D > P T S 4 1 v Q W d 2 y C 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3 0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3 9 5 9 " / > < d 1 p 1 : U U I D > t Z 4 a K 0 u Z e x V k < / d 1 p 1 : U U I D > < d 1 p 1 : _ p r o p e r t i e s   z : I d = " i 4 3 1 0 "   i : t y p e = " d 1 p 1 : M D M P r o p e r t i e s " > < d 1 p 1 : P a r e n t   z : R e f = " i 4 3 0 9 " / > < d 1 p 1 : U U I D > u 4 l o 5 L 3 N z y U Z < / d 1 p 1 : U U I D > < d 1 p 1 : _ c o n t e x t C o l l e c t i o n s > < d 2 : K e y V a l u e O f a n y T y p e C o m p o n e n t C o l l e c t i o n O f a n y T y p e g W H h t R N j > < d 2 : K e y   z : R e f = " i 3 2 " / > < d 2 : V a l u e   z : I d = " i 4 3 1 1 " > < d 1 p 1 : U U I D > O M O L Q H U Y D R J N < / d 1 p 1 : U U I D > < d 1 p 1 : _ e l e m e n t s > < d 2 : a n y T y p e   z : I d = " i 4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0 9 " / > < d 1 p 1 : U U I D > Q k h X v O g g m 6 L G < / d 1 p 1 : U U I D > < d 1 p 1 : C o n t a i n e r   z : R e f = " i 4 3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 Y G L 2 h r 6 r m V j J ? S h e e t 1 ! R 1 4 7 2 C 1 / 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3 1 3 "   i : t y p e = " d 1 p 1 : L a b e l " > < d 1 p 1 : P a r e n t   z : R e f = " i 4 3 0 9 " / > < d 1 p 1 : U U I D > l P W i f 5 S h 8 t H t 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1 4 "   i : t y p e = " d 1 p 1 : E l e m e n t s " > < d 1 p 1 : P a r e n t   z : R e f = " i 4 3 0 9 " / > < d 1 p 1 : U U I D > r 0 m h 4 F c H N 8 r q < / d 1 p 1 : U U I D > < d 1 p 1 : _ c o n t e x t C o l l e c t i o n s > < d 2 : K e y V a l u e O f a n y T y p e C o m p o n e n t C o l l e c t i o n O f a n y T y p e g W H h t R N j > < d 2 : K e y   z : R e f = " i 3 2 " / > < d 2 : V a l u e   z : I d = " i 4 3 1 5 " > < d 1 p 1 : U U I D > b H y v j l A g k 5 l V < / d 1 p 1 : U U I D > < d 1 p 1 : _ e l e m e n t s > < d 2 : a n y T y p e   z : I d = " i 4 3 1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4 3 0 9 " / > < d 1 p 1 : U U I D > L M e Z U N X y b i Z S < / d 1 p 1 : U U I D > < d 1 p 1 : _ p r o p e r t i e s   z : I d = " i 4 3 1 7 "   i : t y p e = " d 1 p 1 : M D M P r o p e r t i e s " > < d 1 p 1 : P a r e n t   z : R e f = " i 4 3 1 6 " / > < d 1 p 1 : U U I D > u e D F 2 a B Z Z 9 h d < / d 1 p 1 : U U I D > < d 1 p 1 : _ c o n t e x t C o l l e c t i o n s > < d 2 : K e y V a l u e O f a n y T y p e C o m p o n e n t C o l l e c t i o n O f a n y T y p e g W H h t R N j > < d 2 : K e y   z : R e f = " i 3 2 " / > < d 2 : V a l u e   z : I d = " i 4 3 1 8 " > < d 1 p 1 : U U I D > K C g r 5 L j m w Y U V < / d 1 p 1 : U U I D > < d 1 p 1 : _ e l e m e n t s > < d 2 : a n y T y p e   z : I d = " i 4 3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1 6 " / > < d 1 p 1 : U U I D > h g c k S y x V A I R w < / d 1 p 1 : U U I D > < d 1 p 1 : C o n t a i n e r   z : R e f = " i 4 3 1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 Y G L 2 h r 6 r m V j J ? S h e e t 1 ! R 1 4 7 3 C 1 : R 1 4 7 4 C 1 / 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1 4 " / > < d 1 p 1 : _ l a b e l s > < d 2 : K e y V a l u e O f s t r i n g a n y T y p e > < d 2 : K e y > L a b e l < / d 2 : K e y > < d 2 : V a l u e   z : I d = " i 4 3 2 0 "   i : t y p e = " d 1 p 1 : L a b e l " > < d 1 p 1 : P a r e n t   z : R e f = " i 4 3 1 6 " / > < d 1 p 1 : U U I D > X 3 M v W U S 9 s g Y z 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2 1 "   i : t y p e = " d 1 p 1 : E l e m e n t s " > < d 1 p 1 : P a r e n t   z : R e f = " i 4 3 1 6 " / > < d 1 p 1 : U U I D > O s j m 7 L G x p A U S < / d 1 p 1 : U U I D > < d 1 p 1 : _ c o n t e x t C o l l e c t i o n s > < d 2 : K e y V a l u e O f a n y T y p e C o m p o n e n t C o l l e c t i o n O f a n y T y p e g W H h t R N j > < d 2 : K e y   z : R e f = " i 3 2 " / > < d 2 : V a l u e   z : I d = " i 4 3 2 2 " > < d 1 p 1 : U U I D > u 4 b R 5 e o U N r I n < / d 1 p 1 : U U I D > < d 1 p 1 : _ e l e m e n t s > < d 2 : a n y T y p e   z : I d = " i 4 3 2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4 3 1 6 " / > < d 1 p 1 : U U I D > i v 0 Q c m o V Z Z p L < / d 1 p 1 : U U I D > < d 1 p 1 : _ p r o p e r t i e s   z : I d = " i 4 3 2 4 "   i : t y p e = " d 1 p 1 : M D M P r o p e r t i e s " > < d 1 p 1 : P a r e n t   z : R e f = " i 4 3 2 3 " / > < d 1 p 1 : U U I D > D P g o P u y T D E L t < / d 1 p 1 : U U I D > < d 1 p 1 : _ c o n t e x t C o l l e c t i o n s > < d 2 : K e y V a l u e O f a n y T y p e C o m p o n e n t C o l l e c t i o n O f a n y T y p e g W H h t R N j > < d 2 : K e y   z : R e f = " i 3 2 " / > < d 2 : V a l u e   z : I d = " i 4 3 2 5 " > < d 1 p 1 : U U I D > l z l b Y j V g J t b W < / d 1 p 1 : U U I D > < d 1 p 1 : _ e l e m e n t s > < d 2 : a n y T y p e   z : I d = " i 4 3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2 3 " / > < d 1 p 1 : U U I D > y c H m N M d E v u n q < / d 1 p 1 : U U I D > < d 1 p 1 : C o n t a i n e r   z : R e f = " i 4 3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 Y G L 2 h r 6 r m V j J ? S h e e t 1 ! R 1 4 7 5 C 1 : R 1 4 7 6 C 1 / 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2 1 " / > < d 1 p 1 : _ l a b e l s > < d 2 : K e y V a l u e O f s t r i n g a n y T y p e > < d 2 : K e y > L a b e l < / d 2 : K e y > < d 2 : V a l u e   z : I d = " i 4 3 2 7 "   i : t y p e = " d 1 p 1 : L a b e l " > < d 1 p 1 : P a r e n t   z : R e f = " i 4 3 2 3 " / > < d 1 p 1 : U U I D > Y B i F 2 C Z f Q P K q 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2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4 3 1 6 " / > < d 1 p 1 : U U I D > l Q t M m W T 4 C x g n < / d 1 p 1 : U U I D > < d 1 p 1 : _ p r o p e r t i e s   z : I d = " i 4 3 2 9 "   i : t y p e = " d 1 p 1 : M D M P r o p e r t i e s " > < d 1 p 1 : P a r e n t   z : R e f = " i 4 3 2 8 " / > < d 1 p 1 : U U I D > i 4 W B k B R k U t 1 d < / d 1 p 1 : U U I D > < d 1 p 1 : _ c o n t e x t C o l l e c t i o n s > < d 2 : K e y V a l u e O f a n y T y p e C o m p o n e n t C o l l e c t i o n O f a n y T y p e g W H h t R N j > < d 2 : K e y   z : R e f = " i 3 2 " / > < d 2 : V a l u e   z : I d = " i 4 3 3 0 " > < d 1 p 1 : U U I D > K V 6 b x w n V z K q y < / d 1 p 1 : U U I D > < d 1 p 1 : _ e l e m e n t s > < d 2 : a n y T y p e   z : I d = " i 4 3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2 8 " / > < d 1 p 1 : U U I D > f M G 1 m H 7 8 M 5 x d < / d 1 p 1 : U U I D > < d 1 p 1 : C o n t a i n e r   z : R e f = " i 4 3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 Y G L 2 h r 6 r m V j J ? S h e e t 1 ! R 1 4 7 7 C 1 : R 1 4 7 8 C 1 / 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2 1 " / > < d 1 p 1 : _ l a b e l s > < d 2 : K e y V a l u e O f s t r i n g a n y T y p e > < d 2 : K e y > L a b e l < / d 2 : K e y > < d 2 : V a l u e   z : I d = " i 4 3 3 2 "   i : t y p e = " d 1 p 1 : L a b e l " > < d 1 p 1 : P a r e n t   z : R e f = " i 4 3 2 8 " / > < d 1 p 1 : U U I D > O 3 I Z Q L j r g 4 V Z 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3 3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4 3 0 9 " / > < d 1 p 1 : U U I D > D 9 L W 0 o g i W J u m < / d 1 p 1 : U U I D > < d 1 p 1 : _ p r o p e r t i e s   z : I d = " i 4 3 3 4 "   i : t y p e = " d 1 p 1 : M D M P r o p e r t i e s " > < d 1 p 1 : P a r e n t   z : R e f = " i 4 3 3 3 " / > < d 1 p 1 : U U I D > K T 5 I b 1 B O l p Z 2 < / d 1 p 1 : U U I D > < d 1 p 1 : _ c o n t e x t C o l l e c t i o n s > < d 2 : K e y V a l u e O f a n y T y p e C o m p o n e n t C o l l e c t i o n O f a n y T y p e g W H h t R N j > < d 2 : K e y   z : R e f = " i 3 2 " / > < d 2 : V a l u e   z : I d = " i 4 3 3 5 " > < d 1 p 1 : U U I D > N B R 9 H R 1 e P j a Y < / d 1 p 1 : U U I D > < d 1 p 1 : _ e l e m e n t s > < d 2 : a n y T y p e   z : I d = " i 4 3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3 3 " / > < d 1 p 1 : U U I D > v b 8 N w 2 R R j d O e < / d 1 p 1 : U U I D > < d 1 p 1 : C o n t a i n e r   z : R e f = " i 4 3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 Y G L 2 h r 6 r m V j J ? S h e e t 1 ! R 1 4 7 9 C 1 : R 1 4 8 0 C 1 / 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1 4 " / > < d 1 p 1 : _ l a b e l s > < d 2 : K e y V a l u e O f s t r i n g a n y T y p e > < d 2 : K e y > L a b e l < / d 2 : K e y > < d 2 : V a l u e   z : I d = " i 4 3 3 7 "   i : t y p e = " d 1 p 1 : L a b e l " > < d 1 p 1 : P a r e n t   z : R e f = " i 4 3 3 3 " / > < d 1 p 1 : U U I D > B c p A q 4 w H J g 5 O 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3 8 "   i : t y p e = " d 1 p 1 : E l e m e n t s " > < d 1 p 1 : P a r e n t   z : R e f = " i 4 3 3 3 " / > < d 1 p 1 : U U I D > n B Q 8 m N D i p e N V < / d 1 p 1 : U U I D > < d 1 p 1 : _ c o n t e x t C o l l e c t i o n s > < d 2 : K e y V a l u e O f a n y T y p e C o m p o n e n t C o l l e c t i o n O f a n y T y p e g W H h t R N j > < d 2 : K e y   z : R e f = " i 3 2 " / > < d 2 : V a l u e   z : I d = " i 4 3 3 9 " > < d 1 p 1 : U U I D > f u s f 5 x Z N 2 w k z < / d 1 p 1 : U U I D > < d 1 p 1 : _ e l e m e n t s > < d 2 : a n y T y p e   z : I d = " i 4 3 4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4 3 3 3 " / > < d 1 p 1 : U U I D > T i 6 I G L 7 9 z P x h < / d 1 p 1 : U U I D > < d 1 p 1 : _ p r o p e r t i e s   z : I d = " i 4 3 4 1 "   i : t y p e = " d 1 p 1 : M D M P r o p e r t i e s " > < d 1 p 1 : P a r e n t   z : R e f = " i 4 3 4 0 " / > < d 1 p 1 : U U I D > r e 4 7 J b M 7 y O l k < / d 1 p 1 : U U I D > < d 1 p 1 : _ c o n t e x t C o l l e c t i o n s > < d 2 : K e y V a l u e O f a n y T y p e C o m p o n e n t C o l l e c t i o n O f a n y T y p e g W H h t R N j > < d 2 : K e y   z : R e f = " i 3 2 " / > < d 2 : V a l u e   z : I d = " i 4 3 4 2 " > < d 1 p 1 : U U I D > s 8 2 4 E T O o 3 i N A < / d 1 p 1 : U U I D > < d 1 p 1 : _ e l e m e n t s > < d 2 : a n y T y p e   z : I d = " i 4 3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4 0 " / > < d 1 p 1 : U U I D > t z d t Y H T x x x J n < / d 1 p 1 : U U I D > < d 1 p 1 : C o n t a i n e r   z : R e f = " i 4 3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 Y G L 2 h r 6 r m V j J ? S h e e t 1 ! R 1 4 8 1 C 1 : R 1 4 8 2 C 1 / 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3 8 " / > < d 1 p 1 : _ l a b e l s > < d 2 : K e y V a l u e O f s t r i n g a n y T y p e > < d 2 : K e y > L a b e l < / d 2 : K e y > < d 2 : V a l u e   z : I d = " i 4 3 4 4 "   i : t y p e = " d 1 p 1 : L a b e l " > < d 1 p 1 : P a r e n t   z : R e f = " i 4 3 4 0 " / > < d 1 p 1 : U U I D > y n B 8 j 6 a X 7 K I 6 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4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4 3 3 3 " / > < d 1 p 1 : U U I D > u U H 2 g V u V L E o i < / d 1 p 1 : U U I D > < d 1 p 1 : _ p r o p e r t i e s   z : I d = " i 4 3 4 6 "   i : t y p e = " d 1 p 1 : M D M P r o p e r t i e s " > < d 1 p 1 : P a r e n t   z : R e f = " i 4 3 4 5 " / > < d 1 p 1 : U U I D > T 3 U y X c l r 0 Y W x < / d 1 p 1 : U U I D > < d 1 p 1 : _ c o n t e x t C o l l e c t i o n s > < d 2 : K e y V a l u e O f a n y T y p e C o m p o n e n t C o l l e c t i o n O f a n y T y p e g W H h t R N j > < d 2 : K e y   z : R e f = " i 3 2 " / > < d 2 : V a l u e   z : I d = " i 4 3 4 7 " > < d 1 p 1 : U U I D > A X N P P l l S Q 4 F V < / d 1 p 1 : U U I D > < d 1 p 1 : _ e l e m e n t s > < d 2 : a n y T y p e   z : I d = " i 4 3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4 5 " / > < d 1 p 1 : U U I D > y d k q 4 y y D 0 O i L < / d 1 p 1 : U U I D > < d 1 p 1 : C o n t a i n e r   z : R e f = " i 4 3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 Y G L 2 h r 6 r m V j J ? S h e e t 1 ! R 1 4 8 3 C 1 : R 1 4 8 4 C 1 / 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3 8 " / > < d 1 p 1 : _ l a b e l s > < d 2 : K e y V a l u e O f s t r i n g a n y T y p e > < d 2 : K e y > L a b e l < / d 2 : K e y > < d 2 : V a l u e   z : I d = " i 4 3 4 9 "   i : t y p e = " d 1 p 1 : L a b e l " > < d 1 p 1 : P a r e n t   z : R e f = " i 4 3 4 5 " / > < d 1 p 1 : U U I D > u m v g G R 5 1 8 e a d 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4 3 5 0 "   i : t y p e = " d 1 p 1 : V a r i a b l e " > < d 1 p 1 : N a m e > F 1 2 < / d 1 p 1 : N a m e > < d 1 p 1 : O b j e c t T y p e > V a r i a b l e < / d 1 p 1 : O b j e c t T y p e > < d 1 p 1 : P a r e n t   z : R e f = " i 4 1 " / > < d 1 p 1 : U U I D > e P Z o X O q T V 8 A t < / d 1 p 1 : U U I D > < d 1 p 1 : C o n t a i n e r   z : R e f = " i 4 7 " / > < d 1 p 1 : _ l a b e l s > < d 2 : K e y V a l u e O f s t r i n g a n y T y p e > < d 2 : K e y > L a b e l < / d 2 : K e y > < d 2 : V a l u e   z : I d = " i 4 3 5 1 "   i : t y p e = " d 1 p 1 : L a b e l " > < d 1 p 1 : P a r e n t   z : R e f = " i 4 3 5 0 " / > < d 1 p 1 : U U I D > K r M j C r 0 6 L 4 i F 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 F 1 2 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5 2 "   i : t y p e = " d 1 p 1 : E l e m e n t s " > < d 1 p 1 : P a r e n t   z : R e f = " i 4 3 5 0 " / > < d 1 p 1 : U U I D > F p B 8 H x 5 T 1 9 a g < / d 1 p 1 : U U I D > < d 1 p 1 : _ c o n t e x t C o l l e c t i o n s > < d 2 : K e y V a l u e O f a n y T y p e C o m p o n e n t C o l l e c t i o n O f a n y T y p e g W H h t R N j > < d 2 : K e y   z : R e f = " i 3 2 " / > < d 2 : V a l u e   z : I d = " i 4 3 5 3 " > < d 1 p 1 : U U I D > J e G f v 1 0 p D S J X < / d 1 p 1 : U U I D > < d 1 p 1 : _ e l e m e n t s > < d 2 : a n y T y p e   z : I d = " i 4 3 5 4 "   i : t y p e = " d 1 p 1 : E l e m e n t " > < d 1 p 1 : N a m e > B a s e < / d 1 p 1 : N a m e > < d 1 p 1 : O b j e c t T y p e > E l e m e n t < / d 1 p 1 : O b j e c t T y p e > < d 1 p 1 : P a r e n t   z : R e f = " i 4 3 5 0 " / > < d 1 p 1 : U U I D > n s o u 9 J y 5 R Y R 8 < / d 1 p 1 : U U I D > < d 1 p 1 : _ p r o p e r t i e s   z : I d = " i 4 3 5 5 "   i : t y p e = " d 1 p 1 : M D M P r o p e r t i e s " > < d 1 p 1 : P a r e n t   z : R e f = " i 4 3 5 4 " / > < d 1 p 1 : U U I D > i W A V 0 T P s q Q W h < / d 1 p 1 : U U I D > < d 1 p 1 : _ c o n t e x t C o l l e c t i o n s > < d 2 : K e y V a l u e O f a n y T y p e C o m p o n e n t C o l l e c t i o n O f a n y T y p e g W H h t R N j > < d 2 : K e y   z : R e f = " i 3 2 " / > < d 2 : V a l u e   z : I d = " i 4 3 5 6 " > < d 1 p 1 : U U I D > e V O R c n I M H 8 z F < / d 1 p 1 : U U I D > < d 1 p 1 : _ e l e m e n t s > < d 2 : a n y T y p e   z : I d = " i 4 3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5 4 " / > < d 1 p 1 : U U I D > C G j h E l a y z f I 4 < / d 1 p 1 : U U I D > < d 1 p 1 : C o n t a i n e r   z : R e f = " i 4 3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3 5 8 "   i : t y p e = " d 1 p 1 : L a b e l " > < d 1 p 1 : P a r e n t   z : R e f = " i 4 3 5 4 " / > < d 1 p 1 : U U I D > C G 6 B H m z y M H W v 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4 3 5 9 "   i : t y p e = " d 1 p 1 : E l e m e n t " > < d 1 p 1 : N a m e > T o t a l < / d 1 p 1 : N a m e > < d 1 p 1 : O b j e c t T y p e > E l e m e n t < / d 1 p 1 : O b j e c t T y p e > < d 1 p 1 : P a r e n t   z : R e f = " i 4 3 5 0 " / > < d 1 p 1 : U U I D > K D D Z u O L z q c r f < / d 1 p 1 : U U I D > < d 1 p 1 : _ p r o p e r t i e s   z : I d = " i 4 3 6 0 "   i : t y p e = " d 1 p 1 : M D M P r o p e r t i e s " > < d 1 p 1 : P a r e n t   z : R e f = " i 4 3 5 9 " / > < d 1 p 1 : U U I D > J U c P d e 0 r h 5 R u < / d 1 p 1 : U U I D > < d 1 p 1 : _ c o n t e x t C o l l e c t i o n s > < d 2 : K e y V a l u e O f a n y T y p e C o m p o n e n t C o l l e c t i o n O f a n y T y p e g W H h t R N j > < d 2 : K e y   z : R e f = " i 3 2 " / > < d 2 : V a l u e   z : I d = " i 4 3 6 1 " > < d 1 p 1 : U U I D > m t o F 1 j t F N T J N < / d 1 p 1 : U U I D > < d 1 p 1 : _ e l e m e n t s > < d 2 : a n y T y p e   z : I d = " i 4 3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5 9 " / > < d 1 p 1 : U U I D > t 4 E k I 7 q s Q A V v < / d 1 p 1 : U U I D > < d 1 p 1 : C o n t a i n e r   z : R e f = " i 4 3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3 6 3 "   i : t y p e = " d 1 p 1 : L a b e l " > < d 1 p 1 : P a r e n t   z : R e f = " i 4 3 5 9 " / > < d 1 p 1 : U U I D > r P K T n A q l Z c X M 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6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4 3 5 0 " / > < d 1 p 1 : U U I D > x a F 0 r C j 4 U h r N < / d 1 p 1 : U U I D > < d 1 p 1 : _ p r o p e r t i e s   z : I d = " i 4 3 6 5 "   i : t y p e = " d 1 p 1 : M D M P r o p e r t i e s " > < d 1 p 1 : P a r e n t   z : R e f = " i 4 3 6 4 " / > < d 1 p 1 : U U I D > H K U U p b X N 6 B e Z < / d 1 p 1 : U U I D > < d 1 p 1 : _ c o n t e x t C o l l e c t i o n s > < d 2 : K e y V a l u e O f a n y T y p e C o m p o n e n t C o l l e c t i o n O f a n y T y p e g W H h t R N j > < d 2 : K e y   z : R e f = " i 3 2 " / > < d 2 : V a l u e   z : I d = " i 4 3 6 6 " > < d 1 p 1 : U U I D > u v A 1 n v V 1 L O Y j < / d 1 p 1 : U U I D > < d 1 p 1 : _ e l e m e n t s > < d 2 : a n y T y p e   z : I d = " i 4 3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6 4 " / > < d 1 p 1 : U U I D > V P j j P k d u X 1 6 q < / d 1 p 1 : U U I D > < d 1 p 1 : C o n t a i n e r   z : R e f = " i 4 3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 z a 1 b c f 3 0 U s i 6 ? S h e e t 1 ! R 1 4 9 0 C 1 / 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3 6 8 "   i : t y p e = " d 1 p 1 : L a b e l " > < d 1 p 1 : P a r e n t   z : R e f = " i 4 3 6 4 " / > < d 1 p 1 : U U I D > H K O H M v 1 S i 6 1 B 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6 9 "   i : t y p e = " d 1 p 1 : E l e m e n t s " > < d 1 p 1 : P a r e n t   z : R e f = " i 4 3 6 4 " / > < d 1 p 1 : U U I D > K H r L n I G Q K l o s < / d 1 p 1 : U U I D > < d 1 p 1 : _ c o n t e x t C o l l e c t i o n s > < d 2 : K e y V a l u e O f a n y T y p e C o m p o n e n t C o l l e c t i o n O f a n y T y p e g W H h t R N j > < d 2 : K e y   z : R e f = " i 3 2 " / > < d 2 : V a l u e   z : I d = " i 4 3 7 0 " > < d 1 p 1 : U U I D > Q N H n G d 6 f 2 m m k < / d 1 p 1 : U U I D > < d 1 p 1 : _ e l e m e n t s > < d 2 : a n y T y p e   z : I d = " i 4 3 7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4 3 6 4 " / > < d 1 p 1 : U U I D > R X S M b b D 0 8 8 T T < / d 1 p 1 : U U I D > < d 1 p 1 : _ p r o p e r t i e s   z : I d = " i 4 3 7 2 "   i : t y p e = " d 1 p 1 : M D M P r o p e r t i e s " > < d 1 p 1 : P a r e n t   z : R e f = " i 4 3 7 1 " / > < d 1 p 1 : U U I D > M Y a x 6 5 Q 0 b p r Y < / d 1 p 1 : U U I D > < d 1 p 1 : _ c o n t e x t C o l l e c t i o n s > < d 2 : K e y V a l u e O f a n y T y p e C o m p o n e n t C o l l e c t i o n O f a n y T y p e g W H h t R N j > < d 2 : K e y   z : R e f = " i 3 2 " / > < d 2 : V a l u e   z : I d = " i 4 3 7 3 " > < d 1 p 1 : U U I D > x z F g q d k 4 x v 4 a < / d 1 p 1 : U U I D > < d 1 p 1 : _ e l e m e n t s > < d 2 : a n y T y p e   z : I d = " i 4 3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7 1 " / > < d 1 p 1 : U U I D > t y 7 X j v C A y V l P < / d 1 p 1 : U U I D > < d 1 p 1 : C o n t a i n e r   z : R e f = " i 4 3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 z a 1 b c f 3 0 U s i 6 ? S h e e t 1 ! R 1 4 9 1 C 1 : R 1 4 9 2 C 1 / 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7 5 "   i : t y p e = " d 1 p 1 : L a b e l " > < d 1 p 1 : P a r e n t   z : R e f = " i 4 3 7 1 " / > < d 1 p 1 : U U I D > X r 2 H 3 D D V 4 z E 1 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7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4 3 6 4 " / > < d 1 p 1 : U U I D > n c 5 l r W V q f 1 M 6 < / d 1 p 1 : U U I D > < d 1 p 1 : _ p r o p e r t i e s   z : I d = " i 4 3 7 7 "   i : t y p e = " d 1 p 1 : M D M P r o p e r t i e s " > < d 1 p 1 : P a r e n t   z : R e f = " i 4 3 7 6 " / > < d 1 p 1 : U U I D > Q j 5 P 8 i H v j L m a < / d 1 p 1 : U U I D > < d 1 p 1 : _ c o n t e x t C o l l e c t i o n s > < d 2 : K e y V a l u e O f a n y T y p e C o m p o n e n t C o l l e c t i o n O f a n y T y p e g W H h t R N j > < d 2 : K e y   z : R e f = " i 3 2 " / > < d 2 : V a l u e   z : I d = " i 4 3 7 8 " > < d 1 p 1 : U U I D > Z 6 D 4 T C 1 e d A 3 I < / d 1 p 1 : U U I D > < d 1 p 1 : _ e l e m e n t s > < d 2 : a n y T y p e   z : I d = " i 4 3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7 6 " / > < d 1 p 1 : U U I D > y 3 R r n q k m O 0 M H < / d 1 p 1 : U U I D > < d 1 p 1 : C o n t a i n e r   z : R e f = " i 4 3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 z a 1 b c f 3 0 U s i 6 ? S h e e t 1 ! R 1 4 9 3 C 1 : R 1 4 9 4 C 1 / 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8 0 "   i : t y p e = " d 1 p 1 : L a b e l " > < d 1 p 1 : P a r e n t   z : R e f = " i 4 3 7 6 " / > < d 1 p 1 : U U I D > K O 1 L T G U k e 4 0 i 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8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4 3 6 4 " / > < d 1 p 1 : U U I D > t N L I E L b 2 a C M 1 < / d 1 p 1 : U U I D > < d 1 p 1 : _ p r o p e r t i e s   z : I d = " i 4 3 8 2 "   i : t y p e = " d 1 p 1 : M D M P r o p e r t i e s " > < d 1 p 1 : P a r e n t   z : R e f = " i 4 3 8 1 " / > < d 1 p 1 : U U I D > b V 6 P n J 1 s M h 1 m < / d 1 p 1 : U U I D > < d 1 p 1 : _ c o n t e x t C o l l e c t i o n s > < d 2 : K e y V a l u e O f a n y T y p e C o m p o n e n t C o l l e c t i o n O f a n y T y p e g W H h t R N j > < d 2 : K e y   z : R e f = " i 3 2 " / > < d 2 : V a l u e   z : I d = " i 4 3 8 3 " > < d 1 p 1 : U U I D > j H s w c H x T p y Q E < / d 1 p 1 : U U I D > < d 1 p 1 : _ e l e m e n t s > < d 2 : a n y T y p e   z : I d = " i 4 3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8 1 " / > < d 1 p 1 : U U I D > O b I 3 l 9 M p v 6 X 8 < / d 1 p 1 : U U I D > < d 1 p 1 : C o n t a i n e r   z : R e f = " i 4 3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 z a 1 b c f 3 0 U s i 6 ? S h e e t 1 ! R 1 4 9 5 C 1 : R 1 4 9 6 C 1 / 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8 5 "   i : t y p e = " d 1 p 1 : L a b e l " > < d 1 p 1 : P a r e n t   z : R e f = " i 4 3 8 1 " / > < d 1 p 1 : U U I D > S X H O 0 E w K C 7 L K 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8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4 3 6 4 " / > < d 1 p 1 : U U I D > C W M d W z I 1 l R N f < / d 1 p 1 : U U I D > < d 1 p 1 : _ p r o p e r t i e s   z : I d = " i 4 3 8 7 "   i : t y p e = " d 1 p 1 : M D M P r o p e r t i e s " > < d 1 p 1 : P a r e n t   z : R e f = " i 4 3 8 6 " / > < d 1 p 1 : U U I D > E o 1 T K M 5 c A p 9 f < / d 1 p 1 : U U I D > < d 1 p 1 : _ c o n t e x t C o l l e c t i o n s > < d 2 : K e y V a l u e O f a n y T y p e C o m p o n e n t C o l l e c t i o n O f a n y T y p e g W H h t R N j > < d 2 : K e y   z : R e f = " i 3 2 " / > < d 2 : V a l u e   z : I d = " i 4 3 8 8 " > < d 1 p 1 : U U I D > y z K G D 1 c u E 2 8 M < / d 1 p 1 : U U I D > < d 1 p 1 : _ e l e m e n t s > < d 2 : a n y T y p e   z : I d = " i 4 3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8 6 " / > < d 1 p 1 : U U I D > A 6 G M U N 2 u v t q z < / d 1 p 1 : U U I D > < d 1 p 1 : C o n t a i n e r   z : R e f = " i 4 3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 z a 1 b c f 3 0 U s i 6 ? S h e e t 1 ! R 1 4 9 7 C 1 : R 1 4 9 8 C 1 / 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9 0 "   i : t y p e = " d 1 p 1 : L a b e l " > < d 1 p 1 : P a r e n t   z : R e f = " i 4 3 8 6 " / > < d 1 p 1 : U U I D > N 4 I K q b x E K m o v 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9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4 3 6 4 " / > < d 1 p 1 : U U I D > o z g V D 8 V Y v L k C < / d 1 p 1 : U U I D > < d 1 p 1 : _ p r o p e r t i e s   z : I d = " i 4 3 9 2 "   i : t y p e = " d 1 p 1 : M D M P r o p e r t i e s " > < d 1 p 1 : P a r e n t   z : R e f = " i 4 3 9 1 " / > < d 1 p 1 : U U I D > N d J c 2 z E m b o 5 w < / d 1 p 1 : U U I D > < d 1 p 1 : _ c o n t e x t C o l l e c t i o n s > < d 2 : K e y V a l u e O f a n y T y p e C o m p o n e n t C o l l e c t i o n O f a n y T y p e g W H h t R N j > < d 2 : K e y   z : R e f = " i 3 2 " / > < d 2 : V a l u e   z : I d = " i 4 3 9 3 " > < d 1 p 1 : U U I D > r G m 1 f o 3 O q p S N < / d 1 p 1 : U U I D > < d 1 p 1 : _ e l e m e n t s > < d 2 : a n y T y p e   z : I d = " i 4 3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9 1 " / > < d 1 p 1 : U U I D > E u H y y Q u O J V 0 l < / d 1 p 1 : U U I D > < d 1 p 1 : C o n t a i n e r   z : R e f = " i 4 3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 z a 1 b c f 3 0 U s i 6 ? S h e e t 1 ! R 1 4 9 9 C 1 : R 1 5 0 0 C 1 / 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9 5 "   i : t y p e = " d 1 p 1 : L a b e l " > < d 1 p 1 : P a r e n t   z : R e f = " i 4 3 9 1 " / > < d 1 p 1 : U U I D > w g 3 Z F 4 c F V F h 2 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9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4 3 6 4 " / > < d 1 p 1 : U U I D > o o p 4 g e 8 q H x x T < / d 1 p 1 : U U I D > < d 1 p 1 : _ p r o p e r t i e s   z : I d = " i 4 3 9 7 "   i : t y p e = " d 1 p 1 : M D M P r o p e r t i e s " > < d 1 p 1 : P a r e n t   z : R e f = " i 4 3 9 6 " / > < d 1 p 1 : U U I D > l 9 2 Q y W v X B U X O < / d 1 p 1 : U U I D > < d 1 p 1 : _ c o n t e x t C o l l e c t i o n s > < d 2 : K e y V a l u e O f a n y T y p e C o m p o n e n t C o l l e c t i o n O f a n y T y p e g W H h t R N j > < d 2 : K e y   z : R e f = " i 3 2 " / > < d 2 : V a l u e   z : I d = " i 4 3 9 8 " > < d 1 p 1 : U U I D > f 9 P H 0 c J m K 6 W I < / d 1 p 1 : U U I D > < d 1 p 1 : _ e l e m e n t s > < d 2 : a n y T y p e   z : I d = " i 4 3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9 6 " / > < d 1 p 1 : U U I D > j Q z L 3 r n e Q A J f < / d 1 p 1 : U U I D > < d 1 p 1 : C o n t a i n e r   z : R e f = " i 4 3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 z a 1 b c f 3 0 U s i 6 ? S h e e t 1 ! R 1 5 0 1 C 1 : R 1 5 0 2 C 1 / 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4 0 0 "   i : t y p e = " d 1 p 1 : L a b e l " > < d 1 p 1 : P a r e n t   z : R e f = " i 4 3 9 6 " / > < d 1 p 1 : U U I D > u 6 x M c 1 S J u l 6 I 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4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4 3 5 0 " / > < d 1 p 1 : U U I D > V O w E s U m f b v j z < / d 1 p 1 : U U I D > < d 1 p 1 : _ p r o p e r t i e s   z : I d = " i 4 4 0 2 "   i : t y p e = " d 1 p 1 : M D M P r o p e r t i e s " > < d 1 p 1 : P a r e n t   z : R e f = " i 4 4 0 1 " / > < d 1 p 1 : U U I D > o o a T 3 4 M v X 3 L y < / d 1 p 1 : U U I D > < d 1 p 1 : _ c o n t e x t C o l l e c t i o n s > < d 2 : K e y V a l u e O f a n y T y p e C o m p o n e n t C o l l e c t i o n O f a n y T y p e g W H h t R N j > < d 2 : K e y   z : R e f = " i 3 2 " / > < d 2 : V a l u e   z : I d = " i 4 4 0 3 " > < d 1 p 1 : U U I D > A n Z s M O a x n u k h < / d 1 p 1 : U U I D > < d 1 p 1 : _ e l e m e n t s > < d 2 : a n y T y p e   z : I d = " i 4 4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0 1 " / > < d 1 p 1 : U U I D > c k e U s 1 8 l 0 v V L < / d 1 p 1 : U U I D > < d 1 p 1 : C o n t a i n e r   z : R e f = " i 4 4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 z a 1 b c f 3 0 U s i 6 ? S h e e t 1 ! R 1 5 0 3 C 1 / 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4 0 5 "   i : t y p e = " d 1 p 1 : L a b e l " > < d 1 p 1 : P a r e n t   z : R e f = " i 4 4 0 1 " / > < d 1 p 1 : U U I D > r U w 3 C H x I Y 8 x V 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4 0 6 "   i : t y p e = " d 1 p 1 : E l e m e n t s " > < d 1 p 1 : P a r e n t   z : R e f = " i 4 4 0 1 " / > < d 1 p 1 : U U I D > a L v W 8 D J v v 6 c a < / d 1 p 1 : U U I D > < d 1 p 1 : _ c o n t e x t C o l l e c t i o n s > < d 2 : K e y V a l u e O f a n y T y p e C o m p o n e n t C o l l e c t i o n O f a n y T y p e g W H h t R N j > < d 2 : K e y   z : R e f = " i 3 2 " / > < d 2 : V a l u e   z : I d = " i 4 4 0 7 " > < d 1 p 1 : U U I D > t w v c g J y I 3 Y j h < / d 1 p 1 : U U I D > < d 1 p 1 : _ e l e m e n t s > < d 2 : a n y T y p e   z : I d = " i 4 4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4 4 0 1 " / > < d 1 p 1 : U U I D > d P g Y m y D c p l q F < / d 1 p 1 : U U I D > < d 1 p 1 : _ p r o p e r t i e s   z : I d = " i 4 4 0 9 "   i : t y p e = " d 1 p 1 : M D M P r o p e r t i e s " > < d 1 p 1 : P a r e n t   z : R e f = " i 4 4 0 8 " / > < d 1 p 1 : U U I D > A 0 s Q v m w y F A K Q < / d 1 p 1 : U U I D > < d 1 p 1 : _ c o n t e x t C o l l e c t i o n s > < d 2 : K e y V a l u e O f a n y T y p e C o m p o n e n t C o l l e c t i o n O f a n y T y p e g W H h t R N j > < d 2 : K e y   z : R e f = " i 3 2 " / > < d 2 : V a l u e   z : I d = " i 4 4 1 0 " > < d 1 p 1 : U U I D > O 5 S B l X 2 B E 3 w U < / d 1 p 1 : U U I D > < d 1 p 1 : _ e l e m e n t s > < d 2 : a n y T y p e   z : I d = " i 4 4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0 8 " / > < d 1 p 1 : U U I D > W 2 D e 5 k 8 Q S N r W < / d 1 p 1 : U U I D > < d 1 p 1 : C o n t a i n e r   z : R e f = " i 4 4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 z a 1 b c f 3 0 U s i 6 ? S h e e t 1 ! R 1 5 0 4 C 1 : R 1 5 0 5 C 1 / 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0 6 " / > < d 1 p 1 : _ l a b e l s > < d 2 : K e y V a l u e O f s t r i n g a n y T y p e > < d 2 : K e y > L a b e l < / d 2 : K e y > < d 2 : V a l u e   z : I d = " i 4 4 1 2 "   i : t y p e = " d 1 p 1 : L a b e l " > < d 1 p 1 : P a r e n t   z : R e f = " i 4 4 0 8 " / > < d 1 p 1 : U U I D > e Z g k 4 U r R G p 4 U 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4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4 4 0 1 " / > < d 1 p 1 : U U I D > U j n r Z B I J v U E 3 < / d 1 p 1 : U U I D > < d 1 p 1 : _ p r o p e r t i e s   z : I d = " i 4 4 1 4 "   i : t y p e = " d 1 p 1 : M D M P r o p e r t i e s " > < d 1 p 1 : P a r e n t   z : R e f = " i 4 4 1 3 " / > < d 1 p 1 : U U I D > b K B B 8 x b h a N C w < / d 1 p 1 : U U I D > < d 1 p 1 : _ c o n t e x t C o l l e c t i o n s > < d 2 : K e y V a l u e O f a n y T y p e C o m p o n e n t C o l l e c t i o n O f a n y T y p e g W H h t R N j > < d 2 : K e y   z : R e f = " i 3 2 " / > < d 2 : V a l u e   z : I d = " i 4 4 1 5 " > < d 1 p 1 : U U I D > e 6 9 c 3 T H H E X z 1 < / d 1 p 1 : U U I D > < d 1 p 1 : _ e l e m e n t s > < d 2 : a n y T y p e   z : I d = " i 4 4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1 3 " / > < d 1 p 1 : U U I D > c R 2 f B 3 8 E P 5 e b < / d 1 p 1 : U U I D > < d 1 p 1 : C o n t a i n e r   z : R e f = " i 4 4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 z a 1 b c f 3 0 U s i 6 ? S h e e t 1 ! R 1 5 0 6 C 1 : R 1 5 0 7 C 1 / 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0 6 " / > < d 1 p 1 : _ l a b e l s > < d 2 : K e y V a l u e O f s t r i n g a n y T y p e > < d 2 : K e y > L a b e l < / d 2 : K e y > < d 2 : V a l u e   z : I d = " i 4 4 1 7 "   i : t y p e = " d 1 p 1 : L a b e l " > < d 1 p 1 : P a r e n t   z : R e f = " i 4 4 1 3 " / > < d 1 p 1 : U U I D > k 0 C u G L B R U n B c 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4 1 8 "   i : t y p e = " d 1 p 1 : E l e m e n t s " > < d 1 p 1 : P a r e n t   z : R e f = " i 4 4 1 3 " / > < d 1 p 1 : U U I D > j Z n D t N G o y 4 N k < / d 1 p 1 : U U I D > < d 1 p 1 : _ c o n t e x t C o l l e c t i o n s > < d 2 : K e y V a l u e O f a n y T y p e C o m p o n e n t C o l l e c t i o n O f a n y T y p e g W H h t R N j > < d 2 : K e y   z : R e f = " i 3 2 " / > < d 2 : V a l u e   z : I d = " i 4 4 1 9 " > < d 1 p 1 : U U I D > B W N 1 U n d Z 6 h A A < / d 1 p 1 : U U I D > < d 1 p 1 : _ e l e m e n t s > < d 2 : a n y T y p e   z : I d = " i 4 4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4 4 1 3 " / > < d 1 p 1 : U U I D > U E a h N a G o P t n O < / d 1 p 1 : U U I D > < d 1 p 1 : _ p r o p e r t i e s   z : I d = " i 4 4 2 1 "   i : t y p e = " d 1 p 1 : M D M P r o p e r t i e s " > < d 1 p 1 : P a r e n t   z : R e f = " i 4 4 2 0 " / > < d 1 p 1 : U U I D > S 0 D R c O 4 N 0 S 3 8 < / d 1 p 1 : U U I D > < d 1 p 1 : _ c o n t e x t C o l l e c t i o n s > < d 2 : K e y V a l u e O f a n y T y p e C o m p o n e n t C o l l e c t i o n O f a n y T y p e g W H h t R N j > < d 2 : K e y   z : R e f = " i 3 2 " / > < d 2 : V a l u e   z : I d = " i 4 4 2 2 " > < d 1 p 1 : U U I D > e h X 8 F j R K V J e r < / d 1 p 1 : U U I D > < d 1 p 1 : _ e l e m e n t s > < d 2 : a n y T y p e   z : I d = " i 4 4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2 0 " / > < d 1 p 1 : U U I D > v 6 f g P 8 g p c j G D < / d 1 p 1 : U U I D > < d 1 p 1 : C o n t a i n e r   z : R e f = " i 4 4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 z a 1 b c f 3 0 U s i 6 ? S h e e t 1 ! R 1 5 0 8 C 1 : R 1 5 0 9 C 1 / 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2 4 "   i : t y p e = " d 1 p 1 : L a b e l " > < d 1 p 1 : P a r e n t   z : R e f = " i 4 4 2 0 " / > < d 1 p 1 : U U I D > o f D 3 h Y M T t 9 r u 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4 4 1 3 " / > < d 1 p 1 : U U I D > W z d k v 7 o N C C h A < / d 1 p 1 : U U I D > < d 1 p 1 : _ p r o p e r t i e s   z : I d = " i 4 4 2 6 "   i : t y p e = " d 1 p 1 : M D M P r o p e r t i e s " > < d 1 p 1 : P a r e n t   z : R e f = " i 4 4 2 5 " / > < d 1 p 1 : U U I D > N 0 q 1 d m C P Y 1 4 f < / d 1 p 1 : U U I D > < d 1 p 1 : _ c o n t e x t C o l l e c t i o n s > < d 2 : K e y V a l u e O f a n y T y p e C o m p o n e n t C o l l e c t i o n O f a n y T y p e g W H h t R N j > < d 2 : K e y   z : R e f = " i 3 2 " / > < d 2 : V a l u e   z : I d = " i 4 4 2 7 " > < d 1 p 1 : U U I D > a 9 8 r o U G M V W X g < / d 1 p 1 : U U I D > < d 1 p 1 : _ e l e m e n t s > < d 2 : a n y T y p e   z : I d = " i 4 4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2 5 " / > < d 1 p 1 : U U I D > m Y 8 2 w O h B a U t Q < / d 1 p 1 : U U I D > < d 1 p 1 : C o n t a i n e r   z : R e f = " i 4 4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 z a 1 b c f 3 0 U s i 6 ? S h e e t 1 ! R 1 5 1 0 C 1 : R 1 5 1 1 C 1 / 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2 9 "   i : t y p e = " d 1 p 1 : L a b e l " > < d 1 p 1 : P a r e n t   z : R e f = " i 4 4 2 5 " / > < d 1 p 1 : U U I D > R D Z 2 Y H 8 t 7 D x m 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4 4 1 3 " / > < d 1 p 1 : U U I D > K w O P l i e Q 5 A R 1 < / d 1 p 1 : U U I D > < d 1 p 1 : _ p r o p e r t i e s   z : I d = " i 4 4 3 1 "   i : t y p e = " d 1 p 1 : M D M P r o p e r t i e s " > < d 1 p 1 : P a r e n t   z : R e f = " i 4 4 3 0 " / > < d 1 p 1 : U U I D > u b s u G O T B B 9 A P < / d 1 p 1 : U U I D > < d 1 p 1 : _ c o n t e x t C o l l e c t i o n s > < d 2 : K e y V a l u e O f a n y T y p e C o m p o n e n t C o l l e c t i o n O f a n y T y p e g W H h t R N j > < d 2 : K e y   z : R e f = " i 3 2 " / > < d 2 : V a l u e   z : I d = " i 4 4 3 2 " > < d 1 p 1 : U U I D > A 0 A H c 4 t 3 d J H E < / d 1 p 1 : U U I D > < d 1 p 1 : _ e l e m e n t s > < d 2 : a n y T y p e   z : I d = " i 4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3 0 " / > < d 1 p 1 : U U I D > g L d K W 1 F M R t x N < / d 1 p 1 : U U I D > < d 1 p 1 : C o n t a i n e r   z : R e f = " i 4 4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 z a 1 b c f 3 0 U s i 6 ? S h e e t 1 ! R 1 5 1 2 C 1 : R 1 5 1 3 C 1 / 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3 4 "   i : t y p e = " d 1 p 1 : L a b e l " > < d 1 p 1 : P a r e n t   z : R e f = " i 4 4 3 0 " / > < d 1 p 1 : U U I D > a Y a 8 G e s U x g a u 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4 4 1 3 " / > < d 1 p 1 : U U I D > u q U b k Q a n p M L D < / d 1 p 1 : U U I D > < d 1 p 1 : _ p r o p e r t i e s   z : I d = " i 4 4 3 6 "   i : t y p e = " d 1 p 1 : M D M P r o p e r t i e s " > < d 1 p 1 : P a r e n t   z : R e f = " i 4 4 3 5 " / > < d 1 p 1 : U U I D > g X F G D V e u Y u 2 6 < / d 1 p 1 : U U I D > < d 1 p 1 : _ c o n t e x t C o l l e c t i o n s > < d 2 : K e y V a l u e O f a n y T y p e C o m p o n e n t C o l l e c t i o n O f a n y T y p e g W H h t R N j > < d 2 : K e y   z : R e f = " i 3 2 " / > < d 2 : V a l u e   z : I d = " i 4 4 3 7 " > < d 1 p 1 : U U I D > L Z k g m 0 x u U n G 5 < / d 1 p 1 : U U I D > < d 1 p 1 : _ e l e m e n t s > < d 2 : a n y T y p e   z : I d = " i 4 4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3 5 " / > < d 1 p 1 : U U I D > n J q I 4 y 8 R C y f F < / d 1 p 1 : U U I D > < d 1 p 1 : C o n t a i n e r   z : R e f = " i 4 4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 z a 1 b c f 3 0 U s i 6 ? S h e e t 1 ! R 1 5 1 4 C 1 : R 1 5 1 5 C 1 / 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3 9 "   i : t y p e = " d 1 p 1 : L a b e l " > < d 1 p 1 : P a r e n t   z : R e f = " i 4 4 3 5 " / > < d 1 p 1 : U U I D > r D q z f J i T N X M w 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4 4 1 3 " / > < d 1 p 1 : U U I D > V 6 y v t 3 2 2 2 T U E < / d 1 p 1 : U U I D > < d 1 p 1 : _ p r o p e r t i e s   z : I d = " i 4 4 4 1 "   i : t y p e = " d 1 p 1 : M D M P r o p e r t i e s " > < d 1 p 1 : P a r e n t   z : R e f = " i 4 4 4 0 " / > < d 1 p 1 : U U I D > q m 1 H q X q 3 U h 6 7 < / d 1 p 1 : U U I D > < d 1 p 1 : _ c o n t e x t C o l l e c t i o n s > < d 2 : K e y V a l u e O f a n y T y p e C o m p o n e n t C o l l e c t i o n O f a n y T y p e g W H h t R N j > < d 2 : K e y   z : R e f = " i 3 2 " / > < d 2 : V a l u e   z : I d = " i 4 4 4 2 " > < d 1 p 1 : U U I D > Q j l b 5 D 3 A R J V 3 < / d 1 p 1 : U U I D > < d 1 p 1 : _ e l e m e n t s > < d 2 : a n y T y p e   z : I d = " i 4 4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4 0 " / > < d 1 p 1 : U U I D > i V z k v k 4 a 4 e r 9 < / d 1 p 1 : U U I D > < d 1 p 1 : C o n t a i n e r   z : R e f = " i 4 4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 z a 1 b c f 3 0 U s i 6 ? S h e e t 1 ! R 1 5 1 6 C 1 : R 1 5 1 7 C 1 / 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4 4 "   i : t y p e = " d 1 p 1 : L a b e l " > < d 1 p 1 : P a r e n t   z : R e f = " i 4 4 4 0 " / > < d 1 p 1 : U U I D > y f 0 O K Y p h u l 8 w 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4 4 1 3 " / > < d 1 p 1 : U U I D > T p W k b c q 2 C V Y v < / d 1 p 1 : U U I D > < d 1 p 1 : _ p r o p e r t i e s   z : I d = " i 4 4 4 6 "   i : t y p e = " d 1 p 1 : M D M P r o p e r t i e s " > < d 1 p 1 : P a r e n t   z : R e f = " i 4 4 4 5 " / > < d 1 p 1 : U U I D > y p E 6 6 M m P M t z V < / d 1 p 1 : U U I D > < d 1 p 1 : _ c o n t e x t C o l l e c t i o n s > < d 2 : K e y V a l u e O f a n y T y p e C o m p o n e n t C o l l e c t i o n O f a n y T y p e g W H h t R N j > < d 2 : K e y   z : R e f = " i 3 2 " / > < d 2 : V a l u e   z : I d = " i 4 4 4 7 " > < d 1 p 1 : U U I D > K h W 9 4 f z p Q 6 c U < / d 1 p 1 : U U I D > < d 1 p 1 : _ e l e m e n t s > < d 2 : a n y T y p e   z : I d = " i 4 4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4 5 " / > < d 1 p 1 : U U I D > c F I u n h C z 1 l d Q < / d 1 p 1 : U U I D > < d 1 p 1 : C o n t a i n e r   z : R e f = " i 4 4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 z a 1 b c f 3 0 U s i 6 ? S h e e t 1 ! R 1 5 1 8 C 1 : R 1 5 1 9 C 1 / 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4 9 "   i : t y p e = " d 1 p 1 : L a b e l " > < d 1 p 1 : P a r e n t   z : R e f = " i 4 4 4 5 " / > < d 1 p 1 : U U I D > H N S 1 7 Z 2 n G E X B 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4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4 4 0 1 " / > < d 1 p 1 : U U I D > z S A J 0 v T f u 3 w v < / d 1 p 1 : U U I D > < d 1 p 1 : _ p r o p e r t i e s   z : I d = " i 4 4 5 1 "   i : t y p e = " d 1 p 1 : M D M P r o p e r t i e s " > < d 1 p 1 : P a r e n t   z : R e f = " i 4 4 5 0 " / > < d 1 p 1 : U U I D > y 6 D E i G s 7 g d X O < / d 1 p 1 : U U I D > < d 1 p 1 : _ c o n t e x t C o l l e c t i o n s > < d 2 : K e y V a l u e O f a n y T y p e C o m p o n e n t C o l l e c t i o n O f a n y T y p e g W H h t R N j > < d 2 : K e y   z : R e f = " i 3 2 " / > < d 2 : V a l u e   z : I d = " i 4 4 5 2 " > < d 1 p 1 : U U I D > L 4 f Z q B t C N v Y 1 < / d 1 p 1 : U U I D > < d 1 p 1 : _ e l e m e n t s > < d 2 : a n y T y p e   z : I d = " i 4 4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5 0 " / > < d 1 p 1 : U U I D > D 2 n p q A d m E F A 7 < / d 1 p 1 : U U I D > < d 1 p 1 : C o n t a i n e r   z : R e f = " i 4 4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 z a 1 b c f 3 0 U s i 6 ? S h e e t 1 ! R 1 5 2 0 C 1 : R 1 5 2 1 C 1 / 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0 6 " / > < d 1 p 1 : _ l a b e l s > < d 2 : K e y V a l u e O f s t r i n g a n y T y p e > < d 2 : K e y > L a b e l < / d 2 : K e y > < d 2 : V a l u e   z : I d = " i 4 4 5 4 "   i : t y p e = " d 1 p 1 : L a b e l " > < d 1 p 1 : P a r e n t   z : R e f = " i 4 4 5 0 " / > < d 1 p 1 : U U I D > T l 5 P 7 1 E Q b i 9 9 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4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4 4 0 1 " / > < d 1 p 1 : U U I D > W M C d U w O Z F s 2 3 < / d 1 p 1 : U U I D > < d 1 p 1 : _ p r o p e r t i e s   z : I d = " i 4 4 5 6 "   i : t y p e = " d 1 p 1 : M D M P r o p e r t i e s " > < d 1 p 1 : P a r e n t   z : R e f = " i 4 4 5 5 " / > < d 1 p 1 : U U I D > X u H K P f y F t 4 h s < / d 1 p 1 : U U I D > < d 1 p 1 : _ c o n t e x t C o l l e c t i o n s > < d 2 : K e y V a l u e O f a n y T y p e C o m p o n e n t C o l l e c t i o n O f a n y T y p e g W H h t R N j > < d 2 : K e y   z : R e f = " i 3 2 " / > < d 2 : V a l u e   z : I d = " i 4 4 5 7 " > < d 1 p 1 : U U I D > B o I 1 2 a D O j M A r < / d 1 p 1 : U U I D > < d 1 p 1 : _ e l e m e n t s > < d 2 : a n y T y p e   z : I d = " i 4 4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5 5 " / > < d 1 p 1 : U U I D > Y C R g A w J H 4 i 8 6 < / d 1 p 1 : U U I D > < d 1 p 1 : C o n t a i n e r   z : R e f = " i 4 4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 z a 1 b c f 3 0 U s i 6 ? S h e e t 1 ! R 1 5 2 2 C 1 : R 1 5 2 3 C 1 / 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0 6 " / > < d 1 p 1 : _ l a b e l s > < d 2 : K e y V a l u e O f s t r i n g a n y T y p e > < d 2 : K e y > L a b e l < / d 2 : K e y > < d 2 : V a l u e   z : I d = " i 4 4 5 9 "   i : t y p e = " d 1 p 1 : L a b e l " > < d 1 p 1 : P a r e n t   z : R e f = " i 4 4 5 5 " / > < d 1 p 1 : U U I D > N 1 Z i V T g q t B t s 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4 6 0 "   i : t y p e = " d 1 p 1 : E l e m e n t s " > < d 1 p 1 : P a r e n t   z : R e f = " i 4 4 5 5 " / > < d 1 p 1 : U U I D > k f n 6 g 7 2 u 5 P m y < / d 1 p 1 : U U I D > < d 1 p 1 : _ c o n t e x t C o l l e c t i o n s > < d 2 : K e y V a l u e O f a n y T y p e C o m p o n e n t C o l l e c t i o n O f a n y T y p e g W H h t R N j > < d 2 : K e y   z : R e f = " i 3 2 " / > < d 2 : V a l u e   z : I d = " i 4 4 6 1 " > < d 1 p 1 : U U I D > S m t Z G r u D 4 B v z < / d 1 p 1 : U U I D > < d 1 p 1 : _ e l e m e n t s > < d 2 : a n y T y p e   z : I d = " i 4 4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4 4 5 5 " / > < d 1 p 1 : U U I D > H R 1 H 0 I 8 R o q M p < / d 1 p 1 : U U I D > < d 1 p 1 : _ p r o p e r t i e s   z : I d = " i 4 4 6 3 "   i : t y p e = " d 1 p 1 : M D M P r o p e r t i e s " > < d 1 p 1 : P a r e n t   z : R e f = " i 4 4 6 2 " / > < d 1 p 1 : U U I D > v j x s 6 T I J V 4 o C < / d 1 p 1 : U U I D > < d 1 p 1 : _ c o n t e x t C o l l e c t i o n s > < d 2 : K e y V a l u e O f a n y T y p e C o m p o n e n t C o l l e c t i o n O f a n y T y p e g W H h t R N j > < d 2 : K e y   z : R e f = " i 3 2 " / > < d 2 : V a l u e   z : I d = " i 4 4 6 4 " > < d 1 p 1 : U U I D > s n u o C w Z P u b r M < / d 1 p 1 : U U I D > < d 1 p 1 : _ e l e m e n t s > < d 2 : a n y T y p e   z : I d = " i 4 4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6 2 " / > < d 1 p 1 : U U I D > L R E 6 w Z x e p M 6 T < / d 1 p 1 : U U I D > < d 1 p 1 : C o n t a i n e r   z : R e f = " i 4 4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 z a 1 b c f 3 0 U s i 6 ? S h e e t 1 ! R 1 5 2 4 C 1 : R 1 5 2 5 C 1 / 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6 6 "   i : t y p e = " d 1 p 1 : L a b e l " > < d 1 p 1 : P a r e n t   z : R e f = " i 4 4 6 2 " / > < d 1 p 1 : U U I D > W Y 0 l D c E r a E v N 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4 4 5 5 " / > < d 1 p 1 : U U I D > m y N T u E C N q 8 1 X < / d 1 p 1 : U U I D > < d 1 p 1 : _ p r o p e r t i e s   z : I d = " i 4 4 6 8 "   i : t y p e = " d 1 p 1 : M D M P r o p e r t i e s " > < d 1 p 1 : P a r e n t   z : R e f = " i 4 4 6 7 " / > < d 1 p 1 : U U I D > g V R P D 1 W j Z P p Y < / d 1 p 1 : U U I D > < d 1 p 1 : _ c o n t e x t C o l l e c t i o n s > < d 2 : K e y V a l u e O f a n y T y p e C o m p o n e n t C o l l e c t i o n O f a n y T y p e g W H h t R N j > < d 2 : K e y   z : R e f = " i 3 2 " / > < d 2 : V a l u e   z : I d = " i 4 4 6 9 " > < d 1 p 1 : U U I D > B f F I J t M d 2 l f q < / d 1 p 1 : U U I D > < d 1 p 1 : _ e l e m e n t s > < d 2 : a n y T y p e   z : I d = " i 4 4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6 7 " / > < d 1 p 1 : U U I D > M L X 5 I K X p q b A s < / d 1 p 1 : U U I D > < d 1 p 1 : C o n t a i n e r   z : R e f = " i 4 4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 z a 1 b c f 3 0 U s i 6 ? S h e e t 1 ! R 1 5 2 6 C 1 : R 1 5 2 7 C 1 / 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7 1 "   i : t y p e = " d 1 p 1 : L a b e l " > < d 1 p 1 : P a r e n t   z : R e f = " i 4 4 6 7 " / > < d 1 p 1 : U U I D > R k f E i L Y d f d F T 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4 4 5 5 " / > < d 1 p 1 : U U I D > j 8 3 c i s t 2 S u h B < / d 1 p 1 : U U I D > < d 1 p 1 : _ p r o p e r t i e s   z : I d = " i 4 4 7 3 "   i : t y p e = " d 1 p 1 : M D M P r o p e r t i e s " > < d 1 p 1 : P a r e n t   z : R e f = " i 4 4 7 2 " / > < d 1 p 1 : U U I D > Z J L 1 F I y 7 n r 5 Q < / d 1 p 1 : U U I D > < d 1 p 1 : _ c o n t e x t C o l l e c t i o n s > < d 2 : K e y V a l u e O f a n y T y p e C o m p o n e n t C o l l e c t i o n O f a n y T y p e g W H h t R N j > < d 2 : K e y   z : R e f = " i 3 2 " / > < d 2 : V a l u e   z : I d = " i 4 4 7 4 " > < d 1 p 1 : U U I D > Q p U 6 A d b C 0 m B 1 < / d 1 p 1 : U U I D > < d 1 p 1 : _ e l e m e n t s > < d 2 : a n y T y p e   z : I d = " i 4 4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7 2 " / > < d 1 p 1 : U U I D > Y a b P 1 9 s l e X o A < / d 1 p 1 : U U I D > < d 1 p 1 : C o n t a i n e r   z : R e f = " i 4 4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 z a 1 b c f 3 0 U s i 6 ? S h e e t 1 ! R 1 5 2 8 C 1 : R 1 5 2 9 C 1 / 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7 6 "   i : t y p e = " d 1 p 1 : L a b e l " > < d 1 p 1 : P a r e n t   z : R e f = " i 4 4 7 2 " / > < d 1 p 1 : U U I D > A B n A r n a m D d n 1 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4 4 5 5 " / > < d 1 p 1 : U U I D > r m 8 y y 9 D n O r A F < / d 1 p 1 : U U I D > < d 1 p 1 : _ p r o p e r t i e s   z : I d = " i 4 4 7 8 "   i : t y p e = " d 1 p 1 : M D M P r o p e r t i e s " > < d 1 p 1 : P a r e n t   z : R e f = " i 4 4 7 7 " / > < d 1 p 1 : U U I D > c T Y u x h C i Q H m d < / d 1 p 1 : U U I D > < d 1 p 1 : _ c o n t e x t C o l l e c t i o n s > < d 2 : K e y V a l u e O f a n y T y p e C o m p o n e n t C o l l e c t i o n O f a n y T y p e g W H h t R N j > < d 2 : K e y   z : R e f = " i 3 2 " / > < d 2 : V a l u e   z : I d = " i 4 4 7 9 " > < d 1 p 1 : U U I D > r a p N 9 7 2 2 I T a p < / d 1 p 1 : U U I D > < d 1 p 1 : _ e l e m e n t s > < d 2 : a n y T y p e   z : I d = " i 4 4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7 7 " / > < d 1 p 1 : U U I D > k j F n 8 U w 6 A U Z s < / d 1 p 1 : U U I D > < d 1 p 1 : C o n t a i n e r   z : R e f = " i 4 4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 z a 1 b c f 3 0 U s i 6 ? S h e e t 1 ! R 1 5 3 0 C 1 : R 1 5 3 1 C 1 / 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8 1 "   i : t y p e = " d 1 p 1 : L a b e l " > < d 1 p 1 : P a r e n t   z : R e f = " i 4 4 7 7 " / > < d 1 p 1 : U U I D > C K g m Q B o T B h z S 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4 4 5 5 " / > < d 1 p 1 : U U I D > M J z 0 D g x W 0 h t J < / d 1 p 1 : U U I D > < d 1 p 1 : _ p r o p e r t i e s   z : I d = " i 4 4 8 3 "   i : t y p e = " d 1 p 1 : M D M P r o p e r t i e s " > < d 1 p 1 : P a r e n t   z : R e f = " i 4 4 8 2 " / > < d 1 p 1 : U U I D > D r Q T k d n W y 7 Z c < / d 1 p 1 : U U I D > < d 1 p 1 : _ c o n t e x t C o l l e c t i o n s > < d 2 : K e y V a l u e O f a n y T y p e C o m p o n e n t C o l l e c t i o n O f a n y T y p e g W H h t R N j > < d 2 : K e y   z : R e f = " i 3 2 " / > < d 2 : V a l u e   z : I d = " i 4 4 8 4 " > < d 1 p 1 : U U I D > S f m g g w 1 O 3 t C N < / d 1 p 1 : U U I D > < d 1 p 1 : _ e l e m e n t s > < d 2 : a n y T y p e   z : I d = " i 4 4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8 2 " / > < d 1 p 1 : U U I D > X a j 5 V p c f B 7 I S < / d 1 p 1 : U U I D > < d 1 p 1 : C o n t a i n e r   z : R e f = " i 4 4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 z a 1 b c f 3 0 U s i 6 ? S h e e t 1 ! R 1 5 3 2 C 1 : R 1 5 3 3 C 1 / 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8 6 "   i : t y p e = " d 1 p 1 : L a b e l " > < d 1 p 1 : P a r e n t   z : R e f = " i 4 4 8 2 " / > < d 1 p 1 : U U I D > Q U 5 S 1 I C h b W A 0 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4 4 5 5 " / > < d 1 p 1 : U U I D > B i w A Q S X u 6 M H P < / d 1 p 1 : U U I D > < d 1 p 1 : _ p r o p e r t i e s   z : I d = " i 4 4 8 8 "   i : t y p e = " d 1 p 1 : M D M P r o p e r t i e s " > < d 1 p 1 : P a r e n t   z : R e f = " i 4 4 8 7 " / > < d 1 p 1 : U U I D > k j S p q D 1 u J n R d < / d 1 p 1 : U U I D > < d 1 p 1 : _ c o n t e x t C o l l e c t i o n s > < d 2 : K e y V a l u e O f a n y T y p e C o m p o n e n t C o l l e c t i o n O f a n y T y p e g W H h t R N j > < d 2 : K e y   z : R e f = " i 3 2 " / > < d 2 : V a l u e   z : I d = " i 4 4 8 9 " > < d 1 p 1 : U U I D > l P b P c K y V o C 1 J < / d 1 p 1 : U U I D > < d 1 p 1 : _ e l e m e n t s > < d 2 : a n y T y p e   z : I d = " i 4 4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8 7 " / > < d 1 p 1 : U U I D > v r B I f 3 a Y X T z 6 < / d 1 p 1 : U U I D > < d 1 p 1 : C o n t a i n e r   z : R e f = " i 4 4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 z a 1 b c f 3 0 U s i 6 ? S h e e t 1 ! R 1 5 3 4 C 1 : R 1 5 3 5 C 1 / 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9 1 "   i : t y p e = " d 1 p 1 : L a b e l " > < d 1 p 1 : P a r e n t   z : R e f = " i 4 4 8 7 " / > < d 1 p 1 : U U I D > k Z R i u o h G M r m H 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4 4 5 5 " / > < d 1 p 1 : U U I D > f p a P C g w g v i 5 R < / d 1 p 1 : U U I D > < d 1 p 1 : _ p r o p e r t i e s   z : I d = " i 4 4 9 3 "   i : t y p e = " d 1 p 1 : M D M P r o p e r t i e s " > < d 1 p 1 : P a r e n t   z : R e f = " i 4 4 9 2 " / > < d 1 p 1 : U U I D > Y N j 0 1 T E z J F M F < / d 1 p 1 : U U I D > < d 1 p 1 : _ c o n t e x t C o l l e c t i o n s > < d 2 : K e y V a l u e O f a n y T y p e C o m p o n e n t C o l l e c t i o n O f a n y T y p e g W H h t R N j > < d 2 : K e y   z : R e f = " i 3 2 " / > < d 2 : V a l u e   z : I d = " i 4 4 9 4 " > < d 1 p 1 : U U I D > M N D 2 J x o p s J v 9 < / d 1 p 1 : U U I D > < d 1 p 1 : _ e l e m e n t s > < d 2 : a n y T y p e   z : I d = " i 4 4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9 2 " / > < d 1 p 1 : U U I D > B t O Q N 1 G Z b e w O < / d 1 p 1 : U U I D > < d 1 p 1 : C o n t a i n e r   z : R e f = " i 4 4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 z a 1 b c f 3 0 U s i 6 ? S h e e t 1 ! R 1 5 3 6 C 1 : R 1 5 3 7 C 1 / 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9 6 "   i : t y p e = " d 1 p 1 : L a b e l " > < d 1 p 1 : P a r e n t   z : R e f = " i 4 4 9 2 " / > < d 1 p 1 : U U I D > N 6 U R P f h J e 9 4 J 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4 4 5 5 " / > < d 1 p 1 : U U I D > S R F b O 7 X Y 9 t V Q < / d 1 p 1 : U U I D > < d 1 p 1 : _ p r o p e r t i e s   z : I d = " i 4 4 9 8 "   i : t y p e = " d 1 p 1 : M D M P r o p e r t i e s " > < d 1 p 1 : P a r e n t   z : R e f = " i 4 4 9 7 " / > < d 1 p 1 : U U I D > f 8 d V 8 C 9 z e 5 4 S < / d 1 p 1 : U U I D > < d 1 p 1 : _ c o n t e x t C o l l e c t i o n s > < d 2 : K e y V a l u e O f a n y T y p e C o m p o n e n t C o l l e c t i o n O f a n y T y p e g W H h t R N j > < d 2 : K e y   z : R e f = " i 3 2 " / > < d 2 : V a l u e   z : I d = " i 4 4 9 9 " > < d 1 p 1 : U U I D > s j P k q J O U d j y K < / d 1 p 1 : U U I D > < d 1 p 1 : _ e l e m e n t s > < d 2 : a n y T y p e   z : I d = " i 4 5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9 7 " / > < d 1 p 1 : U U I D > E z m Q 8 y p u b z Q L < / d 1 p 1 : U U I D > < d 1 p 1 : C o n t a i n e r   z : R e f = " i 4 4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 z a 1 b c f 3 0 U s i 6 ? S h e e t 1 ! R 1 5 3 8 C 1 : R 1 5 3 9 C 1 / 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5 0 1 "   i : t y p e = " d 1 p 1 : L a b e l " > < d 1 p 1 : P a r e n t   z : R e f = " i 4 4 9 7 " / > < d 1 p 1 : U U I D > e k K Z J x z i l D h 3 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4 4 5 5 " / > < d 1 p 1 : U U I D > x c n 7 E y u 3 Q B 9 D < / d 1 p 1 : U U I D > < d 1 p 1 : _ p r o p e r t i e s   z : I d = " i 4 5 0 3 "   i : t y p e = " d 1 p 1 : M D M P r o p e r t i e s " > < d 1 p 1 : P a r e n t   z : R e f = " i 4 5 0 2 " / > < d 1 p 1 : U U I D > Q T r q J 5 f G y 5 Z o < / d 1 p 1 : U U I D > < d 1 p 1 : _ c o n t e x t C o l l e c t i o n s > < d 2 : K e y V a l u e O f a n y T y p e C o m p o n e n t C o l l e c t i o n O f a n y T y p e g W H h t R N j > < d 2 : K e y   z : R e f = " i 3 2 " / > < d 2 : V a l u e   z : I d = " i 4 5 0 4 " > < d 1 p 1 : U U I D > h h u R Q c w C K T Q K < / d 1 p 1 : U U I D > < d 1 p 1 : _ e l e m e n t s > < d 2 : a n y T y p e   z : I d = " i 4 5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0 2 " / > < d 1 p 1 : U U I D > W t 0 r R K 2 B T E Q X < / d 1 p 1 : U U I D > < d 1 p 1 : C o n t a i n e r   z : R e f = " i 4 5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 z a 1 b c f 3 0 U s i 6 ? S h e e t 1 ! R 1 5 4 0 C 1 : R 1 5 4 1 C 1 / 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5 0 6 "   i : t y p e = " d 1 p 1 : L a b e l " > < d 1 p 1 : P a r e n t   z : R e f = " i 4 5 0 2 " / > < d 1 p 1 : U U I D > u Q 1 D 1 J b j l H 2 B 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4 4 5 5 " / > < d 1 p 1 : U U I D > F V C L p Y l G 6 q l i < / d 1 p 1 : U U I D > < d 1 p 1 : _ p r o p e r t i e s   z : I d = " i 4 5 0 8 "   i : t y p e = " d 1 p 1 : M D M P r o p e r t i e s " > < d 1 p 1 : P a r e n t   z : R e f = " i 4 5 0 7 " / > < d 1 p 1 : U U I D > Y j K h E s W J Z 7 n c < / d 1 p 1 : U U I D > < d 1 p 1 : _ c o n t e x t C o l l e c t i o n s > < d 2 : K e y V a l u e O f a n y T y p e C o m p o n e n t C o l l e c t i o n O f a n y T y p e g W H h t R N j > < d 2 : K e y   z : R e f = " i 3 2 " / > < d 2 : V a l u e   z : I d = " i 4 5 0 9 " > < d 1 p 1 : U U I D > D X e 8 D N A A C h P a < / d 1 p 1 : U U I D > < d 1 p 1 : _ e l e m e n t s > < d 2 : a n y T y p e   z : I d = " i 4 5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0 7 " / > < d 1 p 1 : U U I D > F y z o E X V k R X z s < / d 1 p 1 : U U I D > < d 1 p 1 : C o n t a i n e r   z : R e f = " i 4 5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 z a 1 b c f 3 0 U s i 6 ? S h e e t 1 ! R 1 5 4 2 C 1 : R 1 5 4 3 C 1 / 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5 1 1 "   i : t y p e = " d 1 p 1 : L a b e l " > < d 1 p 1 : P a r e n t   z : R e f = " i 4 5 0 7 " / > < d 1 p 1 : U U I D > V S t P 5 L T O q S M w 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5 1 2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4 3 5 0 " / > < d 1 p 1 : U U I D > u n B 9 s 2 L r w y l T < / d 1 p 1 : U U I D > < d 1 p 1 : _ p r o p e r t i e s   z : I d = " i 4 5 1 3 "   i : t y p e = " d 1 p 1 : M D M P r o p e r t i e s " > < d 1 p 1 : P a r e n t   z : R e f = " i 4 5 1 2 " / > < d 1 p 1 : U U I D > P O 7 d 7 G v d G X n 4 < / d 1 p 1 : U U I D > < d 1 p 1 : _ c o n t e x t C o l l e c t i o n s > < d 2 : K e y V a l u e O f a n y T y p e C o m p o n e n t C o l l e c t i o n O f a n y T y p e g W H h t R N j > < d 2 : K e y   z : R e f = " i 3 2 " / > < d 2 : V a l u e   z : I d = " i 4 5 1 4 " > < d 1 p 1 : U U I D > j 3 8 F D P U 6 T u b Q < / d 1 p 1 : U U I D > < d 1 p 1 : _ e l e m e n t s > < d 2 : a n y T y p e   z : I d = " i 4 5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1 2 " / > < d 1 p 1 : U U I D > u t F B n D L s i x q 0 < / d 1 p 1 : U U I D > < d 1 p 1 : C o n t a i n e r   z : R e f = " i 4 5 1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5 1 6 "   i : t y p e = " d 1 p 1 : L a b e l " > < d 1 p 1 : P a r e n t   z : R e f = " i 4 5 1 2 " / > < d 1 p 1 : U U I D > v W h x v z h n s a G d 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1 7 "   i : t y p e = " d 1 p 1 : E l e m e n t s " > < d 1 p 1 : P a r e n t   z : R e f = " i 4 5 1 2 " / > < d 1 p 1 : U U I D > t J F p G W k S J e P x < / d 1 p 1 : U U I D > < d 1 p 1 : _ c o n t e x t C o l l e c t i o n s > < d 2 : K e y V a l u e O f a n y T y p e C o m p o n e n t C o l l e c t i o n O f a n y T y p e g W H h t R N j > < d 2 : K e y   z : R e f = " i 3 2 " / > < d 2 : V a l u e   z : I d = " i 4 5 1 8 " > < d 1 p 1 : U U I D > Z S 4 U X R J 5 O x I j < / d 1 p 1 : U U I D > < d 1 p 1 : _ e l e m e n t s > < d 2 : a n y T y p e   z : I d = " i 4 5 1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4 5 1 2 " / > < d 1 p 1 : U U I D > o g l a O S K q N 4 G 7 < / d 1 p 1 : U U I D > < d 1 p 1 : _ p r o p e r t i e s   z : I d = " i 4 5 2 0 "   i : t y p e = " d 1 p 1 : M D M P r o p e r t i e s " > < d 1 p 1 : P a r e n t   z : R e f = " i 4 5 1 9 " / > < d 1 p 1 : U U I D > N h D 6 w x U t L 3 7 L < / d 1 p 1 : U U I D > < d 1 p 1 : _ c o n t e x t C o l l e c t i o n s > < d 2 : K e y V a l u e O f a n y T y p e C o m p o n e n t C o l l e c t i o n O f a n y T y p e g W H h t R N j > < d 2 : K e y   z : R e f = " i 3 2 " / > < d 2 : V a l u e   z : I d = " i 4 5 2 1 " > < d 1 p 1 : U U I D > V P g B C 1 Y i y r k P < / d 1 p 1 : U U I D > < d 1 p 1 : _ e l e m e n t s > < d 2 : a n y T y p e   z : I d = " i 4 5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1 9 " / > < d 1 p 1 : U U I D > A u 0 C M 5 W 3 N I 0 g < / d 1 p 1 : U U I D > < d 1 p 1 : C o n t a i n e r   z : R e f = " i 4 5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 z a 1 b c f 3 0 U s i 6 ? S h e e t 1 ! R 1 5 4 5 C 1 : R 1 5 4 6 C 1 / 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1 7 " / > < d 1 p 1 : _ l a b e l s > < d 2 : K e y V a l u e O f s t r i n g a n y T y p e > < d 2 : K e y > L a b e l < / d 2 : K e y > < d 2 : V a l u e   z : I d = " i 4 5 2 3 "   i : t y p e = " d 1 p 1 : L a b e l " > < d 1 p 1 : P a r e n t   z : R e f = " i 4 5 1 9 " / > < d 1 p 1 : U U I D > L G Y a P b P j M 6 f P 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2 4 "   i : t y p e = " d 1 p 1 : E l e m e n t s " > < d 1 p 1 : P a r e n t   z : R e f = " i 4 5 1 9 " / > < d 1 p 1 : U U I D > W Q 5 2 U T j H O 8 9 O < / d 1 p 1 : U U I D > < d 1 p 1 : _ c o n t e x t C o l l e c t i o n s > < d 2 : K e y V a l u e O f a n y T y p e C o m p o n e n t C o l l e c t i o n O f a n y T y p e g W H h t R N j > < d 2 : K e y   z : R e f = " i 3 2 " / > < d 2 : V a l u e   z : I d = " i 4 5 2 5 " > < d 1 p 1 : U U I D > G W e c P q g K W x 8 8 < / d 1 p 1 : U U I D > < d 1 p 1 : _ e l e m e n t s > < d 2 : a n y T y p e   z : I d = " i 4 5 2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4 5 1 9 " / > < d 1 p 1 : U U I D > T T V 4 W 8 u 1 I 5 k U < / d 1 p 1 : U U I D > < d 1 p 1 : _ p r o p e r t i e s   z : I d = " i 4 5 2 7 "   i : t y p e = " d 1 p 1 : M D M P r o p e r t i e s " > < d 1 p 1 : P a r e n t   z : R e f = " i 4 5 2 6 " / > < d 1 p 1 : U U I D > K X K h a s F 8 w 4 n Y < / d 1 p 1 : U U I D > < d 1 p 1 : _ c o n t e x t C o l l e c t i o n s > < d 2 : K e y V a l u e O f a n y T y p e C o m p o n e n t C o l l e c t i o n O f a n y T y p e g W H h t R N j > < d 2 : K e y   z : R e f = " i 3 2 " / > < d 2 : V a l u e   z : I d = " i 4 5 2 8 " > < d 1 p 1 : U U I D > c J p q Y H C j 7 y 5 C < / d 1 p 1 : U U I D > < d 1 p 1 : _ e l e m e n t s > < d 2 : a n y T y p e   z : I d = " i 4 5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2 6 " / > < d 1 p 1 : U U I D > w R h Q i D 7 Q Z 9 z p < / d 1 p 1 : U U I D > < d 1 p 1 : C o n t a i n e r   z : R e f = " i 4 5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 z a 1 b c f 3 0 U s i 6 ? S h e e t 1 ! R 1 5 4 7 C 1 : R 1 5 4 8 C 1 / 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2 4 " / > < d 1 p 1 : _ l a b e l s > < d 2 : K e y V a l u e O f s t r i n g a n y T y p e > < d 2 : K e y > L a b e l < / d 2 : K e y > < d 2 : V a l u e   z : I d = " i 4 5 3 0 "   i : t y p e = " d 1 p 1 : L a b e l " > < d 1 p 1 : P a r e n t   z : R e f = " i 4 5 2 6 " / > < d 1 p 1 : U U I D > E V N N N p H M w J F I 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3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4 5 1 9 " / > < d 1 p 1 : U U I D > Y 3 x v L e N r j X F P < / d 1 p 1 : U U I D > < d 1 p 1 : _ p r o p e r t i e s   z : I d = " i 4 5 3 2 "   i : t y p e = " d 1 p 1 : M D M P r o p e r t i e s " > < d 1 p 1 : P a r e n t   z : R e f = " i 4 5 3 1 " / > < d 1 p 1 : U U I D > k 1 I F m l e G G c f C < / d 1 p 1 : U U I D > < d 1 p 1 : _ c o n t e x t C o l l e c t i o n s > < d 2 : K e y V a l u e O f a n y T y p e C o m p o n e n t C o l l e c t i o n O f a n y T y p e g W H h t R N j > < d 2 : K e y   z : R e f = " i 3 2 " / > < d 2 : V a l u e   z : I d = " i 4 5 3 3 " > < d 1 p 1 : U U I D > O q f F G R j Y c I l I < / d 1 p 1 : U U I D > < d 1 p 1 : _ e l e m e n t s > < d 2 : a n y T y p e   z : I d = " i 4 5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3 1 " / > < d 1 p 1 : U U I D > J 0 b s 6 W 8 i U 9 7 h < / d 1 p 1 : U U I D > < d 1 p 1 : C o n t a i n e r   z : R e f = " i 4 5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 z a 1 b c f 3 0 U s i 6 ? S h e e t 1 ! R 1 5 4 9 C 1 : R 1 5 5 0 C 1 / 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2 4 " / > < d 1 p 1 : _ l a b e l s > < d 2 : K e y V a l u e O f s t r i n g a n y T y p e > < d 2 : K e y > L a b e l < / d 2 : K e y > < d 2 : V a l u e   z : I d = " i 4 5 3 5 "   i : t y p e = " d 1 p 1 : L a b e l " > < d 1 p 1 : P a r e n t   z : R e f = " i 4 5 3 1 " / > < d 1 p 1 : U U I D > C I Q o N V X s Q 8 G B 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3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4 5 1 9 " / > < d 1 p 1 : U U I D > O z K n 7 I E L W u X x < / d 1 p 1 : U U I D > < d 1 p 1 : _ p r o p e r t i e s   z : I d = " i 4 5 3 7 "   i : t y p e = " d 1 p 1 : M D M P r o p e r t i e s " > < d 1 p 1 : P a r e n t   z : R e f = " i 4 5 3 6 " / > < d 1 p 1 : U U I D > z 6 6 W U z 5 e w e 9 2 < / d 1 p 1 : U U I D > < d 1 p 1 : _ c o n t e x t C o l l e c t i o n s > < d 2 : K e y V a l u e O f a n y T y p e C o m p o n e n t C o l l e c t i o n O f a n y T y p e g W H h t R N j > < d 2 : K e y   z : R e f = " i 3 2 " / > < d 2 : V a l u e   z : I d = " i 4 5 3 8 " > < d 1 p 1 : U U I D > c 1 K I a b N k Q 9 4 x < / d 1 p 1 : U U I D > < d 1 p 1 : _ e l e m e n t s > < d 2 : a n y T y p e   z : I d = " i 4 5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3 6 " / > < d 1 p 1 : U U I D > I w K v e 7 s R s 8 F J < / d 1 p 1 : U U I D > < d 1 p 1 : C o n t a i n e r   z : R e f = " i 4 5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 z a 1 b c f 3 0 U s i 6 ? S h e e t 1 ! R 1 5 5 1 C 1 : R 1 5 5 2 C 1 / 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2 4 " / > < d 1 p 1 : _ l a b e l s > < d 2 : K e y V a l u e O f s t r i n g a n y T y p e > < d 2 : K e y > L a b e l < / d 2 : K e y > < d 2 : V a l u e   z : I d = " i 4 5 4 0 "   i : t y p e = " d 1 p 1 : L a b e l " > < d 1 p 1 : P a r e n t   z : R e f = " i 4 5 3 6 " / > < d 1 p 1 : U U I D > T j s 3 p 3 M T w e b F 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4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4 5 1 9 " / > < d 1 p 1 : U U I D > K V h 1 v t 5 c k R v Y < / d 1 p 1 : U U I D > < d 1 p 1 : _ p r o p e r t i e s   z : I d = " i 4 5 4 2 "   i : t y p e = " d 1 p 1 : M D M P r o p e r t i e s " > < d 1 p 1 : P a r e n t   z : R e f = " i 4 5 4 1 " / > < d 1 p 1 : U U I D > Q N D o M G X s 1 k K E < / d 1 p 1 : U U I D > < d 1 p 1 : _ c o n t e x t C o l l e c t i o n s > < d 2 : K e y V a l u e O f a n y T y p e C o m p o n e n t C o l l e c t i o n O f a n y T y p e g W H h t R N j > < d 2 : K e y   z : R e f = " i 3 2 " / > < d 2 : V a l u e   z : I d = " i 4 5 4 3 " > < d 1 p 1 : U U I D > J 0 I 3 x Y R 9 C K M j < / d 1 p 1 : U U I D > < d 1 p 1 : _ e l e m e n t s > < d 2 : a n y T y p e   z : I d = " i 4 5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4 1 " / > < d 1 p 1 : U U I D > i K 9 z w s J k x B y N < / d 1 p 1 : U U I D > < d 1 p 1 : C o n t a i n e r   z : R e f = " i 4 5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 z a 1 b c f 3 0 U s i 6 ? S h e e t 1 ! R 1 5 5 3 C 1 : R 1 5 5 4 C 1 / 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2 4 " / > < d 1 p 1 : _ l a b e l s > < d 2 : K e y V a l u e O f s t r i n g a n y T y p e > < d 2 : K e y > L a b e l < / d 2 : K e y > < d 2 : V a l u e   z : I d = " i 4 5 4 5 "   i : t y p e = " d 1 p 1 : L a b e l " > < d 1 p 1 : P a r e n t   z : R e f = " i 4 5 4 1 " / > < d 1 p 1 : U U I D > P 6 p j V X K G z U f T 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5 4 6 "   i : t y p e = " d 1 p 1 : E l e m e n t " > < d 1 p 1 : N a m e > R & a m p ; 2 3 3 ; g i o n < / d 1 p 1 : N a m e > < d 1 p 1 : O b j e c t T y p e > E l e m e n t < / d 1 p 1 : O b j e c t T y p e > < d 1 p 1 : P a r e n t   z : R e f = " i 4 3 5 0 " / > < d 1 p 1 : U U I D > f p W z 8 f y z q 4 J a < / d 1 p 1 : U U I D > < d 1 p 1 : _ p r o p e r t i e s   z : I d = " i 4 5 4 7 "   i : t y p e = " d 1 p 1 : M D M P r o p e r t i e s " > < d 1 p 1 : P a r e n t   z : R e f = " i 4 5 4 6 " / > < d 1 p 1 : U U I D > T k X J n M 5 k l G j o < / d 1 p 1 : U U I D > < d 1 p 1 : _ c o n t e x t C o l l e c t i o n s > < d 2 : K e y V a l u e O f a n y T y p e C o m p o n e n t C o l l e c t i o n O f a n y T y p e g W H h t R N j > < d 2 : K e y   z : R e f = " i 3 2 " / > < d 2 : V a l u e   z : I d = " i 4 5 4 8 " > < d 1 p 1 : U U I D > q z f U s G G J B f 8 C < / d 1 p 1 : U U I D > < d 1 p 1 : _ e l e m e n t s > < d 2 : a n y T y p e   z : I d = " i 4 5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4 6 " / > < d 1 p 1 : U U I D > F i 6 I a l R K B 5 h N < / d 1 p 1 : U U I D > < d 1 p 1 : C o n t a i n e r   z : R e f = " i 4 5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 z a 1 b c f 3 0 U s i 6 ? S h e e t 1 ! R 1 5 5 5 C 1 / 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5 5 0 "   i : t y p e = " d 1 p 1 : L a b e l " > < d 1 p 1 : P a r e n t   z : R e f = " i 4 5 4 6 " / > < d 1 p 1 : U U I D > d T a n 0 s 3 X y P i m 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5 1 "   i : t y p e = " d 1 p 1 : E l e m e n t s " > < d 1 p 1 : P a r e n t   z : R e f = " i 4 5 4 6 " / > < d 1 p 1 : U U I D > P 6 m 4 O j y X z Z l 6 < / d 1 p 1 : U U I D > < d 1 p 1 : _ c o n t e x t C o l l e c t i o n s > < d 2 : K e y V a l u e O f a n y T y p e C o m p o n e n t C o l l e c t i o n O f a n y T y p e g W H h t R N j > < d 2 : K e y   z : R e f = " i 3 2 " / > < d 2 : V a l u e   z : I d = " i 4 5 5 2 " > < d 1 p 1 : U U I D > a g 6 d D w d 3 Z W g B < / d 1 p 1 : U U I D > < d 1 p 1 : _ e l e m e n t s > < d 2 : a n y T y p e   z : I d = " i 4 5 5 3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4 5 4 6 " / > < d 1 p 1 : U U I D > u 3 k G G w l l I 3 E 0 < / d 1 p 1 : U U I D > < d 1 p 1 : _ p r o p e r t i e s   z : I d = " i 4 5 5 4 "   i : t y p e = " d 1 p 1 : M D M P r o p e r t i e s " > < d 1 p 1 : P a r e n t   z : R e f = " i 4 5 5 3 " / > < d 1 p 1 : U U I D > B H W 1 O m 7 j l W 9 7 < / d 1 p 1 : U U I D > < d 1 p 1 : _ c o n t e x t C o l l e c t i o n s > < d 2 : K e y V a l u e O f a n y T y p e C o m p o n e n t C o l l e c t i o n O f a n y T y p e g W H h t R N j > < d 2 : K e y   z : R e f = " i 3 2 " / > < d 2 : V a l u e   z : I d = " i 4 5 5 5 " > < d 1 p 1 : U U I D > K 0 1 q 4 p L 1 l V D F < / d 1 p 1 : U U I D > < d 1 p 1 : _ e l e m e n t s > < d 2 : a n y T y p e   z : I d = " i 4 5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5 3 " / > < d 1 p 1 : U U I D > N y J A z Z n 3 R S T k < / d 1 p 1 : U U I D > < d 1 p 1 : C o n t a i n e r   z : R e f = " i 4 5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 z a 1 b c f 3 0 U s i 6 ? S h e e t 1 ! R 1 5 5 6 C 1 : R 1 5 5 7 C 1 / 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5 1 " / > < d 1 p 1 : _ l a b e l s > < d 2 : K e y V a l u e O f s t r i n g a n y T y p e > < d 2 : K e y > L a b e l < / d 2 : K e y > < d 2 : V a l u e   z : I d = " i 4 5 5 7 "   i : t y p e = " d 1 p 1 : L a b e l " > < d 1 p 1 : P a r e n t   z : R e f = " i 4 5 5 3 " / > < d 1 p 1 : U U I D > G x R C o 7 e m b H i b 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5 5 8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4 5 4 6 " / > < d 1 p 1 : U U I D > s U E h K d o 3 f 1 f w < / d 1 p 1 : U U I D > < d 1 p 1 : _ p r o p e r t i e s   z : I d = " i 4 5 5 9 "   i : t y p e = " d 1 p 1 : M D M P r o p e r t i e s " > < d 1 p 1 : P a r e n t   z : R e f = " i 4 5 5 8 " / > < d 1 p 1 : U U I D > m Q 5 Z h a b v i 9 5 l < / d 1 p 1 : U U I D > < d 1 p 1 : _ c o n t e x t C o l l e c t i o n s > < d 2 : K e y V a l u e O f a n y T y p e C o m p o n e n t C o l l e c t i o n O f a n y T y p e g W H h t R N j > < d 2 : K e y   z : R e f = " i 3 2 " / > < d 2 : V a l u e   z : I d = " i 4 5 6 0 " > < d 1 p 1 : U U I D > l l Q X u o m q D R k b < / d 1 p 1 : U U I D > < d 1 p 1 : _ e l e m e n t s > < d 2 : a n y T y p e   z : I d = " i 4 5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5 8 " / > < d 1 p 1 : U U I D > X 7 u M u F q 4 h S 5 o < / d 1 p 1 : U U I D > < d 1 p 1 : C o n t a i n e r   z : R e f = " i 4 5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 z a 1 b c f 3 0 U s i 6 ? S h e e t 1 ! R 1 5 5 8 C 1 : R 1 5 5 9 C 1 / 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5 1 " / > < d 1 p 1 : _ l a b e l s > < d 2 : K e y V a l u e O f s t r i n g a n y T y p e > < d 2 : K e y > L a b e l < / d 2 : K e y > < d 2 : V a l u e   z : I d = " i 4 5 6 2 "   i : t y p e = " d 1 p 1 : L a b e l " > < d 1 p 1 : P a r e n t   z : R e f = " i 4 5 5 8 " / > < d 1 p 1 : U U I D > g A C V v 1 c Q S f k G 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6 3 "   i : t y p e = " d 1 p 1 : E l e m e n t s " > < d 1 p 1 : P a r e n t   z : R e f = " i 4 5 5 8 " / > < d 1 p 1 : U U I D > f K Z b g x R f x 1 L n < / d 1 p 1 : U U I D > < d 1 p 1 : _ c o n t e x t C o l l e c t i o n s > < d 2 : K e y V a l u e O f a n y T y p e C o m p o n e n t C o l l e c t i o n O f a n y T y p e g W H h t R N j > < d 2 : K e y   z : R e f = " i 3 2 " / > < d 2 : V a l u e   z : I d = " i 4 5 6 4 " > < d 1 p 1 : U U I D > P C Q j F B i 4 T B 5 9 < / d 1 p 1 : U U I D > < d 1 p 1 : _ e l e m e n t s > < d 2 : a n y T y p e   z : I d = " i 4 5 6 5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4 5 5 8 " / > < d 1 p 1 : U U I D > C M Y s k 9 8 j W B z W < / d 1 p 1 : U U I D > < d 1 p 1 : _ p r o p e r t i e s   z : I d = " i 4 5 6 6 "   i : t y p e = " d 1 p 1 : M D M P r o p e r t i e s " > < d 1 p 1 : P a r e n t   z : R e f = " i 4 5 6 5 " / > < d 1 p 1 : U U I D > m x W L 4 S h R 2 i S O < / d 1 p 1 : U U I D > < d 1 p 1 : _ c o n t e x t C o l l e c t i o n s > < d 2 : K e y V a l u e O f a n y T y p e C o m p o n e n t C o l l e c t i o n O f a n y T y p e g W H h t R N j > < d 2 : K e y   z : R e f = " i 3 2 " / > < d 2 : V a l u e   z : I d = " i 4 5 6 7 " > < d 1 p 1 : U U I D > H P K o q n g d q e 6 j < / d 1 p 1 : U U I D > < d 1 p 1 : _ e l e m e n t s > < d 2 : a n y T y p e   z : I d = " i 4 5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6 5 " / > < d 1 p 1 : U U I D > i O B d U B E a p m o 7 < / d 1 p 1 : U U I D > < d 1 p 1 : C o n t a i n e r   z : R e f = " i 4 5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 z a 1 b c f 3 0 U s i 6 ? S h e e t 1 ! R 1 5 6 0 C 1 : R 1 5 6 1 C 1 / 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6 9 "   i : t y p e = " d 1 p 1 : L a b e l " > < d 1 p 1 : P a r e n t   z : R e f = " i 4 5 6 5 " / > < d 1 p 1 : U U I D > X u r S g A v R O 4 u Y 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7 0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4 5 5 8 " / > < d 1 p 1 : U U I D > N f Z j Q 0 a u D 5 L 2 < / d 1 p 1 : U U I D > < d 1 p 1 : _ p r o p e r t i e s   z : I d = " i 4 5 7 1 "   i : t y p e = " d 1 p 1 : M D M P r o p e r t i e s " > < d 1 p 1 : P a r e n t   z : R e f = " i 4 5 7 0 " / > < d 1 p 1 : U U I D > P b w w u T k 4 q g D e < / d 1 p 1 : U U I D > < d 1 p 1 : _ c o n t e x t C o l l e c t i o n s > < d 2 : K e y V a l u e O f a n y T y p e C o m p o n e n t C o l l e c t i o n O f a n y T y p e g W H h t R N j > < d 2 : K e y   z : R e f = " i 3 2 " / > < d 2 : V a l u e   z : I d = " i 4 5 7 2 " > < d 1 p 1 : U U I D > w B P 4 w c 8 P 0 x g q < / d 1 p 1 : U U I D > < d 1 p 1 : _ e l e m e n t s > < d 2 : a n y T y p e   z : I d = " i 4 5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7 0 " / > < d 1 p 1 : U U I D > N E 7 0 e 2 j h l N V P < / d 1 p 1 : U U I D > < d 1 p 1 : C o n t a i n e r   z : R e f = " i 4 5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 z a 1 b c f 3 0 U s i 6 ? S h e e t 1 ! R 1 5 6 2 C 1 : R 1 5 6 3 C 1 / 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7 4 "   i : t y p e = " d 1 p 1 : L a b e l " > < d 1 p 1 : P a r e n t   z : R e f = " i 4 5 7 0 " / > < d 1 p 1 : U U I D > t v W O n i f g i z s T 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7 5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4 5 5 8 " / > < d 1 p 1 : U U I D > p q j B n 7 9 E 3 p f x < / d 1 p 1 : U U I D > < d 1 p 1 : _ p r o p e r t i e s   z : I d = " i 4 5 7 6 "   i : t y p e = " d 1 p 1 : M D M P r o p e r t i e s " > < d 1 p 1 : P a r e n t   z : R e f = " i 4 5 7 5 " / > < d 1 p 1 : U U I D > r v t X 3 C 3 J L i h S < / d 1 p 1 : U U I D > < d 1 p 1 : _ c o n t e x t C o l l e c t i o n s > < d 2 : K e y V a l u e O f a n y T y p e C o m p o n e n t C o l l e c t i o n O f a n y T y p e g W H h t R N j > < d 2 : K e y   z : R e f = " i 3 2 " / > < d 2 : V a l u e   z : I d = " i 4 5 7 7 " > < d 1 p 1 : U U I D > o K p M o Y I f 4 G f q < / d 1 p 1 : U U I D > < d 1 p 1 : _ e l e m e n t s > < d 2 : a n y T y p e   z : I d = " i 4 5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7 5 " / > < d 1 p 1 : U U I D > S u b y 7 g 1 s r 9 D A < / d 1 p 1 : U U I D > < d 1 p 1 : C o n t a i n e r   z : R e f = " i 4 5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 z a 1 b c f 3 0 U s i 6 ? S h e e t 1 ! R 1 5 6 4 C 1 : R 1 5 6 5 C 1 / 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7 9 "   i : t y p e = " d 1 p 1 : L a b e l " > < d 1 p 1 : P a r e n t   z : R e f = " i 4 5 7 5 " / > < d 1 p 1 : U U I D > P N 9 A B b 6 N Q j 8 x 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8 0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4 5 5 8 " / > < d 1 p 1 : U U I D > S T 0 8 4 H k Z d m L k < / d 1 p 1 : U U I D > < d 1 p 1 : _ p r o p e r t i e s   z : I d = " i 4 5 8 1 "   i : t y p e = " d 1 p 1 : M D M P r o p e r t i e s " > < d 1 p 1 : P a r e n t   z : R e f = " i 4 5 8 0 " / > < d 1 p 1 : U U I D > m l W x 3 X f t h p D T < / d 1 p 1 : U U I D > < d 1 p 1 : _ c o n t e x t C o l l e c t i o n s > < d 2 : K e y V a l u e O f a n y T y p e C o m p o n e n t C o l l e c t i o n O f a n y T y p e g W H h t R N j > < d 2 : K e y   z : R e f = " i 3 2 " / > < d 2 : V a l u e   z : I d = " i 4 5 8 2 " > < d 1 p 1 : U U I D > K W 3 N F 1 V u P D A J < / d 1 p 1 : U U I D > < d 1 p 1 : _ e l e m e n t s > < d 2 : a n y T y p e   z : I d = " i 4 5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8 0 " / > < d 1 p 1 : U U I D > f F L p p z m x G o d C < / d 1 p 1 : U U I D > < d 1 p 1 : C o n t a i n e r   z : R e f = " i 4 5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 z a 1 b c f 3 0 U s i 6 ? S h e e t 1 ! R 1 5 6 6 C 1 : R 1 5 6 7 C 1 / 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8 4 "   i : t y p e = " d 1 p 1 : L a b e l " > < d 1 p 1 : P a r e n t   z : R e f = " i 4 5 8 0 " / > < d 1 p 1 : U U I D > M O U p r X a r C Z M 3 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8 5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4 5 5 8 " / > < d 1 p 1 : U U I D > C H w 9 h 9 t D Z X Y B < / d 1 p 1 : U U I D > < d 1 p 1 : _ p r o p e r t i e s   z : I d = " i 4 5 8 6 "   i : t y p e = " d 1 p 1 : M D M P r o p e r t i e s " > < d 1 p 1 : P a r e n t   z : R e f = " i 4 5 8 5 " / > < d 1 p 1 : U U I D > B V m i m x J r r H l l < / d 1 p 1 : U U I D > < d 1 p 1 : _ c o n t e x t C o l l e c t i o n s > < d 2 : K e y V a l u e O f a n y T y p e C o m p o n e n t C o l l e c t i o n O f a n y T y p e g W H h t R N j > < d 2 : K e y   z : R e f = " i 3 2 " / > < d 2 : V a l u e   z : I d = " i 4 5 8 7 " > < d 1 p 1 : U U I D > f q n 0 p T w q l M K z < / d 1 p 1 : U U I D > < d 1 p 1 : _ e l e m e n t s > < d 2 : a n y T y p e   z : I d = " i 4 5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8 5 " / > < d 1 p 1 : U U I D > J 0 E s D Q M j 1 2 K u < / d 1 p 1 : U U I D > < d 1 p 1 : C o n t a i n e r   z : R e f = " i 4 5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 z a 1 b c f 3 0 U s i 6 ? S h e e t 1 ! R 1 5 6 8 C 1 : R 1 5 6 9 C 1 / 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8 9 "   i : t y p e = " d 1 p 1 : L a b e l " > < d 1 p 1 : P a r e n t   z : R e f = " i 4 5 8 5 " / > < d 1 p 1 : U U I D > L r v E n c 8 2 1 S F Y 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9 0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4 5 5 8 " / > < d 1 p 1 : U U I D > V 7 w J 3 u R D g i D K < / d 1 p 1 : U U I D > < d 1 p 1 : _ p r o p e r t i e s   z : I d = " i 4 5 9 1 "   i : t y p e = " d 1 p 1 : M D M P r o p e r t i e s " > < d 1 p 1 : P a r e n t   z : R e f = " i 4 5 9 0 " / > < d 1 p 1 : U U I D > M x I d 3 U d e e l D 8 < / d 1 p 1 : U U I D > < d 1 p 1 : _ c o n t e x t C o l l e c t i o n s > < d 2 : K e y V a l u e O f a n y T y p e C o m p o n e n t C o l l e c t i o n O f a n y T y p e g W H h t R N j > < d 2 : K e y   z : R e f = " i 3 2 " / > < d 2 : V a l u e   z : I d = " i 4 5 9 2 " > < d 1 p 1 : U U I D > K w I y 1 x c 0 K y X x < / d 1 p 1 : U U I D > < d 1 p 1 : _ e l e m e n t s > < d 2 : a n y T y p e   z : I d = " i 4 5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9 0 " / > < d 1 p 1 : U U I D > k b o a 5 C s v f 1 l 2 < / d 1 p 1 : U U I D > < d 1 p 1 : C o n t a i n e r   z : R e f = " i 4 5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 z a 1 b c f 3 0 U s i 6 ? S h e e t 1 ! R 1 5 7 0 C 1 : R 1 5 7 1 C 1 / 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9 4 "   i : t y p e = " d 1 p 1 : L a b e l " > < d 1 p 1 : P a r e n t   z : R e f = " i 4 5 9 0 " / > < d 1 p 1 : U U I D > X R R 6 Y K z q n k W l 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9 5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4 5 5 8 " / > < d 1 p 1 : U U I D > N w 4 o 8 M T x s i A d < / d 1 p 1 : U U I D > < d 1 p 1 : _ p r o p e r t i e s   z : I d = " i 4 5 9 6 "   i : t y p e = " d 1 p 1 : M D M P r o p e r t i e s " > < d 1 p 1 : P a r e n t   z : R e f = " i 4 5 9 5 " / > < d 1 p 1 : U U I D > J S x Q t r U l x F g S < / d 1 p 1 : U U I D > < d 1 p 1 : _ c o n t e x t C o l l e c t i o n s > < d 2 : K e y V a l u e O f a n y T y p e C o m p o n e n t C o l l e c t i o n O f a n y T y p e g W H h t R N j > < d 2 : K e y   z : R e f = " i 3 2 " / > < d 2 : V a l u e   z : I d = " i 4 5 9 7 " > < d 1 p 1 : U U I D > G Z q G a V k b a W w c < / d 1 p 1 : U U I D > < d 1 p 1 : _ e l e m e n t s > < d 2 : a n y T y p e   z : I d = " i 4 5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9 5 " / > < d 1 p 1 : U U I D > j D j b 1 T e T K R m l < / d 1 p 1 : U U I D > < d 1 p 1 : C o n t a i n e r   z : R e f = " i 4 5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 z a 1 b c f 3 0 U s i 6 ? S h e e t 1 ! R 1 5 7 2 C 1 : R 1 5 7 3 C 1 / 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9 9 "   i : t y p e = " d 1 p 1 : L a b e l " > < d 1 p 1 : P a r e n t   z : R e f = " i 4 5 9 5 " / > < d 1 p 1 : U U I D > q u p E k f N 4 R z B S 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0 0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4 5 5 8 " / > < d 1 p 1 : U U I D > G B g N r i z A B P t m < / d 1 p 1 : U U I D > < d 1 p 1 : _ p r o p e r t i e s   z : I d = " i 4 6 0 1 "   i : t y p e = " d 1 p 1 : M D M P r o p e r t i e s " > < d 1 p 1 : P a r e n t   z : R e f = " i 4 6 0 0 " / > < d 1 p 1 : U U I D > A L G e d w A m 5 W S h < / d 1 p 1 : U U I D > < d 1 p 1 : _ c o n t e x t C o l l e c t i o n s > < d 2 : K e y V a l u e O f a n y T y p e C o m p o n e n t C o l l e c t i o n O f a n y T y p e g W H h t R N j > < d 2 : K e y   z : R e f = " i 3 2 " / > < d 2 : V a l u e   z : I d = " i 4 6 0 2 " > < d 1 p 1 : U U I D > T m U K T J b z h U k q < / d 1 p 1 : U U I D > < d 1 p 1 : _ e l e m e n t s > < d 2 : a n y T y p e   z : I d = " i 4 6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0 0 " / > < d 1 p 1 : U U I D > G 3 t d m N H 2 x F F P < / d 1 p 1 : U U I D > < d 1 p 1 : C o n t a i n e r   z : R e f = " i 4 6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 z a 1 b c f 3 0 U s i 6 ? S h e e t 1 ! R 1 5 7 4 C 1 : R 1 5 7 5 C 1 / 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6 0 4 "   i : t y p e = " d 1 p 1 : L a b e l " > < d 1 p 1 : P a r e n t   z : R e f = " i 4 6 0 0 " / > < d 1 p 1 : U U I D > C X 1 h Z 3 O k B D W L 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0 5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4 5 5 8 " / > < d 1 p 1 : U U I D > c D 7 1 a V F V E F c 2 < / d 1 p 1 : U U I D > < d 1 p 1 : _ p r o p e r t i e s   z : I d = " i 4 6 0 6 "   i : t y p e = " d 1 p 1 : M D M P r o p e r t i e s " > < d 1 p 1 : P a r e n t   z : R e f = " i 4 6 0 5 " / > < d 1 p 1 : U U I D > M F 8 p W J h V w C E Q < / d 1 p 1 : U U I D > < d 1 p 1 : _ c o n t e x t C o l l e c t i o n s > < d 2 : K e y V a l u e O f a n y T y p e C o m p o n e n t C o l l e c t i o n O f a n y T y p e g W H h t R N j > < d 2 : K e y   z : R e f = " i 3 2 " / > < d 2 : V a l u e   z : I d = " i 4 6 0 7 " > < d 1 p 1 : U U I D > y T 9 A 0 x D r m b W k < / d 1 p 1 : U U I D > < d 1 p 1 : _ e l e m e n t s > < d 2 : a n y T y p e   z : I d = " i 4 6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0 5 " / > < d 1 p 1 : U U I D > C h 9 t O a u R g F 5 N < / d 1 p 1 : U U I D > < d 1 p 1 : C o n t a i n e r   z : R e f = " i 4 6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 z a 1 b c f 3 0 U s i 6 ? S h e e t 1 ! R 1 5 7 6 C 1 : R 1 5 7 7 C 1 / 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6 0 9 "   i : t y p e = " d 1 p 1 : L a b e l " > < d 1 p 1 : P a r e n t   z : R e f = " i 4 6 0 5 " / > < d 1 p 1 : U U I D > t h r A H b t 8 5 A O 2 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1 0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4 5 5 8 " / > < d 1 p 1 : U U I D > w C s a x 1 j X 7 Y R j < / d 1 p 1 : U U I D > < d 1 p 1 : _ p r o p e r t i e s   z : I d = " i 4 6 1 1 "   i : t y p e = " d 1 p 1 : M D M P r o p e r t i e s " > < d 1 p 1 : P a r e n t   z : R e f = " i 4 6 1 0 " / > < d 1 p 1 : U U I D > J x d X x O 4 F z c f S < / d 1 p 1 : U U I D > < d 1 p 1 : _ c o n t e x t C o l l e c t i o n s > < d 2 : K e y V a l u e O f a n y T y p e C o m p o n e n t C o l l e c t i o n O f a n y T y p e g W H h t R N j > < d 2 : K e y   z : R e f = " i 3 2 " / > < d 2 : V a l u e   z : I d = " i 4 6 1 2 " > < d 1 p 1 : U U I D > K G C 9 B Z n y t Z l 0 < / d 1 p 1 : U U I D > < d 1 p 1 : _ e l e m e n t s > < d 2 : a n y T y p e   z : I d = " i 4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1 0 " / > < d 1 p 1 : U U I D > I z G V S x u 3 Y x 0 C < / d 1 p 1 : U U I D > < d 1 p 1 : C o n t a i n e r   z : R e f = " i 4 6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 z a 1 b c f 3 0 U s i 6 ? S h e e t 1 ! R 1 5 7 8 C 1 : R 1 5 7 9 C 1 / 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6 1 4 "   i : t y p e = " d 1 p 1 : L a b e l " > < d 1 p 1 : P a r e n t   z : R e f = " i 4 6 1 0 " / > < d 1 p 1 : U U I D > i 9 4 n f W B e Q H 6 V 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1 5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4 5 5 8 " / > < d 1 p 1 : U U I D > i B S L l 9 C 8 u Y f h < / d 1 p 1 : U U I D > < d 1 p 1 : _ p r o p e r t i e s   z : I d = " i 4 6 1 6 "   i : t y p e = " d 1 p 1 : M D M P r o p e r t i e s " > < d 1 p 1 : P a r e n t   z : R e f = " i 4 6 1 5 " / > < d 1 p 1 : U U I D > Q r 3 X g R v l B r g H < / d 1 p 1 : U U I D > < d 1 p 1 : _ c o n t e x t C o l l e c t i o n s > < d 2 : K e y V a l u e O f a n y T y p e C o m p o n e n t C o l l e c t i o n O f a n y T y p e g W H h t R N j > < d 2 : K e y   z : R e f = " i 3 2 " / > < d 2 : V a l u e   z : I d = " i 4 6 1 7 " > < d 1 p 1 : U U I D > U u Q H c H e w M o N 8 < / d 1 p 1 : U U I D > < d 1 p 1 : _ e l e m e n t s > < d 2 : a n y T y p e   z : I d = " i 4 6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1 5 " / > < d 1 p 1 : U U I D > G j x B t l 4 b R 9 q V < / d 1 p 1 : U U I D > < d 1 p 1 : C o n t a i n e r   z : R e f = " i 4 6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 z a 1 b c f 3 0 U s i 6 ? S h e e t 1 ! R 1 5 8 0 C 1 : R 1 5 8 1 C 1 / 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6 1 9 "   i : t y p e = " d 1 p 1 : L a b e l " > < d 1 p 1 : P a r e n t   z : R e f = " i 4 6 1 5 " / > < d 1 p 1 : U U I D > r c 7 o Y Z x R f Y K H 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6 2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4 3 5 0 " / > < d 1 p 1 : U U I D > W L u i M U 7 Y A m X z < / d 1 p 1 : U U I D > < d 1 p 1 : _ p r o p e r t i e s   z : I d = " i 4 6 2 1 "   i : t y p e = " d 1 p 1 : M D M P r o p e r t i e s " > < d 1 p 1 : P a r e n t   z : R e f = " i 4 6 2 0 " / > < d 1 p 1 : U U I D > a P R b o 9 y d S 9 6 j < / d 1 p 1 : U U I D > < d 1 p 1 : _ c o n t e x t C o l l e c t i o n s > < d 2 : K e y V a l u e O f a n y T y p e C o m p o n e n t C o l l e c t i o n O f a n y T y p e g W H h t R N j > < d 2 : K e y   z : R e f = " i 3 2 " / > < d 2 : V a l u e   z : I d = " i 4 6 2 2 " > < d 1 p 1 : U U I D > b m b Q S D 0 q d 4 P 7 < / d 1 p 1 : U U I D > < d 1 p 1 : _ e l e m e n t s > < d 2 : a n y T y p e   z : I d = " i 4 6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2 0 " / > < d 1 p 1 : U U I D > a t 1 a x F 1 Z D 4 m M < / d 1 p 1 : U U I D > < d 1 p 1 : C o n t a i n e r   z : R e f = " i 4 6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 z a 1 b c f 3 0 U s i 6 ? S h e e t 1 ! R 1 5 8 2 C 1 / 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6 2 4 "   i : t y p e = " d 1 p 1 : L a b e l " > < d 1 p 1 : P a r e n t   z : R e f = " i 4 6 2 0 " / > < d 1 p 1 : U U I D > D g m 9 G H a N F I Y z 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2 5 "   i : t y p e = " d 1 p 1 : E l e m e n t s " > < d 1 p 1 : P a r e n t   z : R e f = " i 4 6 2 0 " / > < d 1 p 1 : U U I D > n S P 8 e u L b m n C w < / d 1 p 1 : U U I D > < d 1 p 1 : _ c o n t e x t C o l l e c t i o n s > < d 2 : K e y V a l u e O f a n y T y p e C o m p o n e n t C o l l e c t i o n O f a n y T y p e g W H h t R N j > < d 2 : K e y   z : R e f = " i 3 2 " / > < d 2 : V a l u e   z : I d = " i 4 6 2 6 " > < d 1 p 1 : U U I D > T 1 7 y K x O 4 K b x 3 < / d 1 p 1 : U U I D > < d 1 p 1 : _ e l e m e n t s > < d 2 : a n y T y p e   z : I d = " i 4 6 2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4 6 2 0 " / > < d 1 p 1 : U U I D > E 8 4 Q a 5 M n g Q 1 y < / d 1 p 1 : U U I D > < d 1 p 1 : _ p r o p e r t i e s   z : I d = " i 4 6 2 8 "   i : t y p e = " d 1 p 1 : M D M P r o p e r t i e s " > < d 1 p 1 : P a r e n t   z : R e f = " i 4 6 2 7 " / > < d 1 p 1 : U U I D > r C I M 0 v q I m N f G < / d 1 p 1 : U U I D > < d 1 p 1 : _ c o n t e x t C o l l e c t i o n s > < d 2 : K e y V a l u e O f a n y T y p e C o m p o n e n t C o l l e c t i o n O f a n y T y p e g W H h t R N j > < d 2 : K e y   z : R e f = " i 3 2 " / > < d 2 : V a l u e   z : I d = " i 4 6 2 9 " > < d 1 p 1 : U U I D > I p I O J 9 2 l A U 6 5 < / d 1 p 1 : U U I D > < d 1 p 1 : _ e l e m e n t s > < d 2 : a n y T y p e   z : I d = " i 4 6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2 7 " / > < d 1 p 1 : U U I D > F X r N I i f n A O a P < / d 1 p 1 : U U I D > < d 1 p 1 : C o n t a i n e r   z : R e f = " i 4 6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 z a 1 b c f 3 0 U s i 6 ? S h e e t 1 ! R 1 5 8 3 C 1 : R 1 5 8 4 C 1 / 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2 5 " / > < d 1 p 1 : _ l a b e l s > < d 2 : K e y V a l u e O f s t r i n g a n y T y p e > < d 2 : K e y > L a b e l < / d 2 : K e y > < d 2 : V a l u e   z : I d = " i 4 6 3 1 "   i : t y p e = " d 1 p 1 : L a b e l " > < d 1 p 1 : P a r e n t   z : R e f = " i 4 6 2 7 " / > < d 1 p 1 : U U I D > K J x J 6 w S H A J t 5 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3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4 6 2 0 " / > < d 1 p 1 : U U I D > Z d z X N K A p X R d C < / d 1 p 1 : U U I D > < d 1 p 1 : _ p r o p e r t i e s   z : I d = " i 4 6 3 3 "   i : t y p e = " d 1 p 1 : M D M P r o p e r t i e s " > < d 1 p 1 : P a r e n t   z : R e f = " i 4 6 3 2 " / > < d 1 p 1 : U U I D > w o 1 t O H V S O x Q H < / d 1 p 1 : U U I D > < d 1 p 1 : _ c o n t e x t C o l l e c t i o n s > < d 2 : K e y V a l u e O f a n y T y p e C o m p o n e n t C o l l e c t i o n O f a n y T y p e g W H h t R N j > < d 2 : K e y   z : R e f = " i 3 2 " / > < d 2 : V a l u e   z : I d = " i 4 6 3 4 " > < d 1 p 1 : U U I D > w n P E C B M g G N G d < / d 1 p 1 : U U I D > < d 1 p 1 : _ e l e m e n t s > < d 2 : a n y T y p e   z : I d = " i 4 6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3 2 " / > < d 1 p 1 : U U I D > D d 9 E t 1 F 5 P 3 S g < / d 1 p 1 : U U I D > < d 1 p 1 : C o n t a i n e r   z : R e f = " i 4 6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 z a 1 b c f 3 0 U s i 6 ? S h e e t 1 ! R 1 5 8 5 C 1 : R 1 5 8 6 C 1 / 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2 5 " / > < d 1 p 1 : _ l a b e l s > < d 2 : K e y V a l u e O f s t r i n g a n y T y p e > < d 2 : K e y > L a b e l < / d 2 : K e y > < d 2 : V a l u e   z : I d = " i 4 6 3 6 "   i : t y p e = " d 1 p 1 : L a b e l " > < d 1 p 1 : P a r e n t   z : R e f = " i 4 6 3 2 " / > < d 1 p 1 : U U I D > Q O b j s P v 5 r v e j 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3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4 6 2 0 " / > < d 1 p 1 : U U I D > b 4 d y F V l U 4 2 W I < / d 1 p 1 : U U I D > < d 1 p 1 : _ p r o p e r t i e s   z : I d = " i 4 6 3 8 "   i : t y p e = " d 1 p 1 : M D M P r o p e r t i e s " > < d 1 p 1 : P a r e n t   z : R e f = " i 4 6 3 7 " / > < d 1 p 1 : U U I D > H J W 1 9 o r U G j R g < / d 1 p 1 : U U I D > < d 1 p 1 : _ c o n t e x t C o l l e c t i o n s > < d 2 : K e y V a l u e O f a n y T y p e C o m p o n e n t C o l l e c t i o n O f a n y T y p e g W H h t R N j > < d 2 : K e y   z : R e f = " i 3 2 " / > < d 2 : V a l u e   z : I d = " i 4 6 3 9 " > < d 1 p 1 : U U I D > P b k 8 C 3 I t h Y o w < / d 1 p 1 : U U I D > < d 1 p 1 : _ e l e m e n t s > < d 2 : a n y T y p e   z : I d = " i 4 6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3 7 " / > < d 1 p 1 : U U I D > G R j W r V 1 C U t 4 1 < / d 1 p 1 : U U I D > < d 1 p 1 : C o n t a i n e r   z : R e f = " i 4 6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 z a 1 b c f 3 0 U s i 6 ? S h e e t 1 ! R 1 5 8 7 C 1 : R 1 5 8 8 C 1 / 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2 5 " / > < d 1 p 1 : _ l a b e l s > < d 2 : K e y V a l u e O f s t r i n g a n y T y p e > < d 2 : K e y > L a b e l < / d 2 : K e y > < d 2 : V a l u e   z : I d = " i 4 6 4 1 "   i : t y p e = " d 1 p 1 : L a b e l " > < d 1 p 1 : P a r e n t   z : R e f = " i 4 6 3 7 " / > < d 1 p 1 : U U I D > A 0 i U v B 9 c 1 S F 0 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6 4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3 5 0 " / > < d 1 p 1 : U U I D > j 2 R 1 Y J h N 1 B B l < / d 1 p 1 : U U I D > < d 1 p 1 : _ p r o p e r t i e s   z : I d = " i 4 6 4 3 "   i : t y p e = " d 1 p 1 : M D M P r o p e r t i e s " > < d 1 p 1 : P a r e n t   z : R e f = " i 4 6 4 2 " / > < d 1 p 1 : U U I D > i T h c g x W g L d w S < / d 1 p 1 : U U I D > < d 1 p 1 : _ c o n t e x t C o l l e c t i o n s > < d 2 : K e y V a l u e O f a n y T y p e C o m p o n e n t C o l l e c t i o n O f a n y T y p e g W H h t R N j > < d 2 : K e y   z : R e f = " i 3 2 " / > < d 2 : V a l u e   z : I d = " i 4 6 4 4 " > < d 1 p 1 : U U I D > P H 3 V v k 8 w g k w s < / d 1 p 1 : U U I D > < d 1 p 1 : _ e l e m e n t s > < d 2 : a n y T y p e   z : I d = " i 4 6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4 2 " / > < d 1 p 1 : U U I D > E V n w q O M k g r T t < / d 1 p 1 : U U I D > < d 1 p 1 : C o n t a i n e r   z : R e f = " i 4 6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6 4 6 "   i : t y p e = " d 1 p 1 : L a b e l " > < d 1 p 1 : P a r e n t   z : R e f = " i 4 6 4 2 " / > < d 1 p 1 : U U I D > S Y 2 c k Y W 8 z 7 p P 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4 7 "   i : t y p e = " d 1 p 1 : E l e m e n t s " > < d 1 p 1 : P a r e n t   z : R e f = " i 4 6 4 2 " / > < d 1 p 1 : U U I D > O C k A U m j e a 0 Z i < / d 1 p 1 : U U I D > < d 1 p 1 : _ c o n t e x t C o l l e c t i o n s > < d 2 : K e y V a l u e O f a n y T y p e C o m p o n e n t C o l l e c t i o n O f a n y T y p e g W H h t R N j > < d 2 : K e y   z : R e f = " i 3 2 " / > < d 2 : V a l u e   z : I d = " i 4 6 4 8 " > < d 1 p 1 : U U I D > F t 0 w v t j V 8 d j W < / d 1 p 1 : U U I D > < d 1 p 1 : _ e l e m e n t s > < d 2 : a n y T y p e   z : I d = " i 4 6 4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4 6 4 2 " / > < d 1 p 1 : U U I D > d h 1 O d i L 0 F X 5 N < / d 1 p 1 : U U I D > < d 1 p 1 : _ p r o p e r t i e s   z : I d = " i 4 6 5 0 "   i : t y p e = " d 1 p 1 : M D M P r o p e r t i e s " > < d 1 p 1 : P a r e n t   z : R e f = " i 4 6 4 9 " / > < d 1 p 1 : U U I D > S q M v C I l o g R D k < / d 1 p 1 : U U I D > < d 1 p 1 : _ c o n t e x t C o l l e c t i o n s > < d 2 : K e y V a l u e O f a n y T y p e C o m p o n e n t C o l l e c t i o n O f a n y T y p e g W H h t R N j > < d 2 : K e y   z : R e f = " i 3 2 " / > < d 2 : V a l u e   z : I d = " i 4 6 5 1 " > < d 1 p 1 : U U I D > X i S u v J X F i z X K < / d 1 p 1 : U U I D > < d 1 p 1 : _ e l e m e n t s > < d 2 : a n y T y p e   z : I d = " i 4 6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4 9 " / > < d 1 p 1 : U U I D > I k 0 7 R L w m y K 9 F < / d 1 p 1 : U U I D > < d 1 p 1 : C o n t a i n e r   z : R e f = " i 4 6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 z a 1 b c f 3 0 U s i 6 ? S h e e t 1 ! R 1 5 9 0 C 1 : R 1 5 9 1 C 1 / 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4 7 " / > < d 1 p 1 : _ l a b e l s > < d 2 : K e y V a l u e O f s t r i n g a n y T y p e > < d 2 : K e y > L a b e l < / d 2 : K e y > < d 2 : V a l u e   z : I d = " i 4 6 5 3 "   i : t y p e = " d 1 p 1 : L a b e l " > < d 1 p 1 : P a r e n t   z : R e f = " i 4 6 4 9 " / > < d 1 p 1 : U U I D > a I f Q x 0 K u x m h p 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5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4 6 4 2 " / > < d 1 p 1 : U U I D > w r W E d P 8 O n R c r < / d 1 p 1 : U U I D > < d 1 p 1 : _ p r o p e r t i e s   z : I d = " i 4 6 5 5 "   i : t y p e = " d 1 p 1 : M D M P r o p e r t i e s " > < d 1 p 1 : P a r e n t   z : R e f = " i 4 6 5 4 " / > < d 1 p 1 : U U I D > T O u X 9 H M y S C U I < / d 1 p 1 : U U I D > < d 1 p 1 : _ c o n t e x t C o l l e c t i o n s > < d 2 : K e y V a l u e O f a n y T y p e C o m p o n e n t C o l l e c t i o n O f a n y T y p e g W H h t R N j > < d 2 : K e y   z : R e f = " i 3 2 " / > < d 2 : V a l u e   z : I d = " i 4 6 5 6 " > < d 1 p 1 : U U I D > w d 0 W U O L h T C l c < / d 1 p 1 : U U I D > < d 1 p 1 : _ e l e m e n t s > < d 2 : a n y T y p e   z : I d = " i 4 6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5 4 " / > < d 1 p 1 : U U I D > P o X U f c x R i N W h < / d 1 p 1 : U U I D > < d 1 p 1 : C o n t a i n e r   z : R e f = " i 4 6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 z a 1 b c f 3 0 U s i 6 ? S h e e t 1 ! R 1 5 9 2 C 1 : R 1 5 9 3 C 1 / 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4 7 " / > < d 1 p 1 : _ l a b e l s > < d 2 : K e y V a l u e O f s t r i n g a n y T y p e > < d 2 : K e y > L a b e l < / d 2 : K e y > < d 2 : V a l u e   z : I d = " i 4 6 5 8 "   i : t y p e = " d 1 p 1 : L a b e l " > < d 1 p 1 : P a r e n t   z : R e f = " i 4 6 5 4 " / > < d 1 p 1 : U U I D > l g a l i p a O q z b T 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6 5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3 5 0 " / > < d 1 p 1 : U U I D > N J 6 u N z c L U e q t < / d 1 p 1 : U U I D > < d 1 p 1 : _ p r o p e r t i e s   z : I d = " i 4 6 6 0 "   i : t y p e = " d 1 p 1 : M D M P r o p e r t i e s " > < d 1 p 1 : P a r e n t   z : R e f = " i 4 6 5 9 " / > < d 1 p 1 : U U I D > V 9 G a m k 1 H Q r A z < / d 1 p 1 : U U I D > < d 1 p 1 : _ c o n t e x t C o l l e c t i o n s > < d 2 : K e y V a l u e O f a n y T y p e C o m p o n e n t C o l l e c t i o n O f a n y T y p e g W H h t R N j > < d 2 : K e y   z : R e f = " i 3 2 " / > < d 2 : V a l u e   z : I d = " i 4 6 6 1 " > < d 1 p 1 : U U I D > S Z R k 9 c w V n R E W < / d 1 p 1 : U U I D > < d 1 p 1 : _ e l e m e n t s > < d 2 : a n y T y p e   z : I d = " i 4 6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5 9 " / > < d 1 p 1 : U U I D > n 1 S 1 Q C k u G T 6 U < / d 1 p 1 : U U I D > < d 1 p 1 : C o n t a i n e r   z : R e f = " i 4 6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6 6 3 "   i : t y p e = " d 1 p 1 : L a b e l " > < d 1 p 1 : P a r e n t   z : R e f = " i 4 6 5 9 " / > < d 1 p 1 : U U I D > K F 6 a n l P O 0 r 3 H 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6 4 "   i : t y p e = " d 1 p 1 : E l e m e n t s " > < d 1 p 1 : P a r e n t   z : R e f = " i 4 6 5 9 " / > < d 1 p 1 : U U I D > g y K i U J L k T P R A < / d 1 p 1 : U U I D > < d 1 p 1 : _ c o n t e x t C o l l e c t i o n s > < d 2 : K e y V a l u e O f a n y T y p e C o m p o n e n t C o l l e c t i o n O f a n y T y p e g W H h t R N j > < d 2 : K e y   z : R e f = " i 3 2 " / > < d 2 : V a l u e   z : I d = " i 4 6 6 5 " > < d 1 p 1 : U U I D > e 6 w Y X r m R 2 q G a < / d 1 p 1 : U U I D > < d 1 p 1 : _ e l e m e n t s > < d 2 : a n y T y p e   z : I d = " i 4 6 6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4 6 5 9 " / > < d 1 p 1 : U U I D > h 3 1 L T F a c I E Q X < / d 1 p 1 : U U I D > < d 1 p 1 : _ p r o p e r t i e s   z : I d = " i 4 6 6 7 "   i : t y p e = " d 1 p 1 : M D M P r o p e r t i e s " > < d 1 p 1 : P a r e n t   z : R e f = " i 4 6 6 6 " / > < d 1 p 1 : U U I D > G v 4 u J e L m n i 7 G < / d 1 p 1 : U U I D > < d 1 p 1 : _ c o n t e x t C o l l e c t i o n s > < d 2 : K e y V a l u e O f a n y T y p e C o m p o n e n t C o l l e c t i o n O f a n y T y p e g W H h t R N j > < d 2 : K e y   z : R e f = " i 3 2 " / > < d 2 : V a l u e   z : I d = " i 4 6 6 8 " > < d 1 p 1 : U U I D > I N S G b A 3 I 5 v p u < / d 1 p 1 : U U I D > < d 1 p 1 : _ e l e m e n t s > < d 2 : a n y T y p e   z : I d = " i 4 6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6 6 " / > < d 1 p 1 : U U I D > O C 2 O H R s D d 7 c P < / d 1 p 1 : U U I D > < d 1 p 1 : C o n t a i n e r   z : R e f = " i 4 6 6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 z a 1 b c f 3 0 U s i 6 ? S h e e t 1 ! R 1 5 9 5 C 1 : R 1 5 9 6 C 1 / 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6 4 " / > < d 1 p 1 : _ l a b e l s > < d 2 : K e y V a l u e O f s t r i n g a n y T y p e > < d 2 : K e y > L a b e l < / d 2 : K e y > < d 2 : V a l u e   z : I d = " i 4 6 7 0 "   i : t y p e = " d 1 p 1 : L a b e l " > < d 1 p 1 : P a r e n t   z : R e f = " i 4 6 6 6 " / > < d 1 p 1 : U U I D > n E 5 v Q b 8 g q Z C W 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7 1 "   i : t y p e = " d 1 p 1 : E l e m e n t s " > < d 1 p 1 : P a r e n t   z : R e f = " i 4 6 6 6 " / > < d 1 p 1 : U U I D > T y M m n A J h 9 h x u < / d 1 p 1 : U U I D > < d 1 p 1 : _ c o n t e x t C o l l e c t i o n s > < d 2 : K e y V a l u e O f a n y T y p e C o m p o n e n t C o l l e c t i o n O f a n y T y p e g W H h t R N j > < d 2 : K e y   z : R e f = " i 3 2 " / > < d 2 : V a l u e   z : I d = " i 4 6 7 2 " > < d 1 p 1 : U U I D > d f i x O K g l 5 c y g < / d 1 p 1 : U U I D > < d 1 p 1 : _ e l e m e n t s > < d 2 : a n y T y p e   z : I d = " i 4 6 7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4 6 6 6 " / > < d 1 p 1 : U U I D > u y z I 5 u Y z O Y W p < / d 1 p 1 : U U I D > < d 1 p 1 : _ p r o p e r t i e s   z : I d = " i 4 6 7 4 "   i : t y p e = " d 1 p 1 : M D M P r o p e r t i e s " > < d 1 p 1 : P a r e n t   z : R e f = " i 4 6 7 3 " / > < d 1 p 1 : U U I D > b C L I G d t M 4 M q C < / d 1 p 1 : U U I D > < d 1 p 1 : _ c o n t e x t C o l l e c t i o n s > < d 2 : K e y V a l u e O f a n y T y p e C o m p o n e n t C o l l e c t i o n O f a n y T y p e g W H h t R N j > < d 2 : K e y   z : R e f = " i 3 2 " / > < d 2 : V a l u e   z : I d = " i 4 6 7 5 " > < d 1 p 1 : U U I D > m e S G Z z Z X F L c H < / d 1 p 1 : U U I D > < d 1 p 1 : _ e l e m e n t s > < d 2 : a n y T y p e   z : I d = " i 4 6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7 3 " / > < d 1 p 1 : U U I D > g 7 e V 1 4 o N w D j Y < / d 1 p 1 : U U I D > < d 1 p 1 : C o n t a i n e r   z : R e f = " i 4 6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 z a 1 b c f 3 0 U s i 6 ? S h e e t 1 ! R 1 5 9 7 C 1 : R 1 5 9 8 C 1 / 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7 1 " / > < d 1 p 1 : _ l a b e l s > < d 2 : K e y V a l u e O f s t r i n g a n y T y p e > < d 2 : K e y > L a b e l < / d 2 : K e y > < d 2 : V a l u e   z : I d = " i 4 6 7 7 "   i : t y p e = " d 1 p 1 : L a b e l " > < d 1 p 1 : P a r e n t   z : R e f = " i 4 6 7 3 " / > < d 1 p 1 : U U I D > f 0 l 6 B O H K J 3 o i 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7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4 6 6 6 " / > < d 1 p 1 : U U I D > Z C g d u 0 w C v r r j < / d 1 p 1 : U U I D > < d 1 p 1 : _ p r o p e r t i e s   z : I d = " i 4 6 7 9 "   i : t y p e = " d 1 p 1 : M D M P r o p e r t i e s " > < d 1 p 1 : P a r e n t   z : R e f = " i 4 6 7 8 " / > < d 1 p 1 : U U I D > q w C d B c z F W z e o < / d 1 p 1 : U U I D > < d 1 p 1 : _ c o n t e x t C o l l e c t i o n s > < d 2 : K e y V a l u e O f a n y T y p e C o m p o n e n t C o l l e c t i o n O f a n y T y p e g W H h t R N j > < d 2 : K e y   z : R e f = " i 3 2 " / > < d 2 : V a l u e   z : I d = " i 4 6 8 0 " > < d 1 p 1 : U U I D > y m p o j E J W l E f I < / d 1 p 1 : U U I D > < d 1 p 1 : _ e l e m e n t s > < d 2 : a n y T y p e   z : I d = " i 4 6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7 8 " / > < d 1 p 1 : U U I D > y X W A j c R r 4 4 R n < / d 1 p 1 : U U I D > < d 1 p 1 : C o n t a i n e r   z : R e f = " i 4 6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 z a 1 b c f 3 0 U s i 6 ? S h e e t 1 ! R 1 5 9 9 C 1 : R 1 6 0 0 C 1 / 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7 1 " / > < d 1 p 1 : _ l a b e l s > < d 2 : K e y V a l u e O f s t r i n g a n y T y p e > < d 2 : K e y > L a b e l < / d 2 : K e y > < d 2 : V a l u e   z : I d = " i 4 6 8 2 "   i : t y p e = " d 1 p 1 : L a b e l " > < d 1 p 1 : P a r e n t   z : R e f = " i 4 6 7 8 " / > < d 1 p 1 : U U I D > i V j b o z t 5 I B g d 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6 8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4 6 5 9 " / > < d 1 p 1 : U U I D > V E l F f 3 s R L R m 7 < / d 1 p 1 : U U I D > < d 1 p 1 : _ p r o p e r t i e s   z : I d = " i 4 6 8 4 "   i : t y p e = " d 1 p 1 : M D M P r o p e r t i e s " > < d 1 p 1 : P a r e n t   z : R e f = " i 4 6 8 3 " / > < d 1 p 1 : U U I D > o 5 V n W X w z d 1 X P < / d 1 p 1 : U U I D > < d 1 p 1 : _ c o n t e x t C o l l e c t i o n s > < d 2 : K e y V a l u e O f a n y T y p e C o m p o n e n t C o l l e c t i o n O f a n y T y p e g W H h t R N j > < d 2 : K e y   z : R e f = " i 3 2 " / > < d 2 : V a l u e   z : I d = " i 4 6 8 5 " > < d 1 p 1 : U U I D > N 9 p r 3 N x v Q 3 e p < / d 1 p 1 : U U I D > < d 1 p 1 : _ e l e m e n t s > < d 2 : a n y T y p e   z : I d = " i 4 6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8 3 " / > < d 1 p 1 : U U I D > F z h 3 h x t E U B 1 n < / d 1 p 1 : U U I D > < d 1 p 1 : C o n t a i n e r   z : R e f = " i 4 6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 z a 1 b c f 3 0 U s i 6 ? S h e e t 1 ! R 1 6 0 1 C 1 : R 1 6 0 2 C 1 / 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6 4 " / > < d 1 p 1 : _ l a b e l s > < d 2 : K e y V a l u e O f s t r i n g a n y T y p e > < d 2 : K e y > L a b e l < / d 2 : K e y > < d 2 : V a l u e   z : I d = " i 4 6 8 7 "   i : t y p e = " d 1 p 1 : L a b e l " > < d 1 p 1 : P a r e n t   z : R e f = " i 4 6 8 3 " / > < d 1 p 1 : U U I D > P 3 D z D C y Y t m j Z 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8 8 "   i : t y p e = " d 1 p 1 : E l e m e n t s " > < d 1 p 1 : P a r e n t   z : R e f = " i 4 6 8 3 " / > < d 1 p 1 : U U I D > Z 6 F B f 5 G z Q f G o < / d 1 p 1 : U U I D > < d 1 p 1 : _ c o n t e x t C o l l e c t i o n s > < d 2 : K e y V a l u e O f a n y T y p e C o m p o n e n t C o l l e c t i o n O f a n y T y p e g W H h t R N j > < d 2 : K e y   z : R e f = " i 3 2 " / > < d 2 : V a l u e   z : I d = " i 4 6 8 9 " > < d 1 p 1 : U U I D > Z 1 N A L 1 O l r W l i < / d 1 p 1 : U U I D > < d 1 p 1 : _ e l e m e n t s > < d 2 : a n y T y p e   z : I d = " i 4 6 9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4 6 8 3 " / > < d 1 p 1 : U U I D > p r x P L y r Y I r j z < / d 1 p 1 : U U I D > < d 1 p 1 : _ p r o p e r t i e s   z : I d = " i 4 6 9 1 "   i : t y p e = " d 1 p 1 : M D M P r o p e r t i e s " > < d 1 p 1 : P a r e n t   z : R e f = " i 4 6 9 0 " / > < d 1 p 1 : U U I D > l g 9 N T r p H A H u j < / d 1 p 1 : U U I D > < d 1 p 1 : _ c o n t e x t C o l l e c t i o n s > < d 2 : K e y V a l u e O f a n y T y p e C o m p o n e n t C o l l e c t i o n O f a n y T y p e g W H h t R N j > < d 2 : K e y   z : R e f = " i 3 2 " / > < d 2 : V a l u e   z : I d = " i 4 6 9 2 " > < d 1 p 1 : U U I D > p l x r H h X 2 b r h i < / d 1 p 1 : U U I D > < d 1 p 1 : _ e l e m e n t s > < d 2 : a n y T y p e   z : I d = " i 4 6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9 0 " / > < d 1 p 1 : U U I D > s 2 S q H T 4 O G C 7 Y < / d 1 p 1 : U U I D > < d 1 p 1 : C o n t a i n e r   z : R e f = " i 4 6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 z a 1 b c f 3 0 U s i 6 ? S h e e t 1 ! R 1 6 0 3 C 1 : R 1 6 0 4 C 1 / 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8 8 " / > < d 1 p 1 : _ l a b e l s > < d 2 : K e y V a l u e O f s t r i n g a n y T y p e > < d 2 : K e y > L a b e l < / d 2 : K e y > < d 2 : V a l u e   z : I d = " i 4 6 9 4 "   i : t y p e = " d 1 p 1 : L a b e l " > < d 1 p 1 : P a r e n t   z : R e f = " i 4 6 9 0 " / > < d 1 p 1 : U U I D > N j N 5 4 K R y S Y 4 I 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9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4 6 8 3 " / > < d 1 p 1 : U U I D > M D k r 0 s K H J J g F < / d 1 p 1 : U U I D > < d 1 p 1 : _ p r o p e r t i e s   z : I d = " i 4 6 9 6 "   i : t y p e = " d 1 p 1 : M D M P r o p e r t i e s " > < d 1 p 1 : P a r e n t   z : R e f = " i 4 6 9 5 " / > < d 1 p 1 : U U I D > L j b k P X o 9 E 7 G 5 < / d 1 p 1 : U U I D > < d 1 p 1 : _ c o n t e x t C o l l e c t i o n s > < d 2 : K e y V a l u e O f a n y T y p e C o m p o n e n t C o l l e c t i o n O f a n y T y p e g W H h t R N j > < d 2 : K e y   z : R e f = " i 3 2 " / > < d 2 : V a l u e   z : I d = " i 4 6 9 7 " > < d 1 p 1 : U U I D > A C 6 x p A L C 9 c X c < / d 1 p 1 : U U I D > < d 1 p 1 : _ e l e m e n t s > < d 2 : a n y T y p e   z : I d = " i 4 6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9 5 " / > < d 1 p 1 : U U I D > U 8 A r M f d w n Z d i < / d 1 p 1 : U U I D > < d 1 p 1 : C o n t a i n e r   z : R e f = " i 4 6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 z a 1 b c f 3 0 U s i 6 ? S h e e t 1 ! R 1 6 0 5 C 1 : R 1 6 0 6 C 1 / 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8 8 " / > < d 1 p 1 : _ l a b e l s > < d 2 : K e y V a l u e O f s t r i n g a n y T y p e > < d 2 : K e y > L a b e l < / d 2 : K e y > < d 2 : V a l u e   z : I d = " i 4 6 9 9 "   i : t y p e = " d 1 p 1 : L a b e l " > < d 1 p 1 : P a r e n t   z : R e f = " i 4 6 9 5 " / > < d 1 p 1 : U U I D > w Q H k U 1 N G C I x n 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7 0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4 3 5 0 " / > < d 1 p 1 : U U I D > C o E q 2 U G 8 H H 4 P < / d 1 p 1 : U U I D > < d 1 p 1 : _ p r o p e r t i e s   z : I d = " i 4 7 0 1 "   i : t y p e = " d 1 p 1 : M D M P r o p e r t i e s " > < d 1 p 1 : P a r e n t   z : R e f = " i 4 7 0 0 " / > < d 1 p 1 : U U I D > E x n E C h d 3 v W q F < / d 1 p 1 : U U I D > < d 1 p 1 : _ c o n t e x t C o l l e c t i o n s > < d 2 : K e y V a l u e O f a n y T y p e C o m p o n e n t C o l l e c t i o n O f a n y T y p e g W H h t R N j > < d 2 : K e y   z : R e f = " i 3 2 " / > < d 2 : V a l u e   z : I d = " i 4 7 0 2 " > < d 1 p 1 : U U I D > S I k F 1 5 Y x M 9 L Q < / d 1 p 1 : U U I D > < d 1 p 1 : _ e l e m e n t s > < d 2 : a n y T y p e   z : I d = " i 4 7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0 0 " / > < d 1 p 1 : U U I D > T 7 y j f U S l k Y s 2 < / d 1 p 1 : U U I D > < d 1 p 1 : C o n t a i n e r   z : R e f = " i 4 7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 z a 1 b c f 3 0 U s i 6 ? S h e e t 1 ! R 1 6 0 7 C 1 / 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7 0 4 "   i : t y p e = " d 1 p 1 : L a b e l " > < d 1 p 1 : P a r e n t   z : R e f = " i 4 7 0 0 " / > < d 1 p 1 : U U I D > i p e 2 a M F z V 2 1 Y 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0 5 "   i : t y p e = " d 1 p 1 : E l e m e n t s " > < d 1 p 1 : P a r e n t   z : R e f = " i 4 7 0 0 " / > < d 1 p 1 : U U I D > a 7 Q J C 0 a o y W K w < / d 1 p 1 : U U I D > < d 1 p 1 : _ c o n t e x t C o l l e c t i o n s > < d 2 : K e y V a l u e O f a n y T y p e C o m p o n e n t C o l l e c t i o n O f a n y T y p e g W H h t R N j > < d 2 : K e y   z : R e f = " i 3 2 " / > < d 2 : V a l u e   z : I d = " i 4 7 0 6 " > < d 1 p 1 : U U I D > J y S 2 O J h I 6 m L 3 < / d 1 p 1 : U U I D > < d 1 p 1 : _ e l e m e n t s > < d 2 : a n y T y p e   z : I d = " i 4 7 0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4 7 0 0 " / > < d 1 p 1 : U U I D > C 7 6 S r R b X w 5 v J < / d 1 p 1 : U U I D > < d 1 p 1 : _ p r o p e r t i e s   z : I d = " i 4 7 0 8 "   i : t y p e = " d 1 p 1 : M D M P r o p e r t i e s " > < d 1 p 1 : P a r e n t   z : R e f = " i 4 7 0 7 " / > < d 1 p 1 : U U I D > U G 9 c 8 e r C T 4 V E < / d 1 p 1 : U U I D > < d 1 p 1 : _ c o n t e x t C o l l e c t i o n s > < d 2 : K e y V a l u e O f a n y T y p e C o m p o n e n t C o l l e c t i o n O f a n y T y p e g W H h t R N j > < d 2 : K e y   z : R e f = " i 3 2 " / > < d 2 : V a l u e   z : I d = " i 4 7 0 9 " > < d 1 p 1 : U U I D > w X 4 s A q W F m X s F < / d 1 p 1 : U U I D > < d 1 p 1 : _ e l e m e n t s > < d 2 : a n y T y p e   z : I d = " i 4 7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0 7 " / > < d 1 p 1 : U U I D > m 3 Z a D E f 8 a s s v < / d 1 p 1 : U U I D > < d 1 p 1 : C o n t a i n e r   z : R e f = " i 4 7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 z a 1 b c f 3 0 U s i 6 ? S h e e t 1 ! R 1 6 0 8 C 1 : R 1 6 0 9 C 1 / 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0 5 " / > < d 1 p 1 : _ l a b e l s > < d 2 : K e y V a l u e O f s t r i n g a n y T y p e > < d 2 : K e y > L a b e l < / d 2 : K e y > < d 2 : V a l u e   z : I d = " i 4 7 1 1 "   i : t y p e = " d 1 p 1 : L a b e l " > < d 1 p 1 : P a r e n t   z : R e f = " i 4 7 0 7 " / > < d 1 p 1 : U U I D > N y H E b d m Q C I J L 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1 2 "   i : t y p e = " d 1 p 1 : E l e m e n t s " > < d 1 p 1 : P a r e n t   z : R e f = " i 4 7 0 7 " / > < d 1 p 1 : U U I D > c j a p z C 0 C e k y d < / d 1 p 1 : U U I D > < d 1 p 1 : _ c o n t e x t C o l l e c t i o n s > < d 2 : K e y V a l u e O f a n y T y p e C o m p o n e n t C o l l e c t i o n O f a n y T y p e g W H h t R N j > < d 2 : K e y   z : R e f = " i 3 2 " / > < d 2 : V a l u e   z : I d = " i 4 7 1 3 " > < d 1 p 1 : U U I D > w o T D f i x L 9 t v I < / d 1 p 1 : U U I D > < d 1 p 1 : _ e l e m e n t s > < d 2 : a n y T y p e   z : I d = " i 4 7 1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4 7 0 7 " / > < d 1 p 1 : U U I D > s x j u F s q I P v o B < / d 1 p 1 : U U I D > < d 1 p 1 : _ p r o p e r t i e s   z : I d = " i 4 7 1 5 "   i : t y p e = " d 1 p 1 : M D M P r o p e r t i e s " > < d 1 p 1 : P a r e n t   z : R e f = " i 4 7 1 4 " / > < d 1 p 1 : U U I D > w 6 y t T I 6 c n t o H < / d 1 p 1 : U U I D > < d 1 p 1 : _ c o n t e x t C o l l e c t i o n s > < d 2 : K e y V a l u e O f a n y T y p e C o m p o n e n t C o l l e c t i o n O f a n y T y p e g W H h t R N j > < d 2 : K e y   z : R e f = " i 3 2 " / > < d 2 : V a l u e   z : I d = " i 4 7 1 6 " > < d 1 p 1 : U U I D > V l l 3 C m Q A Y 3 t E < / d 1 p 1 : U U I D > < d 1 p 1 : _ e l e m e n t s > < d 2 : a n y T y p e   z : I d = " i 4 7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1 4 " / > < d 1 p 1 : U U I D > E Q 8 O Z W o O p K w E < / d 1 p 1 : U U I D > < d 1 p 1 : C o n t a i n e r   z : R e f = " i 4 7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 z a 1 b c f 3 0 U s i 6 ? S h e e t 1 ! R 1 6 1 0 C 1 : R 1 6 1 1 C 1 / 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1 2 " / > < d 1 p 1 : _ l a b e l s > < d 2 : K e y V a l u e O f s t r i n g a n y T y p e > < d 2 : K e y > L a b e l < / d 2 : K e y > < d 2 : V a l u e   z : I d = " i 4 7 1 8 "   i : t y p e = " d 1 p 1 : L a b e l " > < d 1 p 1 : P a r e n t   z : R e f = " i 4 7 1 4 " / > < d 1 p 1 : U U I D > u 2 L V d B 6 L A S S d 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1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4 7 0 7 " / > < d 1 p 1 : U U I D > S I 3 S h V t n D Y B S < / d 1 p 1 : U U I D > < d 1 p 1 : _ p r o p e r t i e s   z : I d = " i 4 7 2 0 "   i : t y p e = " d 1 p 1 : M D M P r o p e r t i e s " > < d 1 p 1 : P a r e n t   z : R e f = " i 4 7 1 9 " / > < d 1 p 1 : U U I D > t o x e a Q d B Q R A d < / d 1 p 1 : U U I D > < d 1 p 1 : _ c o n t e x t C o l l e c t i o n s > < d 2 : K e y V a l u e O f a n y T y p e C o m p o n e n t C o l l e c t i o n O f a n y T y p e g W H h t R N j > < d 2 : K e y   z : R e f = " i 3 2 " / > < d 2 : V a l u e   z : I d = " i 4 7 2 1 " > < d 1 p 1 : U U I D > Z m 5 z c r W C N u o D < / d 1 p 1 : U U I D > < d 1 p 1 : _ e l e m e n t s > < d 2 : a n y T y p e   z : I d = " i 4 7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1 9 " / > < d 1 p 1 : U U I D > I t C Q F a d P 0 g B Z < / d 1 p 1 : U U I D > < d 1 p 1 : C o n t a i n e r   z : R e f = " i 4 7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 z a 1 b c f 3 0 U s i 6 ? S h e e t 1 ! R 1 6 1 2 C 1 : R 1 6 1 3 C 1 / 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1 2 " / > < d 1 p 1 : _ l a b e l s > < d 2 : K e y V a l u e O f s t r i n g a n y T y p e > < d 2 : K e y > L a b e l < / d 2 : K e y > < d 2 : V a l u e   z : I d = " i 4 7 2 3 "   i : t y p e = " d 1 p 1 : L a b e l " > < d 1 p 1 : P a r e n t   z : R e f = " i 4 7 1 9 " / > < d 1 p 1 : U U I D > l K A s R k l g 1 1 K t 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7 2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4 7 0 0 " / > < d 1 p 1 : U U I D > j U 1 4 U h o y Y f x r < / d 1 p 1 : U U I D > < d 1 p 1 : _ p r o p e r t i e s   z : I d = " i 4 7 2 5 "   i : t y p e = " d 1 p 1 : M D M P r o p e r t i e s " > < d 1 p 1 : P a r e n t   z : R e f = " i 4 7 2 4 " / > < d 1 p 1 : U U I D > r x l I a s y y P g u y < / d 1 p 1 : U U I D > < d 1 p 1 : _ c o n t e x t C o l l e c t i o n s > < d 2 : K e y V a l u e O f a n y T y p e C o m p o n e n t C o l l e c t i o n O f a n y T y p e g W H h t R N j > < d 2 : K e y   z : R e f = " i 3 2 " / > < d 2 : V a l u e   z : I d = " i 4 7 2 6 " > < d 1 p 1 : U U I D > W 0 w 7 z t 1 I 9 t U s < / d 1 p 1 : U U I D > < d 1 p 1 : _ e l e m e n t s > < d 2 : a n y T y p e   z : I d = " i 4 7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2 4 " / > < d 1 p 1 : U U I D > L N 5 1 y v o 7 l g 9 q < / d 1 p 1 : U U I D > < d 1 p 1 : C o n t a i n e r   z : R e f = " i 4 7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 z a 1 b c f 3 0 U s i 6 ? S h e e t 1 ! R 1 6 1 4 C 1 : R 1 6 1 5 C 1 / 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0 5 " / > < d 1 p 1 : _ l a b e l s > < d 2 : K e y V a l u e O f s t r i n g a n y T y p e > < d 2 : K e y > L a b e l < / d 2 : K e y > < d 2 : V a l u e   z : I d = " i 4 7 2 8 "   i : t y p e = " d 1 p 1 : L a b e l " > < d 1 p 1 : P a r e n t   z : R e f = " i 4 7 2 4 " / > < d 1 p 1 : U U I D > i Q G 7 a w Q N Y U T 5 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2 9 "   i : t y p e = " d 1 p 1 : E l e m e n t s " > < d 1 p 1 : P a r e n t   z : R e f = " i 4 7 2 4 " / > < d 1 p 1 : U U I D > F Q e O 6 O i o r O s 7 < / d 1 p 1 : U U I D > < d 1 p 1 : _ c o n t e x t C o l l e c t i o n s > < d 2 : K e y V a l u e O f a n y T y p e C o m p o n e n t C o l l e c t i o n O f a n y T y p e g W H h t R N j > < d 2 : K e y   z : R e f = " i 3 2 " / > < d 2 : V a l u e   z : I d = " i 4 7 3 0 " > < d 1 p 1 : U U I D > M G S Q D D i 9 b w z E < / d 1 p 1 : U U I D > < d 1 p 1 : _ e l e m e n t s > < d 2 : a n y T y p e   z : I d = " i 4 7 3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4 7 2 4 " / > < d 1 p 1 : U U I D > C Z 2 J 6 J 9 K o Y 0 7 < / d 1 p 1 : U U I D > < d 1 p 1 : _ p r o p e r t i e s   z : I d = " i 4 7 3 2 "   i : t y p e = " d 1 p 1 : M D M P r o p e r t i e s " > < d 1 p 1 : P a r e n t   z : R e f = " i 4 7 3 1 " / > < d 1 p 1 : U U I D > F N m g 5 0 y o 8 O z P < / d 1 p 1 : U U I D > < d 1 p 1 : _ c o n t e x t C o l l e c t i o n s > < d 2 : K e y V a l u e O f a n y T y p e C o m p o n e n t C o l l e c t i o n O f a n y T y p e g W H h t R N j > < d 2 : K e y   z : R e f = " i 3 2 " / > < d 2 : V a l u e   z : I d = " i 4 7 3 3 " > < d 1 p 1 : U U I D > h g b G q 1 Z G c 1 4 N < / d 1 p 1 : U U I D > < d 1 p 1 : _ e l e m e n t s > < d 2 : a n y T y p e   z : I d = " i 4 7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3 1 " / > < d 1 p 1 : U U I D > n 7 A f 2 w N 4 1 G 1 m < / d 1 p 1 : U U I D > < d 1 p 1 : C o n t a i n e r   z : R e f = " i 4 7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 z a 1 b c f 3 0 U s i 6 ? S h e e t 1 ! R 1 6 1 6 C 1 : R 1 6 1 7 C 1 / 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2 9 " / > < d 1 p 1 : _ l a b e l s > < d 2 : K e y V a l u e O f s t r i n g a n y T y p e > < d 2 : K e y > L a b e l < / d 2 : K e y > < d 2 : V a l u e   z : I d = " i 4 7 3 5 "   i : t y p e = " d 1 p 1 : L a b e l " > < d 1 p 1 : P a r e n t   z : R e f = " i 4 7 3 1 " / > < d 1 p 1 : U U I D > v G Q P U J S 2 Q V w M 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3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4 7 2 4 " / > < d 1 p 1 : U U I D > T K k v B C I e a B O p < / d 1 p 1 : U U I D > < d 1 p 1 : _ p r o p e r t i e s   z : I d = " i 4 7 3 7 "   i : t y p e = " d 1 p 1 : M D M P r o p e r t i e s " > < d 1 p 1 : P a r e n t   z : R e f = " i 4 7 3 6 " / > < d 1 p 1 : U U I D > F U N K 5 q t 9 Y q N S < / d 1 p 1 : U U I D > < d 1 p 1 : _ c o n t e x t C o l l e c t i o n s > < d 2 : K e y V a l u e O f a n y T y p e C o m p o n e n t C o l l e c t i o n O f a n y T y p e g W H h t R N j > < d 2 : K e y   z : R e f = " i 3 2 " / > < d 2 : V a l u e   z : I d = " i 4 7 3 8 " > < d 1 p 1 : U U I D > R h S s H 1 N N T Z v 8 < / d 1 p 1 : U U I D > < d 1 p 1 : _ e l e m e n t s > < d 2 : a n y T y p e   z : I d = " i 4 7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3 6 " / > < d 1 p 1 : U U I D > r T w M B 4 Z i p 0 A V < / d 1 p 1 : U U I D > < d 1 p 1 : C o n t a i n e r   z : R e f = " i 4 7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 z a 1 b c f 3 0 U s i 6 ? S h e e t 1 ! R 1 6 1 8 C 1 : R 1 6 1 9 C 1 / 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2 9 " / > < d 1 p 1 : _ l a b e l s > < d 2 : K e y V a l u e O f s t r i n g a n y T y p e > < d 2 : K e y > L a b e l < / d 2 : K e y > < d 2 : V a l u e   z : I d = " i 4 7 4 0 "   i : t y p e = " d 1 p 1 : L a b e l " > < d 1 p 1 : P a r e n t   z : R e f = " i 4 7 3 6 " / > < d 1 p 1 : U U I D > G w 1 a 3 a l 3 1 m q 7 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4 7 4 1 "   i : t y p e = " d 1 p 1 : V a r i a b l e " > < d 1 p 1 : N a m e > F 1 3 < / d 1 p 1 : N a m e > < d 1 p 1 : O b j e c t T y p e > V a r i a b l e < / d 1 p 1 : O b j e c t T y p e > < d 1 p 1 : P a r e n t   z : R e f = " i 4 1 " / > < d 1 p 1 : U U I D > p A v C M 1 s J Y O 1 c < / d 1 p 1 : U U I D > < d 1 p 1 : C o n t a i n e r   z : R e f = " i 4 7 " / > < d 1 p 1 : _ l a b e l s > < d 2 : K e y V a l u e O f s t r i n g a n y T y p e > < d 2 : K e y > L a b e l < / d 2 : K e y > < d 2 : V a l u e   z : I d = " i 4 7 4 2 "   i : t y p e = " d 1 p 1 : L a b e l " > < d 1 p 1 : P a r e n t   z : R e f = " i 4 7 4 1 " / > < d 1 p 1 : U U I D > v 3 W b a 8 j K n 5 B r 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 F 1 3 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4 3 "   i : t y p e = " d 1 p 1 : E l e m e n t s " > < d 1 p 1 : P a r e n t   z : R e f = " i 4 7 4 1 " / > < d 1 p 1 : U U I D > s i 6 y y 7 z 3 1 k C 4 < / d 1 p 1 : U U I D > < d 1 p 1 : _ c o n t e x t C o l l e c t i o n s > < d 2 : K e y V a l u e O f a n y T y p e C o m p o n e n t C o l l e c t i o n O f a n y T y p e g W H h t R N j > < d 2 : K e y   z : R e f = " i 3 2 " / > < d 2 : V a l u e   z : I d = " i 4 7 4 4 " > < d 1 p 1 : U U I D > v V B 1 5 a 6 i g P m M < / d 1 p 1 : U U I D > < d 1 p 1 : _ e l e m e n t s > < d 2 : a n y T y p e   z : I d = " i 4 7 4 5 "   i : t y p e = " d 1 p 1 : E l e m e n t " > < d 1 p 1 : N a m e > B a s e < / d 1 p 1 : N a m e > < d 1 p 1 : O b j e c t T y p e > E l e m e n t < / d 1 p 1 : O b j e c t T y p e > < d 1 p 1 : P a r e n t   z : R e f = " i 4 7 4 1 " / > < d 1 p 1 : U U I D > t c u e D D 3 o 2 M 2 U < / d 1 p 1 : U U I D > < d 1 p 1 : _ p r o p e r t i e s   z : I d = " i 4 7 4 6 "   i : t y p e = " d 1 p 1 : M D M P r o p e r t i e s " > < d 1 p 1 : P a r e n t   z : R e f = " i 4 7 4 5 " / > < d 1 p 1 : U U I D > u q y D C 5 6 U f u N C < / d 1 p 1 : U U I D > < d 1 p 1 : _ c o n t e x t C o l l e c t i o n s > < d 2 : K e y V a l u e O f a n y T y p e C o m p o n e n t C o l l e c t i o n O f a n y T y p e g W H h t R N j > < d 2 : K e y   z : R e f = " i 3 2 " / > < d 2 : V a l u e   z : I d = " i 4 7 4 7 " > < d 1 p 1 : U U I D > j d x m E g y 2 j h h K < / d 1 p 1 : U U I D > < d 1 p 1 : _ e l e m e n t s > < d 2 : a n y T y p e   z : I d = " i 4 7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4 5 " / > < d 1 p 1 : U U I D > Z v W K l m g O Y Y l I < / d 1 p 1 : U U I D > < d 1 p 1 : C o n t a i n e r   z : R e f = " i 4 7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 w p S e W O v k E l T Y ? S h e e t 1 ! R 1 6 2 3 C 1 / 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7 4 9 "   i : t y p e = " d 1 p 1 : L a b e l " > < d 1 p 1 : P a r e n t   z : R e f = " i 4 7 4 5 " / > < d 1 p 1 : U U I D > M E G k B X 0 t e r V f 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4 7 5 0 "   i : t y p e = " d 1 p 1 : E l e m e n t " > < d 1 p 1 : N a m e > T o t a l < / d 1 p 1 : N a m e > < d 1 p 1 : O b j e c t T y p e > E l e m e n t < / d 1 p 1 : O b j e c t T y p e > < d 1 p 1 : P a r e n t   z : R e f = " i 4 7 4 1 " / > < d 1 p 1 : U U I D > N 9 z o M V m e B 5 H a < / d 1 p 1 : U U I D > < d 1 p 1 : _ p r o p e r t i e s   z : I d = " i 4 7 5 1 "   i : t y p e = " d 1 p 1 : M D M P r o p e r t i e s " > < d 1 p 1 : P a r e n t   z : R e f = " i 4 7 5 0 " / > < d 1 p 1 : U U I D > h J z o 0 j G W I n k S < / d 1 p 1 : U U I D > < d 1 p 1 : _ c o n t e x t C o l l e c t i o n s > < d 2 : K e y V a l u e O f a n y T y p e C o m p o n e n t C o l l e c t i o n O f a n y T y p e g W H h t R N j > < d 2 : K e y   z : R e f = " i 3 2 " / > < d 2 : V a l u e   z : I d = " i 4 7 5 2 " > < d 1 p 1 : U U I D > d w u 1 O 8 p S 1 o J B < / d 1 p 1 : U U I D > < d 1 p 1 : _ e l e m e n t s > < d 2 : a n y T y p e   z : I d = " i 4 7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5 0 " / > < d 1 p 1 : U U I D > o M N f N K e U 3 W h b < / d 1 p 1 : U U I D > < d 1 p 1 : C o n t a i n e r   z : R e f = " i 4 7 5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7 5 4 "   i : t y p e = " d 1 p 1 : L a b e l " > < d 1 p 1 : P a r e n t   z : R e f = " i 4 7 5 0 " / > < d 1 p 1 : U U I D > q e d 5 i E 6 T 7 r l t 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5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4 7 4 1 " / > < d 1 p 1 : U U I D > j m p R o 6 m C S J 1 s < / d 1 p 1 : U U I D > < d 1 p 1 : _ p r o p e r t i e s   z : I d = " i 4 7 5 6 "   i : t y p e = " d 1 p 1 : M D M P r o p e r t i e s " > < d 1 p 1 : P a r e n t   z : R e f = " i 4 7 5 5 " / > < d 1 p 1 : U U I D > p 2 Z z S O 9 0 e b C 1 < / d 1 p 1 : U U I D > < d 1 p 1 : _ c o n t e x t C o l l e c t i o n s > < d 2 : K e y V a l u e O f a n y T y p e C o m p o n e n t C o l l e c t i o n O f a n y T y p e g W H h t R N j > < d 2 : K e y   z : R e f = " i 3 2 " / > < d 2 : V a l u e   z : I d = " i 4 7 5 7 " > < d 1 p 1 : U U I D > Q b J s f i I 9 A x 2 n < / d 1 p 1 : U U I D > < d 1 p 1 : _ e l e m e n t s > < d 2 : a n y T y p e   z : I d = " i 4 7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5 5 " / > < d 1 p 1 : U U I D > S l J 8 I Q Y N O T F W < / d 1 p 1 : U U I D > < d 1 p 1 : C o n t a i n e r   z : R e f = " i 4 7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 w p S e W O v k E l T Y ? S h e e t 1 ! R 1 6 2 5 C 1 / 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7 5 9 "   i : t y p e = " d 1 p 1 : L a b e l " > < d 1 p 1 : P a r e n t   z : R e f = " i 4 7 5 5 " / > < d 1 p 1 : U U I D > C D C V 7 S p q l v 0 J 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6 0 "   i : t y p e = " d 1 p 1 : E l e m e n t s " > < d 1 p 1 : P a r e n t   z : R e f = " i 4 7 5 5 " / > < d 1 p 1 : U U I D > m H 1 z Q Y s E 3 h h 6 < / d 1 p 1 : U U I D > < d 1 p 1 : _ c o n t e x t C o l l e c t i o n s > < d 2 : K e y V a l u e O f a n y T y p e C o m p o n e n t C o l l e c t i o n O f a n y T y p e g W H h t R N j > < d 2 : K e y   z : R e f = " i 3 2 " / > < d 2 : V a l u e   z : I d = " i 4 7 6 1 " > < d 1 p 1 : U U I D > H o s h i K v 5 M F h h < / d 1 p 1 : U U I D > < d 1 p 1 : _ e l e m e n t s > < d 2 : a n y T y p e   z : I d = " i 4 7 6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4 7 5 5 " / > < d 1 p 1 : U U I D > F y x 3 b y z k 1 8 P j < / d 1 p 1 : U U I D > < d 1 p 1 : _ p r o p e r t i e s   z : I d = " i 4 7 6 3 "   i : t y p e = " d 1 p 1 : M D M P r o p e r t i e s " > < d 1 p 1 : P a r e n t   z : R e f = " i 4 7 6 2 " / > < d 1 p 1 : U U I D > d 1 A o o T i V K U M x < / d 1 p 1 : U U I D > < d 1 p 1 : _ c o n t e x t C o l l e c t i o n s > < d 2 : K e y V a l u e O f a n y T y p e C o m p o n e n t C o l l e c t i o n O f a n y T y p e g W H h t R N j > < d 2 : K e y   z : R e f = " i 3 2 " / > < d 2 : V a l u e   z : I d = " i 4 7 6 4 " > < d 1 p 1 : U U I D > A x z W O h a A A w d r < / d 1 p 1 : U U I D > < d 1 p 1 : _ e l e m e n t s > < d 2 : a n y T y p e   z : I d = " i 4 7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6 2 " / > < d 1 p 1 : U U I D > E A r O C z p A W x I p < / d 1 p 1 : U U I D > < d 1 p 1 : C o n t a i n e r   z : R e f = " i 4 7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 w p S e W O v k E l T Y ? S h e e t 1 ! R 1 6 2 6 C 1 : R 1 6 2 7 C 1 / 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6 6 "   i : t y p e = " d 1 p 1 : L a b e l " > < d 1 p 1 : P a r e n t   z : R e f = " i 4 7 6 2 " / > < d 1 p 1 : U U I D > a v P x 5 Q S J Z I I v 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6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4 7 5 5 " / > < d 1 p 1 : U U I D > k G 1 e H h Q a H J M P < / d 1 p 1 : U U I D > < d 1 p 1 : _ p r o p e r t i e s   z : I d = " i 4 7 6 8 "   i : t y p e = " d 1 p 1 : M D M P r o p e r t i e s " > < d 1 p 1 : P a r e n t   z : R e f = " i 4 7 6 7 " / > < d 1 p 1 : U U I D > c e W s P h d B Z W 8 W < / d 1 p 1 : U U I D > < d 1 p 1 : _ c o n t e x t C o l l e c t i o n s > < d 2 : K e y V a l u e O f a n y T y p e C o m p o n e n t C o l l e c t i o n O f a n y T y p e g W H h t R N j > < d 2 : K e y   z : R e f = " i 3 2 " / > < d 2 : V a l u e   z : I d = " i 4 7 6 9 " > < d 1 p 1 : U U I D > W C 9 r 1 E W x X T i n < / d 1 p 1 : U U I D > < d 1 p 1 : _ e l e m e n t s > < d 2 : a n y T y p e   z : I d = " i 4 7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6 7 " / > < d 1 p 1 : U U I D > f T S V p L b N o K y u < / d 1 p 1 : U U I D > < d 1 p 1 : C o n t a i n e r   z : R e f = " i 4 7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 w p S e W O v k E l T Y ? S h e e t 1 ! R 1 6 2 8 C 1 : R 1 6 2 9 C 1 / 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7 1 "   i : t y p e = " d 1 p 1 : L a b e l " > < d 1 p 1 : P a r e n t   z : R e f = " i 4 7 6 7 " / > < d 1 p 1 : U U I D > n Q 1 9 P z C X j 9 g 0 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7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4 7 5 5 " / > < d 1 p 1 : U U I D > X C 4 H G P M Z 7 h 9 5 < / d 1 p 1 : U U I D > < d 1 p 1 : _ p r o p e r t i e s   z : I d = " i 4 7 7 3 "   i : t y p e = " d 1 p 1 : M D M P r o p e r t i e s " > < d 1 p 1 : P a r e n t   z : R e f = " i 4 7 7 2 " / > < d 1 p 1 : U U I D > J t v d T b S t C V x 9 < / d 1 p 1 : U U I D > < d 1 p 1 : _ c o n t e x t C o l l e c t i o n s > < d 2 : K e y V a l u e O f a n y T y p e C o m p o n e n t C o l l e c t i o n O f a n y T y p e g W H h t R N j > < d 2 : K e y   z : R e f = " i 3 2 " / > < d 2 : V a l u e   z : I d = " i 4 7 7 4 " > < d 1 p 1 : U U I D > r 8 I R b W R P 6 t G 5 < / d 1 p 1 : U U I D > < d 1 p 1 : _ e l e m e n t s > < d 2 : a n y T y p e   z : I d = " i 4 7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7 2 " / > < d 1 p 1 : U U I D > M H W O 5 v s Q P P f J < / d 1 p 1 : U U I D > < d 1 p 1 : C o n t a i n e r   z : R e f = " i 4 7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 w p S e W O v k E l T Y ? S h e e t 1 ! R 1 6 3 0 C 1 : R 1 6 3 1 C 1 / 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7 6 "   i : t y p e = " d 1 p 1 : L a b e l " > < d 1 p 1 : P a r e n t   z : R e f = " i 4 7 7 2 " / > < d 1 p 1 : U U I D > f G c z j n s O R 5 h A 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7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4 7 5 5 " / > < d 1 p 1 : U U I D > p c c 4 y 9 v U i 6 s D < / d 1 p 1 : U U I D > < d 1 p 1 : _ p r o p e r t i e s   z : I d = " i 4 7 7 8 "   i : t y p e = " d 1 p 1 : M D M P r o p e r t i e s " > < d 1 p 1 : P a r e n t   z : R e f = " i 4 7 7 7 " / > < d 1 p 1 : U U I D > Q 1 d 6 A z l Q h S g r < / d 1 p 1 : U U I D > < d 1 p 1 : _ c o n t e x t C o l l e c t i o n s > < d 2 : K e y V a l u e O f a n y T y p e C o m p o n e n t C o l l e c t i o n O f a n y T y p e g W H h t R N j > < d 2 : K e y   z : R e f = " i 3 2 " / > < d 2 : V a l u e   z : I d = " i 4 7 7 9 " > < d 1 p 1 : U U I D > B J w R 1 j x d n 0 P L < / d 1 p 1 : U U I D > < d 1 p 1 : _ e l e m e n t s > < d 2 : a n y T y p e   z : I d = " i 4 7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7 7 " / > < d 1 p 1 : U U I D > D E y R n g v k d 8 7 j < / d 1 p 1 : U U I D > < d 1 p 1 : C o n t a i n e r   z : R e f = " i 4 7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 w p S e W O v k E l T Y ? S h e e t 1 ! R 1 6 3 2 C 1 : R 1 6 3 3 C 1 / 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8 1 "   i : t y p e = " d 1 p 1 : L a b e l " > < d 1 p 1 : P a r e n t   z : R e f = " i 4 7 7 7 " / > < d 1 p 1 : U U I D > R 1 r q f P y p Z Y N F 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8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4 7 5 5 " / > < d 1 p 1 : U U I D > Z h d v q U V H e n t Z < / d 1 p 1 : U U I D > < d 1 p 1 : _ p r o p e r t i e s   z : I d = " i 4 7 8 3 "   i : t y p e = " d 1 p 1 : M D M P r o p e r t i e s " > < d 1 p 1 : P a r e n t   z : R e f = " i 4 7 8 2 " / > < d 1 p 1 : U U I D > t V O I I 0 Z 5 m q L x < / d 1 p 1 : U U I D > < d 1 p 1 : _ c o n t e x t C o l l e c t i o n s > < d 2 : K e y V a l u e O f a n y T y p e C o m p o n e n t C o l l e c t i o n O f a n y T y p e g W H h t R N j > < d 2 : K e y   z : R e f = " i 3 2 " / > < d 2 : V a l u e   z : I d = " i 4 7 8 4 " > < d 1 p 1 : U U I D > z a Y q d C h e o S 2 5 < / d 1 p 1 : U U I D > < d 1 p 1 : _ e l e m e n t s > < d 2 : a n y T y p e   z : I d = " i 4 7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8 2 " / > < d 1 p 1 : U U I D > A T n A i 5 O D M N Z i < / d 1 p 1 : U U I D > < d 1 p 1 : C o n t a i n e r   z : R e f = " i 4 7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 w p S e W O v k E l T Y ? S h e e t 1 ! R 1 6 3 4 C 1 : R 1 6 3 5 C 1 / 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8 6 "   i : t y p e = " d 1 p 1 : L a b e l " > < d 1 p 1 : P a r e n t   z : R e f = " i 4 7 8 2 " / > < d 1 p 1 : U U I D > q 6 0 M S z U s I R o M 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8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4 7 5 5 " / > < d 1 p 1 : U U I D > R h Z M 1 Q i K q j 5 F < / d 1 p 1 : U U I D > < d 1 p 1 : _ p r o p e r t i e s   z : I d = " i 4 7 8 8 "   i : t y p e = " d 1 p 1 : M D M P r o p e r t i e s " > < d 1 p 1 : P a r e n t   z : R e f = " i 4 7 8 7 " / > < d 1 p 1 : U U I D > R p V x a T j Z 3 A T N < / d 1 p 1 : U U I D > < d 1 p 1 : _ c o n t e x t C o l l e c t i o n s > < d 2 : K e y V a l u e O f a n y T y p e C o m p o n e n t C o l l e c t i o n O f a n y T y p e g W H h t R N j > < d 2 : K e y   z : R e f = " i 3 2 " / > < d 2 : V a l u e   z : I d = " i 4 7 8 9 " > < d 1 p 1 : U U I D > H E H b c d 4 l d S H 0 < / d 1 p 1 : U U I D > < d 1 p 1 : _ e l e m e n t s > < d 2 : a n y T y p e   z : I d = " i 4 7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8 7 " / > < d 1 p 1 : U U I D > K Z Y r c I k w B 0 V z < / d 1 p 1 : U U I D > < d 1 p 1 : C o n t a i n e r   z : R e f = " i 4 7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 w p S e W O v k E l T Y ? S h e e t 1 ! R 1 6 3 6 C 1 : R 1 6 3 7 C 1 / 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9 1 "   i : t y p e = " d 1 p 1 : L a b e l " > < d 1 p 1 : P a r e n t   z : R e f = " i 4 7 8 7 " / > < d 1 p 1 : U U I D > u N 7 4 T z M Q A u l X 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7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4 7 4 1 " / > < d 1 p 1 : U U I D > d J e N C d 1 U E G z e < / d 1 p 1 : U U I D > < d 1 p 1 : _ p r o p e r t i e s   z : I d = " i 4 7 9 3 "   i : t y p e = " d 1 p 1 : M D M P r o p e r t i e s " > < d 1 p 1 : P a r e n t   z : R e f = " i 4 7 9 2 " / > < d 1 p 1 : U U I D > k u E U t d C A A a 2 d < / d 1 p 1 : U U I D > < d 1 p 1 : _ c o n t e x t C o l l e c t i o n s > < d 2 : K e y V a l u e O f a n y T y p e C o m p o n e n t C o l l e c t i o n O f a n y T y p e g W H h t R N j > < d 2 : K e y   z : R e f = " i 3 2 " / > < d 2 : V a l u e   z : I d = " i 4 7 9 4 " > < d 1 p 1 : U U I D > q x l t S y F C h f l A < / d 1 p 1 : U U I D > < d 1 p 1 : _ e l e m e n t s > < d 2 : a n y T y p e   z : I d = " i 4 7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9 2 " / > < d 1 p 1 : U U I D > w 1 7 v b h L T t T u t < / d 1 p 1 : U U I D > < d 1 p 1 : C o n t a i n e r   z : R e f = " i 4 7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 w p S e W O v k E l T Y ? S h e e t 1 ! R 1 6 3 8 C 1 / 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7 9 6 "   i : t y p e = " d 1 p 1 : L a b e l " > < d 1 p 1 : P a r e n t   z : R e f = " i 4 7 9 2 " / > < d 1 p 1 : U U I D > i j f d o w R y Z d U e 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9 7 "   i : t y p e = " d 1 p 1 : E l e m e n t s " > < d 1 p 1 : P a r e n t   z : R e f = " i 4 7 9 2 " / > < d 1 p 1 : U U I D > y T 2 g z M T o v S J 2 < / d 1 p 1 : U U I D > < d 1 p 1 : _ c o n t e x t C o l l e c t i o n s > < d 2 : K e y V a l u e O f a n y T y p e C o m p o n e n t C o l l e c t i o n O f a n y T y p e g W H h t R N j > < d 2 : K e y   z : R e f = " i 3 2 " / > < d 2 : V a l u e   z : I d = " i 4 7 9 8 " > < d 1 p 1 : U U I D > i q d n j h i q 2 f P u < / d 1 p 1 : U U I D > < d 1 p 1 : _ e l e m e n t s > < d 2 : a n y T y p e   z : I d = " i 4 7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4 7 9 2 " / > < d 1 p 1 : U U I D > f X g 1 x K u S r S 1 O < / d 1 p 1 : U U I D > < d 1 p 1 : _ p r o p e r t i e s   z : I d = " i 4 8 0 0 "   i : t y p e = " d 1 p 1 : M D M P r o p e r t i e s " > < d 1 p 1 : P a r e n t   z : R e f = " i 4 7 9 9 " / > < d 1 p 1 : U U I D > U k 1 A P H 0 w i 4 1 p < / d 1 p 1 : U U I D > < d 1 p 1 : _ c o n t e x t C o l l e c t i o n s > < d 2 : K e y V a l u e O f a n y T y p e C o m p o n e n t C o l l e c t i o n O f a n y T y p e g W H h t R N j > < d 2 : K e y   z : R e f = " i 3 2 " / > < d 2 : V a l u e   z : I d = " i 4 8 0 1 " > < d 1 p 1 : U U I D > b 2 d N v T R M I D Z 0 < / d 1 p 1 : U U I D > < d 1 p 1 : _ e l e m e n t s > < d 2 : a n y T y p e   z : I d = " i 4 8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9 9 " / > < d 1 p 1 : U U I D > a S k d P i v f C 1 U t < / d 1 p 1 : U U I D > < d 1 p 1 : C o n t a i n e r   z : R e f = " i 4 8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 w p S e W O v k E l T Y ? S h e e t 1 ! R 1 6 3 9 C 1 : R 1 6 4 0 C 1 / 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9 7 " / > < d 1 p 1 : _ l a b e l s > < d 2 : K e y V a l u e O f s t r i n g a n y T y p e > < d 2 : K e y > L a b e l < / d 2 : K e y > < d 2 : V a l u e   z : I d = " i 4 8 0 3 "   i : t y p e = " d 1 p 1 : L a b e l " > < d 1 p 1 : P a r e n t   z : R e f = " i 4 7 9 9 " / > < d 1 p 1 : U U I D > M Y A O t C x X y P v 2 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8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4 7 9 2 " / > < d 1 p 1 : U U I D > F e D X 3 u v N g X J G < / d 1 p 1 : U U I D > < d 1 p 1 : _ p r o p e r t i e s   z : I d = " i 4 8 0 5 "   i : t y p e = " d 1 p 1 : M D M P r o p e r t i e s " > < d 1 p 1 : P a r e n t   z : R e f = " i 4 8 0 4 " / > < d 1 p 1 : U U I D > w E x a q z d B A S O j < / d 1 p 1 : U U I D > < d 1 p 1 : _ c o n t e x t C o l l e c t i o n s > < d 2 : K e y V a l u e O f a n y T y p e C o m p o n e n t C o l l e c t i o n O f a n y T y p e g W H h t R N j > < d 2 : K e y   z : R e f = " i 3 2 " / > < d 2 : V a l u e   z : I d = " i 4 8 0 6 " > < d 1 p 1 : U U I D > D 7 j a B i k V L C f 7 < / d 1 p 1 : U U I D > < d 1 p 1 : _ e l e m e n t s > < d 2 : a n y T y p e   z : I d = " i 4 8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0 4 " / > < d 1 p 1 : U U I D > c X h 9 K X m p h v S q < / d 1 p 1 : U U I D > < d 1 p 1 : C o n t a i n e r   z : R e f = " i 4 8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 w p S e W O v k E l T Y ? S h e e t 1 ! R 1 6 4 1 C 1 : R 1 6 4 2 C 1 / 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9 7 " / > < d 1 p 1 : _ l a b e l s > < d 2 : K e y V a l u e O f s t r i n g a n y T y p e > < d 2 : K e y > L a b e l < / d 2 : K e y > < d 2 : V a l u e   z : I d = " i 4 8 0 8 "   i : t y p e = " d 1 p 1 : L a b e l " > < d 1 p 1 : P a r e n t   z : R e f = " i 4 8 0 4 " / > < d 1 p 1 : U U I D > V m Q k B o w 2 P 3 I N 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8 0 9 "   i : t y p e = " d 1 p 1 : E l e m e n t s " > < d 1 p 1 : P a r e n t   z : R e f = " i 4 8 0 4 " / > < d 1 p 1 : U U I D > Y W x 6 l e V e 5 N H Q < / d 1 p 1 : U U I D > < d 1 p 1 : _ c o n t e x t C o l l e c t i o n s > < d 2 : K e y V a l u e O f a n y T y p e C o m p o n e n t C o l l e c t i o n O f a n y T y p e g W H h t R N j > < d 2 : K e y   z : R e f = " i 3 2 " / > < d 2 : V a l u e   z : I d = " i 4 8 1 0 " > < d 1 p 1 : U U I D > Y k E F V n B 7 q 0 4 i < / d 1 p 1 : U U I D > < d 1 p 1 : _ e l e m e n t s > < d 2 : a n y T y p e   z : I d = " i 4 8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4 8 0 4 " / > < d 1 p 1 : U U I D > x y m B C p K 1 Y S z q < / d 1 p 1 : U U I D > < d 1 p 1 : _ p r o p e r t i e s   z : I d = " i 4 8 1 2 "   i : t y p e = " d 1 p 1 : M D M P r o p e r t i e s " > < d 1 p 1 : P a r e n t   z : R e f = " i 4 8 1 1 " / > < d 1 p 1 : U U I D > a 1 g U k Y z M E A Y R < / d 1 p 1 : U U I D > < d 1 p 1 : _ c o n t e x t C o l l e c t i o n s > < d 2 : K e y V a l u e O f a n y T y p e C o m p o n e n t C o l l e c t i o n O f a n y T y p e g W H h t R N j > < d 2 : K e y   z : R e f = " i 3 2 " / > < d 2 : V a l u e   z : I d = " i 4 8 1 3 " > < d 1 p 1 : U U I D > z U d f T 8 h 1 j 0 1 T < / d 1 p 1 : U U I D > < d 1 p 1 : _ e l e m e n t s > < d 2 : a n y T y p e   z : I d = " i 4 8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1 1 " / > < d 1 p 1 : U U I D > O e 1 o r j B U q 3 4 L < / d 1 p 1 : U U I D > < d 1 p 1 : C o n t a i n e r   z : R e f = " i 4 8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 w p S e W O v k E l T Y ? S h e e t 1 ! R 1 6 4 3 C 1 : R 1 6 4 4 C 1 / 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1 5 "   i : t y p e = " d 1 p 1 : L a b e l " > < d 1 p 1 : P a r e n t   z : R e f = " i 4 8 1 1 " / > < d 1 p 1 : U U I D > B u 0 k t P 0 L v Z o 9 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4 8 0 4 " / > < d 1 p 1 : U U I D > c 0 k t 1 V U Z U k m x < / d 1 p 1 : U U I D > < d 1 p 1 : _ p r o p e r t i e s   z : I d = " i 4 8 1 7 "   i : t y p e = " d 1 p 1 : M D M P r o p e r t i e s " > < d 1 p 1 : P a r e n t   z : R e f = " i 4 8 1 6 " / > < d 1 p 1 : U U I D > B P v y O T 3 h 8 Q A 0 < / d 1 p 1 : U U I D > < d 1 p 1 : _ c o n t e x t C o l l e c t i o n s > < d 2 : K e y V a l u e O f a n y T y p e C o m p o n e n t C o l l e c t i o n O f a n y T y p e g W H h t R N j > < d 2 : K e y   z : R e f = " i 3 2 " / > < d 2 : V a l u e   z : I d = " i 4 8 1 8 " > < d 1 p 1 : U U I D > u H W i N Z G q 8 N C G < / d 1 p 1 : U U I D > < d 1 p 1 : _ e l e m e n t s > < d 2 : a n y T y p e   z : I d = " i 4 8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1 6 " / > < d 1 p 1 : U U I D > b L g f 8 D l F a S e D < / d 1 p 1 : U U I D > < d 1 p 1 : C o n t a i n e r   z : R e f = " i 4 8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 w p S e W O v k E l T Y ? S h e e t 1 ! R 1 6 4 5 C 1 : R 1 6 4 6 C 1 / 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2 0 "   i : t y p e = " d 1 p 1 : L a b e l " > < d 1 p 1 : P a r e n t   z : R e f = " i 4 8 1 6 " / > < d 1 p 1 : U U I D > e 2 s X Y N 3 c H C E 1 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4 8 0 4 " / > < d 1 p 1 : U U I D > c n d g b 4 R q q 6 m c < / d 1 p 1 : U U I D > < d 1 p 1 : _ p r o p e r t i e s   z : I d = " i 4 8 2 2 "   i : t y p e = " d 1 p 1 : M D M P r o p e r t i e s " > < d 1 p 1 : P a r e n t   z : R e f = " i 4 8 2 1 " / > < d 1 p 1 : U U I D > L u p Q 6 W U B e B v j < / d 1 p 1 : U U I D > < d 1 p 1 : _ c o n t e x t C o l l e c t i o n s > < d 2 : K e y V a l u e O f a n y T y p e C o m p o n e n t C o l l e c t i o n O f a n y T y p e g W H h t R N j > < d 2 : K e y   z : R e f = " i 3 2 " / > < d 2 : V a l u e   z : I d = " i 4 8 2 3 " > < d 1 p 1 : U U I D > L e G R x O M y N p Q D < / d 1 p 1 : U U I D > < d 1 p 1 : _ e l e m e n t s > < d 2 : a n y T y p e   z : I d = " i 4 8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2 1 " / > < d 1 p 1 : U U I D > p Z j 5 p 4 a l n S U e < / d 1 p 1 : U U I D > < d 1 p 1 : C o n t a i n e r   z : R e f = " i 4 8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 w p S e W O v k E l T Y ? S h e e t 1 ! R 1 6 4 7 C 1 : R 1 6 4 8 C 1 / 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2 5 "   i : t y p e = " d 1 p 1 : L a b e l " > < d 1 p 1 : P a r e n t   z : R e f = " i 4 8 2 1 " / > < d 1 p 1 : U U I D > q v k s 1 F q o P Q 1 D 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4 8 0 4 " / > < d 1 p 1 : U U I D > c 1 I g 1 s u L A n 8 1 < / d 1 p 1 : U U I D > < d 1 p 1 : _ p r o p e r t i e s   z : I d = " i 4 8 2 7 "   i : t y p e = " d 1 p 1 : M D M P r o p e r t i e s " > < d 1 p 1 : P a r e n t   z : R e f = " i 4 8 2 6 " / > < d 1 p 1 : U U I D > m 0 u n 3 A m g a 6 R f < / d 1 p 1 : U U I D > < d 1 p 1 : _ c o n t e x t C o l l e c t i o n s > < d 2 : K e y V a l u e O f a n y T y p e C o m p o n e n t C o l l e c t i o n O f a n y T y p e g W H h t R N j > < d 2 : K e y   z : R e f = " i 3 2 " / > < d 2 : V a l u e   z : I d = " i 4 8 2 8 " > < d 1 p 1 : U U I D > x U S L F q 0 j d m d i < / d 1 p 1 : U U I D > < d 1 p 1 : _ e l e m e n t s > < d 2 : a n y T y p e   z : I d = " i 4 8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2 6 " / > < d 1 p 1 : U U I D > p Z X k l J 6 5 J n i 7 < / d 1 p 1 : U U I D > < d 1 p 1 : C o n t a i n e r   z : R e f = " i 4 8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 w p S e W O v k E l T Y ? S h e e t 1 ! R 1 6 4 9 C 1 : R 1 6 5 0 C 1 / 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3 0 "   i : t y p e = " d 1 p 1 : L a b e l " > < d 1 p 1 : P a r e n t   z : R e f = " i 4 8 2 6 " / > < d 1 p 1 : U U I D > d 9 N n P Q G L x t I G 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4 8 0 4 " / > < d 1 p 1 : U U I D > V r N s I X J 8 n k e X < / d 1 p 1 : U U I D > < d 1 p 1 : _ p r o p e r t i e s   z : I d = " i 4 8 3 2 "   i : t y p e = " d 1 p 1 : M D M P r o p e r t i e s " > < d 1 p 1 : P a r e n t   z : R e f = " i 4 8 3 1 " / > < d 1 p 1 : U U I D > Z k 4 M D v n 1 I D 8 U < / d 1 p 1 : U U I D > < d 1 p 1 : _ c o n t e x t C o l l e c t i o n s > < d 2 : K e y V a l u e O f a n y T y p e C o m p o n e n t C o l l e c t i o n O f a n y T y p e g W H h t R N j > < d 2 : K e y   z : R e f = " i 3 2 " / > < d 2 : V a l u e   z : I d = " i 4 8 3 3 " > < d 1 p 1 : U U I D > f P f 7 c w A H X M 0 e < / d 1 p 1 : U U I D > < d 1 p 1 : _ e l e m e n t s > < d 2 : a n y T y p e   z : I d = " i 4 8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3 1 " / > < d 1 p 1 : U U I D > h B 4 Q A W W T x V r f < / d 1 p 1 : U U I D > < d 1 p 1 : C o n t a i n e r   z : R e f = " i 4 8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 w p S e W O v k E l T Y ? S h e e t 1 ! R 1 6 5 1 C 1 : R 1 6 5 2 C 1 / 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3 5 "   i : t y p e = " d 1 p 1 : L a b e l " > < d 1 p 1 : P a r e n t   z : R e f = " i 4 8 3 1 " / > < d 1 p 1 : U U I D > n 3 J U I 8 f 9 f 1 a g 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4 8 0 4 " / > < d 1 p 1 : U U I D > o E K F k 1 R 1 S v X n < / d 1 p 1 : U U I D > < d 1 p 1 : _ p r o p e r t i e s   z : I d = " i 4 8 3 7 "   i : t y p e = " d 1 p 1 : M D M P r o p e r t i e s " > < d 1 p 1 : P a r e n t   z : R e f = " i 4 8 3 6 " / > < d 1 p 1 : U U I D > n o f t 9 n a u b C 8 W < / d 1 p 1 : U U I D > < d 1 p 1 : _ c o n t e x t C o l l e c t i o n s > < d 2 : K e y V a l u e O f a n y T y p e C o m p o n e n t C o l l e c t i o n O f a n y T y p e g W H h t R N j > < d 2 : K e y   z : R e f = " i 3 2 " / > < d 2 : V a l u e   z : I d = " i 4 8 3 8 " > < d 1 p 1 : U U I D > h 8 d X n b k S v a j B < / d 1 p 1 : U U I D > < d 1 p 1 : _ e l e m e n t s > < d 2 : a n y T y p e   z : I d = " i 4 8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3 6 " / > < d 1 p 1 : U U I D > r W 0 w s p i Q j 9 M z < / d 1 p 1 : U U I D > < d 1 p 1 : C o n t a i n e r   z : R e f = " i 4 8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 w p S e W O v k E l T Y ? S h e e t 1 ! R 1 6 5 3 C 1 : R 1 6 5 4 C 1 / 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4 0 "   i : t y p e = " d 1 p 1 : L a b e l " > < d 1 p 1 : P a r e n t   z : R e f = " i 4 8 3 6 " / > < d 1 p 1 : U U I D > t q u f H w s A g g N o 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8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4 7 9 2 " / > < d 1 p 1 : U U I D > Y 3 L U z k a T z B i v < / d 1 p 1 : U U I D > < d 1 p 1 : _ p r o p e r t i e s   z : I d = " i 4 8 4 2 "   i : t y p e = " d 1 p 1 : M D M P r o p e r t i e s " > < d 1 p 1 : P a r e n t   z : R e f = " i 4 8 4 1 " / > < d 1 p 1 : U U I D > N R H u x F D l D j m B < / d 1 p 1 : U U I D > < d 1 p 1 : _ c o n t e x t C o l l e c t i o n s > < d 2 : K e y V a l u e O f a n y T y p e C o m p o n e n t C o l l e c t i o n O f a n y T y p e g W H h t R N j > < d 2 : K e y   z : R e f = " i 3 2 " / > < d 2 : V a l u e   z : I d = " i 4 8 4 3 " > < d 1 p 1 : U U I D > u 8 r V v Y v U F e 1 o < / d 1 p 1 : U U I D > < d 1 p 1 : _ e l e m e n t s > < d 2 : a n y T y p e   z : I d = " i 4 8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4 1 " / > < d 1 p 1 : U U I D > o o C w e t y p w o G V < / d 1 p 1 : U U I D > < d 1 p 1 : C o n t a i n e r   z : R e f = " i 4 8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 w p S e W O v k E l T Y ? S h e e t 1 ! R 1 6 5 5 C 1 : R 1 6 5 6 C 1 / 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9 7 " / > < d 1 p 1 : _ l a b e l s > < d 2 : K e y V a l u e O f s t r i n g a n y T y p e > < d 2 : K e y > L a b e l < / d 2 : K e y > < d 2 : V a l u e   z : I d = " i 4 8 4 5 "   i : t y p e = " d 1 p 1 : L a b e l " > < d 1 p 1 : P a r e n t   z : R e f = " i 4 8 4 1 " / > < d 1 p 1 : U U I D > L n p f U j j 1 H 8 x q 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8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4 7 9 2 " / > < d 1 p 1 : U U I D > z y M m 7 0 A W K C 1 S < / d 1 p 1 : U U I D > < d 1 p 1 : _ p r o p e r t i e s   z : I d = " i 4 8 4 7 "   i : t y p e = " d 1 p 1 : M D M P r o p e r t i e s " > < d 1 p 1 : P a r e n t   z : R e f = " i 4 8 4 6 " / > < d 1 p 1 : U U I D > Q 1 g q X 7 7 R u y 1 t < / d 1 p 1 : U U I D > < d 1 p 1 : _ c o n t e x t C o l l e c t i o n s > < d 2 : K e y V a l u e O f a n y T y p e C o m p o n e n t C o l l e c t i o n O f a n y T y p e g W H h t R N j > < d 2 : K e y   z : R e f = " i 3 2 " / > < d 2 : V a l u e   z : I d = " i 4 8 4 8 " > < d 1 p 1 : U U I D > y M f K P 2 u x Z e 7 J < / d 1 p 1 : U U I D > < d 1 p 1 : _ e l e m e n t s > < d 2 : a n y T y p e   z : I d = " i 4 8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4 6 " / > < d 1 p 1 : U U I D > C R G V v 7 P P 1 V C 4 < / d 1 p 1 : U U I D > < d 1 p 1 : C o n t a i n e r   z : R e f = " i 4 8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 w p S e W O v k E l T Y ? S h e e t 1 ! R 1 6 5 7 C 1 : R 1 6 5 8 C 1 / 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9 7 " / > < d 1 p 1 : _ l a b e l s > < d 2 : K e y V a l u e O f s t r i n g a n y T y p e > < d 2 : K e y > L a b e l < / d 2 : K e y > < d 2 : V a l u e   z : I d = " i 4 8 5 0 "   i : t y p e = " d 1 p 1 : L a b e l " > < d 1 p 1 : P a r e n t   z : R e f = " i 4 8 4 6 " / > < d 1 p 1 : U U I D > D A D w f A A L u X n Q 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8 5 1 "   i : t y p e = " d 1 p 1 : E l e m e n t s " > < d 1 p 1 : P a r e n t   z : R e f = " i 4 8 4 6 " / > < d 1 p 1 : U U I D > M D D F i 1 A d u C W 8 < / d 1 p 1 : U U I D > < d 1 p 1 : _ c o n t e x t C o l l e c t i o n s > < d 2 : K e y V a l u e O f a n y T y p e C o m p o n e n t C o l l e c t i o n O f a n y T y p e g W H h t R N j > < d 2 : K e y   z : R e f = " i 3 2 " / > < d 2 : V a l u e   z : I d = " i 4 8 5 2 " > < d 1 p 1 : U U I D > B 9 b l z k m X I A Y 4 < / d 1 p 1 : U U I D > < d 1 p 1 : _ e l e m e n t s > < d 2 : a n y T y p e   z : I d = " i 4 8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4 8 4 6 " / > < d 1 p 1 : U U I D > o 5 z R B Z j 1 s i g Z < / d 1 p 1 : U U I D > < d 1 p 1 : _ p r o p e r t i e s   z : I d = " i 4 8 5 4 "   i : t y p e = " d 1 p 1 : M D M P r o p e r t i e s " > < d 1 p 1 : P a r e n t   z : R e f = " i 4 8 5 3 " / > < d 1 p 1 : U U I D > t F 7 H g l 3 8 v T y R < / d 1 p 1 : U U I D > < d 1 p 1 : _ c o n t e x t C o l l e c t i o n s > < d 2 : K e y V a l u e O f a n y T y p e C o m p o n e n t C o l l e c t i o n O f a n y T y p e g W H h t R N j > < d 2 : K e y   z : R e f = " i 3 2 " / > < d 2 : V a l u e   z : I d = " i 4 8 5 5 " > < d 1 p 1 : U U I D > L n Z 4 4 T 6 0 1 X m G < / d 1 p 1 : U U I D > < d 1 p 1 : _ e l e m e n t s > < d 2 : a n y T y p e   z : I d = " i 4 8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5 3 " / > < d 1 p 1 : U U I D > s n h w j o 1 n K k T K < / d 1 p 1 : U U I D > < d 1 p 1 : C o n t a i n e r   z : R e f = " i 4 8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 w p S e W O v k E l T Y ? S h e e t 1 ! R 1 6 5 9 C 1 : R 1 6 6 0 C 1 / 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5 7 "   i : t y p e = " d 1 p 1 : L a b e l " > < d 1 p 1 : P a r e n t   z : R e f = " i 4 8 5 3 " / > < d 1 p 1 : U U I D > K u J U z x i e e C J b 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4 8 4 6 " / > < d 1 p 1 : U U I D > s i x o i g d 9 1 Q 0 m < / d 1 p 1 : U U I D > < d 1 p 1 : _ p r o p e r t i e s   z : I d = " i 4 8 5 9 "   i : t y p e = " d 1 p 1 : M D M P r o p e r t i e s " > < d 1 p 1 : P a r e n t   z : R e f = " i 4 8 5 8 " / > < d 1 p 1 : U U I D > v m R z l 8 Y u d z H I < / d 1 p 1 : U U I D > < d 1 p 1 : _ c o n t e x t C o l l e c t i o n s > < d 2 : K e y V a l u e O f a n y T y p e C o m p o n e n t C o l l e c t i o n O f a n y T y p e g W H h t R N j > < d 2 : K e y   z : R e f = " i 3 2 " / > < d 2 : V a l u e   z : I d = " i 4 8 6 0 " > < d 1 p 1 : U U I D > d V V j Z M B f d 2 Q 3 < / d 1 p 1 : U U I D > < d 1 p 1 : _ e l e m e n t s > < d 2 : a n y T y p e   z : I d = " i 4 8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5 8 " / > < d 1 p 1 : U U I D > D H a G d K H n U O A S < / d 1 p 1 : U U I D > < d 1 p 1 : C o n t a i n e r   z : R e f = " i 4 8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 w p S e W O v k E l T Y ? S h e e t 1 ! R 1 6 6 1 C 1 : R 1 6 6 2 C 1 / 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6 2 "   i : t y p e = " d 1 p 1 : L a b e l " > < d 1 p 1 : P a r e n t   z : R e f = " i 4 8 5 8 " / > < d 1 p 1 : U U I D > J L f G q 9 r 5 3 h k a 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4 8 4 6 " / > < d 1 p 1 : U U I D > S y w B Q 0 C t r 6 S b < / d 1 p 1 : U U I D > < d 1 p 1 : _ p r o p e r t i e s   z : I d = " i 4 8 6 4 "   i : t y p e = " d 1 p 1 : M D M P r o p e r t i e s " > < d 1 p 1 : P a r e n t   z : R e f = " i 4 8 6 3 " / > < d 1 p 1 : U U I D > C H P 4 8 2 n B f Y N N < / d 1 p 1 : U U I D > < d 1 p 1 : _ c o n t e x t C o l l e c t i o n s > < d 2 : K e y V a l u e O f a n y T y p e C o m p o n e n t C o l l e c t i o n O f a n y T y p e g W H h t R N j > < d 2 : K e y   z : R e f = " i 3 2 " / > < d 2 : V a l u e   z : I d = " i 4 8 6 5 " > < d 1 p 1 : U U I D > P S O 7 i z s C W X v d < / d 1 p 1 : U U I D > < d 1 p 1 : _ e l e m e n t s > < d 2 : a n y T y p e   z : I d = " i 4 8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6 3 " / > < d 1 p 1 : U U I D > d R R S s e z U V D g R < / d 1 p 1 : U U I D > < d 1 p 1 : C o n t a i n e r   z : R e f = " i 4 8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 w p S e W O v k E l T Y ? S h e e t 1 ! R 1 6 6 3 C 1 : R 1 6 6 4 C 1 / 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6 7 "   i : t y p e = " d 1 p 1 : L a b e l " > < d 1 p 1 : P a r e n t   z : R e f = " i 4 8 6 3 " / > < d 1 p 1 : U U I D > p C H b L j L P 1 E n 2 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4 8 4 6 " / > < d 1 p 1 : U U I D > M X u c L C U y Q O E l < / d 1 p 1 : U U I D > < d 1 p 1 : _ p r o p e r t i e s   z : I d = " i 4 8 6 9 "   i : t y p e = " d 1 p 1 : M D M P r o p e r t i e s " > < d 1 p 1 : P a r e n t   z : R e f = " i 4 8 6 8 " / > < d 1 p 1 : U U I D > y H g l P O Y q 3 N y K < / d 1 p 1 : U U I D > < d 1 p 1 : _ c o n t e x t C o l l e c t i o n s > < d 2 : K e y V a l u e O f a n y T y p e C o m p o n e n t C o l l e c t i o n O f a n y T y p e g W H h t R N j > < d 2 : K e y   z : R e f = " i 3 2 " / > < d 2 : V a l u e   z : I d = " i 4 8 7 0 " > < d 1 p 1 : U U I D > w J F f h 7 5 q X w V r < / d 1 p 1 : U U I D > < d 1 p 1 : _ e l e m e n t s > < d 2 : a n y T y p e   z : I d = " i 4 8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6 8 " / > < d 1 p 1 : U U I D > e U U A k 1 2 P x 7 A a < / d 1 p 1 : U U I D > < d 1 p 1 : C o n t a i n e r   z : R e f = " i 4 8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 w p S e W O v k E l T Y ? S h e e t 1 ! R 1 6 6 5 C 1 : R 1 6 6 6 C 1 / 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7 2 "   i : t y p e = " d 1 p 1 : L a b e l " > < d 1 p 1 : P a r e n t   z : R e f = " i 4 8 6 8 " / > < d 1 p 1 : U U I D > K f n f T f L j 7 h N i 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4 8 4 6 " / > < d 1 p 1 : U U I D > O b Q Z L w V 5 1 k I Q < / d 1 p 1 : U U I D > < d 1 p 1 : _ p r o p e r t i e s   z : I d = " i 4 8 7 4 "   i : t y p e = " d 1 p 1 : M D M P r o p e r t i e s " > < d 1 p 1 : P a r e n t   z : R e f = " i 4 8 7 3 " / > < d 1 p 1 : U U I D > P G y H 8 E j W d H W j < / d 1 p 1 : U U I D > < d 1 p 1 : _ c o n t e x t C o l l e c t i o n s > < d 2 : K e y V a l u e O f a n y T y p e C o m p o n e n t C o l l e c t i o n O f a n y T y p e g W H h t R N j > < d 2 : K e y   z : R e f = " i 3 2 " / > < d 2 : V a l u e   z : I d = " i 4 8 7 5 " > < d 1 p 1 : U U I D > V T y Y H 1 4 M x 0 A 4 < / d 1 p 1 : U U I D > < d 1 p 1 : _ e l e m e n t s > < d 2 : a n y T y p e   z : I d = " i 4 8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7 3 " / > < d 1 p 1 : U U I D > v Y G A V j Y 9 J p N b < / d 1 p 1 : U U I D > < d 1 p 1 : C o n t a i n e r   z : R e f = " i 4 8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 w p S e W O v k E l T Y ? S h e e t 1 ! R 1 6 6 7 C 1 : R 1 6 6 8 C 1 / 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7 7 "   i : t y p e = " d 1 p 1 : L a b e l " > < d 1 p 1 : P a r e n t   z : R e f = " i 4 8 7 3 " / > < d 1 p 1 : U U I D > B P r R a O M n W W 0 g 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4 8 4 6 " / > < d 1 p 1 : U U I D > D O 8 w 9 w F C 3 x h x < / d 1 p 1 : U U I D > < d 1 p 1 : _ p r o p e r t i e s   z : I d = " i 4 8 7 9 "   i : t y p e = " d 1 p 1 : M D M P r o p e r t i e s " > < d 1 p 1 : P a r e n t   z : R e f = " i 4 8 7 8 " / > < d 1 p 1 : U U I D > H z r S M 9 N d 7 v l Q < / d 1 p 1 : U U I D > < d 1 p 1 : _ c o n t e x t C o l l e c t i o n s > < d 2 : K e y V a l u e O f a n y T y p e C o m p o n e n t C o l l e c t i o n O f a n y T y p e g W H h t R N j > < d 2 : K e y   z : R e f = " i 3 2 " / > < d 2 : V a l u e   z : I d = " i 4 8 8 0 " > < d 1 p 1 : U U I D > E e I 5 C y o d F 1 M l < / d 1 p 1 : U U I D > < d 1 p 1 : _ e l e m e n t s > < d 2 : a n y T y p e   z : I d = " i 4 8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7 8 " / > < d 1 p 1 : U U I D > y i A 4 t X a v G W O S < / d 1 p 1 : U U I D > < d 1 p 1 : C o n t a i n e r   z : R e f = " i 4 8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 w p S e W O v k E l T Y ? S h e e t 1 ! R 1 6 6 9 C 1 : R 1 6 7 0 C 1 / 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8 2 "   i : t y p e = " d 1 p 1 : L a b e l " > < d 1 p 1 : P a r e n t   z : R e f = " i 4 8 7 8 " / > < d 1 p 1 : U U I D > z a x 6 u N C P t 3 C G 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4 8 4 6 " / > < d 1 p 1 : U U I D > W T P 9 y 9 8 k S n Q t < / d 1 p 1 : U U I D > < d 1 p 1 : _ p r o p e r t i e s   z : I d = " i 4 8 8 4 "   i : t y p e = " d 1 p 1 : M D M P r o p e r t i e s " > < d 1 p 1 : P a r e n t   z : R e f = " i 4 8 8 3 " / > < d 1 p 1 : U U I D > I m 9 x m h 6 K x 0 4 1 < / d 1 p 1 : U U I D > < d 1 p 1 : _ c o n t e x t C o l l e c t i o n s > < d 2 : K e y V a l u e O f a n y T y p e C o m p o n e n t C o l l e c t i o n O f a n y T y p e g W H h t R N j > < d 2 : K e y   z : R e f = " i 3 2 " / > < d 2 : V a l u e   z : I d = " i 4 8 8 5 " > < d 1 p 1 : U U I D > W c 6 V A v V Q m F T o < / d 1 p 1 : U U I D > < d 1 p 1 : _ e l e m e n t s > < d 2 : a n y T y p e   z : I d = " i 4 8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8 3 " / > < d 1 p 1 : U U I D > y S v l U 1 K u Q 0 w b < / d 1 p 1 : U U I D > < d 1 p 1 : C o n t a i n e r   z : R e f = " i 4 8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 w p S e W O v k E l T Y ? S h e e t 1 ! R 1 6 7 1 C 1 : R 1 6 7 2 C 1 / 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8 7 "   i : t y p e = " d 1 p 1 : L a b e l " > < d 1 p 1 : P a r e n t   z : R e f = " i 4 8 8 3 " / > < d 1 p 1 : U U I D > i I s i C Y m W K E M 3 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4 8 4 6 " / > < d 1 p 1 : U U I D > J D m r p 0 u g a S a K < / d 1 p 1 : U U I D > < d 1 p 1 : _ p r o p e r t i e s   z : I d = " i 4 8 8 9 "   i : t y p e = " d 1 p 1 : M D M P r o p e r t i e s " > < d 1 p 1 : P a r e n t   z : R e f = " i 4 8 8 8 " / > < d 1 p 1 : U U I D > q 2 1 i 5 C y J n K f Q < / d 1 p 1 : U U I D > < d 1 p 1 : _ c o n t e x t C o l l e c t i o n s > < d 2 : K e y V a l u e O f a n y T y p e C o m p o n e n t C o l l e c t i o n O f a n y T y p e g W H h t R N j > < d 2 : K e y   z : R e f = " i 3 2 " / > < d 2 : V a l u e   z : I d = " i 4 8 9 0 " > < d 1 p 1 : U U I D > W F u V B 7 r E S V y T < / d 1 p 1 : U U I D > < d 1 p 1 : _ e l e m e n t s > < d 2 : a n y T y p e   z : I d = " i 4 8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8 8 " / > < d 1 p 1 : U U I D > o W 0 6 p L k l q g h J < / d 1 p 1 : U U I D > < d 1 p 1 : C o n t a i n e r   z : R e f = " i 4 8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 w p S e W O v k E l T Y ? S h e e t 1 ! R 1 6 7 3 C 1 : R 1 6 7 4 C 1 / 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9 2 "   i : t y p e = " d 1 p 1 : L a b e l " > < d 1 p 1 : P a r e n t   z : R e f = " i 4 8 8 8 " / > < d 1 p 1 : U U I D > D 6 6 Y L S S X s i p Y 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4 8 4 6 " / > < d 1 p 1 : U U I D > N 8 V g k X 1 1 t F X 7 < / d 1 p 1 : U U I D > < d 1 p 1 : _ p r o p e r t i e s   z : I d = " i 4 8 9 4 "   i : t y p e = " d 1 p 1 : M D M P r o p e r t i e s " > < d 1 p 1 : P a r e n t   z : R e f = " i 4 8 9 3 " / > < d 1 p 1 : U U I D > u y U j S K B z y e K P < / d 1 p 1 : U U I D > < d 1 p 1 : _ c o n t e x t C o l l e c t i o n s > < d 2 : K e y V a l u e O f a n y T y p e C o m p o n e n t C o l l e c t i o n O f a n y T y p e g W H h t R N j > < d 2 : K e y   z : R e f = " i 3 2 " / > < d 2 : V a l u e   z : I d = " i 4 8 9 5 " > < d 1 p 1 : U U I D > F 0 t S J s I d D h w k < / d 1 p 1 : U U I D > < d 1 p 1 : _ e l e m e n t s > < d 2 : a n y T y p e   z : I d = " i 4 8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9 3 " / > < d 1 p 1 : U U I D > K 2 e c k 4 k 4 i l b N < / d 1 p 1 : U U I D > < d 1 p 1 : C o n t a i n e r   z : R e f = " i 4 8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 w p S e W O v k E l T Y ? S h e e t 1 ! R 1 6 7 5 C 1 : R 1 6 7 6 C 1 / 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9 7 "   i : t y p e = " d 1 p 1 : L a b e l " > < d 1 p 1 : P a r e n t   z : R e f = " i 4 8 9 3 " / > < d 1 p 1 : U U I D > K Q 5 D X P q 8 k 9 t Z 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4 8 4 6 " / > < d 1 p 1 : U U I D > D b 1 x y 9 1 i a R z d < / d 1 p 1 : U U I D > < d 1 p 1 : _ p r o p e r t i e s   z : I d = " i 4 8 9 9 "   i : t y p e = " d 1 p 1 : M D M P r o p e r t i e s " > < d 1 p 1 : P a r e n t   z : R e f = " i 4 8 9 8 " / > < d 1 p 1 : U U I D > g H x I U 9 f S L k 0 0 < / d 1 p 1 : U U I D > < d 1 p 1 : _ c o n t e x t C o l l e c t i o n s > < d 2 : K e y V a l u e O f a n y T y p e C o m p o n e n t C o l l e c t i o n O f a n y T y p e g W H h t R N j > < d 2 : K e y   z : R e f = " i 3 2 " / > < d 2 : V a l u e   z : I d = " i 4 9 0 0 " > < d 1 p 1 : U U I D > Y S c 8 Y D F W C v W a < / d 1 p 1 : U U I D > < d 1 p 1 : _ e l e m e n t s > < d 2 : a n y T y p e   z : I d = " i 4 9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9 8 " / > < d 1 p 1 : U U I D > j k O 3 3 P r g Y f p B < / d 1 p 1 : U U I D > < d 1 p 1 : C o n t a i n e r   z : R e f = " i 4 8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 w p S e W O v k E l T Y ? S h e e t 1 ! R 1 6 7 7 C 1 : R 1 6 7 8 C 1 / 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9 0 2 "   i : t y p e = " d 1 p 1 : L a b e l " > < d 1 p 1 : P a r e n t   z : R e f = " i 4 8 9 8 " / > < d 1 p 1 : U U I D > E B 8 C 1 K 3 4 c c U R 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9 0 3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4 7 4 1 " / > < d 1 p 1 : U U I D > T 4 q 8 D y W L w o w H < / d 1 p 1 : U U I D > < d 1 p 1 : _ p r o p e r t i e s   z : I d = " i 4 9 0 4 "   i : t y p e = " d 1 p 1 : M D M P r o p e r t i e s " > < d 1 p 1 : P a r e n t   z : R e f = " i 4 9 0 3 " / > < d 1 p 1 : U U I D > w 9 J E B d Y n B o 8 S < / d 1 p 1 : U U I D > < d 1 p 1 : _ c o n t e x t C o l l e c t i o n s > < d 2 : K e y V a l u e O f a n y T y p e C o m p o n e n t C o l l e c t i o n O f a n y T y p e g W H h t R N j > < d 2 : K e y   z : R e f = " i 3 2 " / > < d 2 : V a l u e   z : I d = " i 4 9 0 5 " > < d 1 p 1 : U U I D > X m h f f F L 1 w W c v < / d 1 p 1 : U U I D > < d 1 p 1 : _ e l e m e n t s > < d 2 : a n y T y p e   z : I d = " i 4 9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0 3 " / > < d 1 p 1 : U U I D > n m Y 6 3 U c 8 n a C Y < / d 1 p 1 : U U I D > < d 1 p 1 : C o n t a i n e r   z : R e f = " i 4 9 0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9 0 7 "   i : t y p e = " d 1 p 1 : L a b e l " > < d 1 p 1 : P a r e n t   z : R e f = " i 4 9 0 3 " / > < d 1 p 1 : U U I D > u g p k 2 g z b P 1 X R 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0 8 "   i : t y p e = " d 1 p 1 : E l e m e n t s " > < d 1 p 1 : P a r e n t   z : R e f = " i 4 9 0 3 " / > < d 1 p 1 : U U I D > g 1 B 1 9 v x i W B 3 I < / d 1 p 1 : U U I D > < d 1 p 1 : _ c o n t e x t C o l l e c t i o n s > < d 2 : K e y V a l u e O f a n y T y p e C o m p o n e n t C o l l e c t i o n O f a n y T y p e g W H h t R N j > < d 2 : K e y   z : R e f = " i 3 2 " / > < d 2 : V a l u e   z : I d = " i 4 9 0 9 " > < d 1 p 1 : U U I D > i D H V X z 1 E N Y W K < / d 1 p 1 : U U I D > < d 1 p 1 : _ e l e m e n t s > < d 2 : a n y T y p e   z : I d = " i 4 9 1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4 9 0 3 " / > < d 1 p 1 : U U I D > o e L A 1 N v o t X 6 R < / d 1 p 1 : U U I D > < d 1 p 1 : _ p r o p e r t i e s   z : I d = " i 4 9 1 1 "   i : t y p e = " d 1 p 1 : M D M P r o p e r t i e s " > < d 1 p 1 : P a r e n t   z : R e f = " i 4 9 1 0 " / > < d 1 p 1 : U U I D > v B U j W t Z C l 6 b S < / d 1 p 1 : U U I D > < d 1 p 1 : _ c o n t e x t C o l l e c t i o n s > < d 2 : K e y V a l u e O f a n y T y p e C o m p o n e n t C o l l e c t i o n O f a n y T y p e g W H h t R N j > < d 2 : K e y   z : R e f = " i 3 2 " / > < d 2 : V a l u e   z : I d = " i 4 9 1 2 " > < d 1 p 1 : U U I D > l M A S T x P j h Y T a < / d 1 p 1 : U U I D > < d 1 p 1 : _ e l e m e n t s > < d 2 : a n y T y p e   z : I d = " i 4 9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1 0 " / > < d 1 p 1 : U U I D > D c t s M 9 p B j J k e < / d 1 p 1 : U U I D > < d 1 p 1 : C o n t a i n e r   z : R e f = " i 4 9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 w p S e W O v k E l T Y ? S h e e t 1 ! R 1 6 8 0 C 1 : R 1 6 8 1 C 1 / 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0 8 " / > < d 1 p 1 : _ l a b e l s > < d 2 : K e y V a l u e O f s t r i n g a n y T y p e > < d 2 : K e y > L a b e l < / d 2 : K e y > < d 2 : V a l u e   z : I d = " i 4 9 1 4 "   i : t y p e = " d 1 p 1 : L a b e l " > < d 1 p 1 : P a r e n t   z : R e f = " i 4 9 1 0 " / > < d 1 p 1 : U U I D > Q y k B F t i S G 1 3 1 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1 5 "   i : t y p e = " d 1 p 1 : E l e m e n t s " > < d 1 p 1 : P a r e n t   z : R e f = " i 4 9 1 0 " / > < d 1 p 1 : U U I D > g b L i J z 4 f J e y Y < / d 1 p 1 : U U I D > < d 1 p 1 : _ c o n t e x t C o l l e c t i o n s > < d 2 : K e y V a l u e O f a n y T y p e C o m p o n e n t C o l l e c t i o n O f a n y T y p e g W H h t R N j > < d 2 : K e y   z : R e f = " i 3 2 " / > < d 2 : V a l u e   z : I d = " i 4 9 1 6 " > < d 1 p 1 : U U I D > J 9 k 7 W l p B R P Y a < / d 1 p 1 : U U I D > < d 1 p 1 : _ e l e m e n t s > < d 2 : a n y T y p e   z : I d = " i 4 9 1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4 9 1 0 " / > < d 1 p 1 : U U I D > C N f 3 c b I 7 r P j r < / d 1 p 1 : U U I D > < d 1 p 1 : _ p r o p e r t i e s   z : I d = " i 4 9 1 8 "   i : t y p e = " d 1 p 1 : M D M P r o p e r t i e s " > < d 1 p 1 : P a r e n t   z : R e f = " i 4 9 1 7 " / > < d 1 p 1 : U U I D > m m h C 7 a J z K G O s < / d 1 p 1 : U U I D > < d 1 p 1 : _ c o n t e x t C o l l e c t i o n s > < d 2 : K e y V a l u e O f a n y T y p e C o m p o n e n t C o l l e c t i o n O f a n y T y p e g W H h t R N j > < d 2 : K e y   z : R e f = " i 3 2 " / > < d 2 : V a l u e   z : I d = " i 4 9 1 9 " > < d 1 p 1 : U U I D > P J q 1 L e 1 h s 4 f 3 < / d 1 p 1 : U U I D > < d 1 p 1 : _ e l e m e n t s > < d 2 : a n y T y p e   z : I d = " i 4 9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1 7 " / > < d 1 p 1 : U U I D > z s 0 m R Z t j m h i r < / d 1 p 1 : U U I D > < d 1 p 1 : C o n t a i n e r   z : R e f = " i 4 9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 w p S e W O v k E l T Y ? S h e e t 1 ! R 1 6 8 2 C 1 : R 1 6 8 3 C 1 / 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1 5 " / > < d 1 p 1 : _ l a b e l s > < d 2 : K e y V a l u e O f s t r i n g a n y T y p e > < d 2 : K e y > L a b e l < / d 2 : K e y > < d 2 : V a l u e   z : I d = " i 4 9 2 1 "   i : t y p e = " d 1 p 1 : L a b e l " > < d 1 p 1 : P a r e n t   z : R e f = " i 4 9 1 7 " / > < d 1 p 1 : U U I D > L p 1 q t 5 L 5 a 3 R V 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2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4 9 1 0 " / > < d 1 p 1 : U U I D > v 2 0 X Z m 1 u 1 V p f < / d 1 p 1 : U U I D > < d 1 p 1 : _ p r o p e r t i e s   z : I d = " i 4 9 2 3 "   i : t y p e = " d 1 p 1 : M D M P r o p e r t i e s " > < d 1 p 1 : P a r e n t   z : R e f = " i 4 9 2 2 " / > < d 1 p 1 : U U I D > N M m H O f Q 7 O B Y C < / d 1 p 1 : U U I D > < d 1 p 1 : _ c o n t e x t C o l l e c t i o n s > < d 2 : K e y V a l u e O f a n y T y p e C o m p o n e n t C o l l e c t i o n O f a n y T y p e g W H h t R N j > < d 2 : K e y   z : R e f = " i 3 2 " / > < d 2 : V a l u e   z : I d = " i 4 9 2 4 " > < d 1 p 1 : U U I D > Q z 1 F S D w 1 H n C Q < / d 1 p 1 : U U I D > < d 1 p 1 : _ e l e m e n t s > < d 2 : a n y T y p e   z : I d = " i 4 9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2 2 " / > < d 1 p 1 : U U I D > e i h v Y p F w m 8 l 9 < / d 1 p 1 : U U I D > < d 1 p 1 : C o n t a i n e r   z : R e f = " i 4 9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 w p S e W O v k E l T Y ? S h e e t 1 ! R 1 6 8 4 C 1 : R 1 6 8 5 C 1 / 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1 5 " / > < d 1 p 1 : _ l a b e l s > < d 2 : K e y V a l u e O f s t r i n g a n y T y p e > < d 2 : K e y > L a b e l < / d 2 : K e y > < d 2 : V a l u e   z : I d = " i 4 9 2 6 "   i : t y p e = " d 1 p 1 : L a b e l " > < d 1 p 1 : P a r e n t   z : R e f = " i 4 9 2 2 " / > < d 1 p 1 : U U I D > w t r y S O A 2 9 V Y I 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2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4 9 1 0 " / > < d 1 p 1 : U U I D > p Q x 6 n w T F R S T P < / d 1 p 1 : U U I D > < d 1 p 1 : _ p r o p e r t i e s   z : I d = " i 4 9 2 8 "   i : t y p e = " d 1 p 1 : M D M P r o p e r t i e s " > < d 1 p 1 : P a r e n t   z : R e f = " i 4 9 2 7 " / > < d 1 p 1 : U U I D > s u S N o h q 8 T y R d < / d 1 p 1 : U U I D > < d 1 p 1 : _ c o n t e x t C o l l e c t i o n s > < d 2 : K e y V a l u e O f a n y T y p e C o m p o n e n t C o l l e c t i o n O f a n y T y p e g W H h t R N j > < d 2 : K e y   z : R e f = " i 3 2 " / > < d 2 : V a l u e   z : I d = " i 4 9 2 9 " > < d 1 p 1 : U U I D > d n R j v s k n J W h r < / d 1 p 1 : U U I D > < d 1 p 1 : _ e l e m e n t s > < d 2 : a n y T y p e   z : I d = " i 4 9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2 7 " / > < d 1 p 1 : U U I D > x f k k 6 n b W N 2 O j < / d 1 p 1 : U U I D > < d 1 p 1 : C o n t a i n e r   z : R e f = " i 4 9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 w p S e W O v k E l T Y ? S h e e t 1 ! R 1 6 8 6 C 1 : R 1 6 8 7 C 1 / 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1 5 " / > < d 1 p 1 : _ l a b e l s > < d 2 : K e y V a l u e O f s t r i n g a n y T y p e > < d 2 : K e y > L a b e l < / d 2 : K e y > < d 2 : V a l u e   z : I d = " i 4 9 3 1 "   i : t y p e = " d 1 p 1 : L a b e l " > < d 1 p 1 : P a r e n t   z : R e f = " i 4 9 2 7 " / > < d 1 p 1 : U U I D > h x s 3 f j q o a b Q B 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3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4 9 1 0 " / > < d 1 p 1 : U U I D > f l P p f 4 N m R W J K < / d 1 p 1 : U U I D > < d 1 p 1 : _ p r o p e r t i e s   z : I d = " i 4 9 3 3 "   i : t y p e = " d 1 p 1 : M D M P r o p e r t i e s " > < d 1 p 1 : P a r e n t   z : R e f = " i 4 9 3 2 " / > < d 1 p 1 : U U I D > n j M k 6 E 7 w Q E M w < / d 1 p 1 : U U I D > < d 1 p 1 : _ c o n t e x t C o l l e c t i o n s > < d 2 : K e y V a l u e O f a n y T y p e C o m p o n e n t C o l l e c t i o n O f a n y T y p e g W H h t R N j > < d 2 : K e y   z : R e f = " i 3 2 " / > < d 2 : V a l u e   z : I d = " i 4 9 3 4 " > < d 1 p 1 : U U I D > T h B 3 Y 8 0 g M l Q J < / d 1 p 1 : U U I D > < d 1 p 1 : _ e l e m e n t s > < d 2 : a n y T y p e   z : I d = " i 4 9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3 2 " / > < d 1 p 1 : U U I D > x G B q X 5 Q s Y s x M < / d 1 p 1 : U U I D > < d 1 p 1 : C o n t a i n e r   z : R e f = " i 4 9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 w p S e W O v k E l T Y ? S h e e t 1 ! R 1 6 8 8 C 1 : R 1 6 8 9 C 1 / 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1 5 " / > < d 1 p 1 : _ l a b e l s > < d 2 : K e y V a l u e O f s t r i n g a n y T y p e > < d 2 : K e y > L a b e l < / d 2 : K e y > < d 2 : V a l u e   z : I d = " i 4 9 3 6 "   i : t y p e = " d 1 p 1 : L a b e l " > < d 1 p 1 : P a r e n t   z : R e f = " i 4 9 3 2 " / > < d 1 p 1 : U U I D > Y 1 O 2 s M j S n h W 8 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9 3 7 "   i : t y p e = " d 1 p 1 : E l e m e n t " > < d 1 p 1 : N a m e > R & a m p ; 2 3 3 ; g i o n < / d 1 p 1 : N a m e > < d 1 p 1 : O b j e c t T y p e > E l e m e n t < / d 1 p 1 : O b j e c t T y p e > < d 1 p 1 : P a r e n t   z : R e f = " i 4 7 4 1 " / > < d 1 p 1 : U U I D > N H 3 1 8 n k z z a C j < / d 1 p 1 : U U I D > < d 1 p 1 : _ p r o p e r t i e s   z : I d = " i 4 9 3 8 "   i : t y p e = " d 1 p 1 : M D M P r o p e r t i e s " > < d 1 p 1 : P a r e n t   z : R e f = " i 4 9 3 7 " / > < d 1 p 1 : U U I D > a 9 q E Z v b 3 T y M Z < / d 1 p 1 : U U I D > < d 1 p 1 : _ c o n t e x t C o l l e c t i o n s > < d 2 : K e y V a l u e O f a n y T y p e C o m p o n e n t C o l l e c t i o n O f a n y T y p e g W H h t R N j > < d 2 : K e y   z : R e f = " i 3 2 " / > < d 2 : V a l u e   z : I d = " i 4 9 3 9 " > < d 1 p 1 : U U I D > f h 7 P B t X K S C n 1 < / d 1 p 1 : U U I D > < d 1 p 1 : _ e l e m e n t s > < d 2 : a n y T y p e   z : I d = " i 4 9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3 7 " / > < d 1 p 1 : U U I D > C R Z U y e X q u z X Z < / d 1 p 1 : U U I D > < d 1 p 1 : C o n t a i n e r   z : R e f = " i 4 9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 w p S e W O v k E l T Y ? S h e e t 1 ! R 1 6 9 0 C 1 / 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9 4 1 "   i : t y p e = " d 1 p 1 : L a b e l " > < d 1 p 1 : P a r e n t   z : R e f = " i 4 9 3 7 " / > < d 1 p 1 : U U I D > X J X k n Y Z D 0 p 6 2 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4 2 "   i : t y p e = " d 1 p 1 : E l e m e n t s " > < d 1 p 1 : P a r e n t   z : R e f = " i 4 9 3 7 " / > < d 1 p 1 : U U I D > S m 5 P N e M F l A G Y < / d 1 p 1 : U U I D > < d 1 p 1 : _ c o n t e x t C o l l e c t i o n s > < d 2 : K e y V a l u e O f a n y T y p e C o m p o n e n t C o l l e c t i o n O f a n y T y p e g W H h t R N j > < d 2 : K e y   z : R e f = " i 3 2 " / > < d 2 : V a l u e   z : I d = " i 4 9 4 3 " > < d 1 p 1 : U U I D > E n 5 0 k A o M B A e X < / d 1 p 1 : U U I D > < d 1 p 1 : _ e l e m e n t s > < d 2 : a n y T y p e   z : I d = " i 4 9 4 4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4 9 3 7 " / > < d 1 p 1 : U U I D > k U l U N 6 8 4 u t e N < / d 1 p 1 : U U I D > < d 1 p 1 : _ p r o p e r t i e s   z : I d = " i 4 9 4 5 "   i : t y p e = " d 1 p 1 : M D M P r o p e r t i e s " > < d 1 p 1 : P a r e n t   z : R e f = " i 4 9 4 4 " / > < d 1 p 1 : U U I D > P v G b K X 1 J 4 m E 1 < / d 1 p 1 : U U I D > < d 1 p 1 : _ c o n t e x t C o l l e c t i o n s > < d 2 : K e y V a l u e O f a n y T y p e C o m p o n e n t C o l l e c t i o n O f a n y T y p e g W H h t R N j > < d 2 : K e y   z : R e f = " i 3 2 " / > < d 2 : V a l u e   z : I d = " i 4 9 4 6 " > < d 1 p 1 : U U I D > y B q q V n 3 e W 0 C I < / d 1 p 1 : U U I D > < d 1 p 1 : _ e l e m e n t s > < d 2 : a n y T y p e   z : I d = " i 4 9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4 4 " / > < d 1 p 1 : U U I D > S G F z b g q x J i 6 R < / d 1 p 1 : U U I D > < d 1 p 1 : C o n t a i n e r   z : R e f = " i 4 9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 w p S e W O v k E l T Y ? S h e e t 1 ! R 1 6 9 1 C 1 : R 1 6 9 2 C 1 / 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4 2 " / > < d 1 p 1 : _ l a b e l s > < d 2 : K e y V a l u e O f s t r i n g a n y T y p e > < d 2 : K e y > L a b e l < / d 2 : K e y > < d 2 : V a l u e   z : I d = " i 4 9 4 8 "   i : t y p e = " d 1 p 1 : L a b e l " > < d 1 p 1 : P a r e n t   z : R e f = " i 4 9 4 4 " / > < d 1 p 1 : U U I D > p E 0 3 r B H X J t Z M 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9 4 9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4 9 3 7 " / > < d 1 p 1 : U U I D > O s g 8 8 y s o L A x 1 < / d 1 p 1 : U U I D > < d 1 p 1 : _ p r o p e r t i e s   z : I d = " i 4 9 5 0 "   i : t y p e = " d 1 p 1 : M D M P r o p e r t i e s " > < d 1 p 1 : P a r e n t   z : R e f = " i 4 9 4 9 " / > < d 1 p 1 : U U I D > f 5 9 5 M e 6 a M j W x < / d 1 p 1 : U U I D > < d 1 p 1 : _ c o n t e x t C o l l e c t i o n s > < d 2 : K e y V a l u e O f a n y T y p e C o m p o n e n t C o l l e c t i o n O f a n y T y p e g W H h t R N j > < d 2 : K e y   z : R e f = " i 3 2 " / > < d 2 : V a l u e   z : I d = " i 4 9 5 1 " > < d 1 p 1 : U U I D > q r V H 4 3 D c t 8 F E < / d 1 p 1 : U U I D > < d 1 p 1 : _ e l e m e n t s > < d 2 : a n y T y p e   z : I d = " i 4 9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4 9 " / > < d 1 p 1 : U U I D > O B s Y 6 R r b E Z E a < / d 1 p 1 : U U I D > < d 1 p 1 : C o n t a i n e r   z : R e f = " i 4 9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 w p S e W O v k E l T Y ? S h e e t 1 ! R 1 6 9 3 C 1 : R 1 6 9 4 C 1 / 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4 2 " / > < d 1 p 1 : _ l a b e l s > < d 2 : K e y V a l u e O f s t r i n g a n y T y p e > < d 2 : K e y > L a b e l < / d 2 : K e y > < d 2 : V a l u e   z : I d = " i 4 9 5 3 "   i : t y p e = " d 1 p 1 : L a b e l " > < d 1 p 1 : P a r e n t   z : R e f = " i 4 9 4 9 " / > < d 1 p 1 : U U I D > U Y c 2 T O H x R 8 d T 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5 4 "   i : t y p e = " d 1 p 1 : E l e m e n t s " > < d 1 p 1 : P a r e n t   z : R e f = " i 4 9 4 9 " / > < d 1 p 1 : U U I D > L I A o 6 x b z 8 U T p < / d 1 p 1 : U U I D > < d 1 p 1 : _ c o n t e x t C o l l e c t i o n s > < d 2 : K e y V a l u e O f a n y T y p e C o m p o n e n t C o l l e c t i o n O f a n y T y p e g W H h t R N j > < d 2 : K e y   z : R e f = " i 3 2 " / > < d 2 : V a l u e   z : I d = " i 4 9 5 5 " > < d 1 p 1 : U U I D > Z R A G L 8 r 2 j 4 v 0 < / d 1 p 1 : U U I D > < d 1 p 1 : _ e l e m e n t s > < d 2 : a n y T y p e   z : I d = " i 4 9 5 6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4 9 4 9 " / > < d 1 p 1 : U U I D > p D r Y j 8 1 G F 3 c 8 < / d 1 p 1 : U U I D > < d 1 p 1 : _ p r o p e r t i e s   z : I d = " i 4 9 5 7 "   i : t y p e = " d 1 p 1 : M D M P r o p e r t i e s " > < d 1 p 1 : P a r e n t   z : R e f = " i 4 9 5 6 " / > < d 1 p 1 : U U I D > g 8 R 2 3 m 5 y v T A u < / d 1 p 1 : U U I D > < d 1 p 1 : _ c o n t e x t C o l l e c t i o n s > < d 2 : K e y V a l u e O f a n y T y p e C o m p o n e n t C o l l e c t i o n O f a n y T y p e g W H h t R N j > < d 2 : K e y   z : R e f = " i 3 2 " / > < d 2 : V a l u e   z : I d = " i 4 9 5 8 " > < d 1 p 1 : U U I D > J j 1 P f f i n 1 5 p K < / d 1 p 1 : U U I D > < d 1 p 1 : _ e l e m e n t s > < d 2 : a n y T y p e   z : I d = " i 4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5 6 " / > < d 1 p 1 : U U I D > o i e 4 2 5 s a n 5 e 6 < / d 1 p 1 : U U I D > < d 1 p 1 : C o n t a i n e r   z : R e f = " i 4 9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 w p S e W O v k E l T Y ? S h e e t 1 ! R 1 6 9 5 C 1 : R 1 6 9 6 C 1 / 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6 0 "   i : t y p e = " d 1 p 1 : L a b e l " > < d 1 p 1 : P a r e n t   z : R e f = " i 4 9 5 6 " / > < d 1 p 1 : U U I D > c t O T G X N l 0 C g f 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6 1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4 9 4 9 " / > < d 1 p 1 : U U I D > s a j M l h K F 3 B m N < / d 1 p 1 : U U I D > < d 1 p 1 : _ p r o p e r t i e s   z : I d = " i 4 9 6 2 "   i : t y p e = " d 1 p 1 : M D M P r o p e r t i e s " > < d 1 p 1 : P a r e n t   z : R e f = " i 4 9 6 1 " / > < d 1 p 1 : U U I D > g L j H D R U 8 B 8 N Y < / d 1 p 1 : U U I D > < d 1 p 1 : _ c o n t e x t C o l l e c t i o n s > < d 2 : K e y V a l u e O f a n y T y p e C o m p o n e n t C o l l e c t i o n O f a n y T y p e g W H h t R N j > < d 2 : K e y   z : R e f = " i 3 2 " / > < d 2 : V a l u e   z : I d = " i 4 9 6 3 " > < d 1 p 1 : U U I D > U b 5 k 1 b j s U G G V < / d 1 p 1 : U U I D > < d 1 p 1 : _ e l e m e n t s > < d 2 : a n y T y p e   z : I d = " i 4 9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6 1 " / > < d 1 p 1 : U U I D > G A 5 z l k G Q E 6 n U < / d 1 p 1 : U U I D > < d 1 p 1 : C o n t a i n e r   z : R e f = " i 4 9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 w p S e W O v k E l T Y ? S h e e t 1 ! R 1 6 9 7 C 1 : R 1 6 9 8 C 1 / 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6 5 "   i : t y p e = " d 1 p 1 : L a b e l " > < d 1 p 1 : P a r e n t   z : R e f = " i 4 9 6 1 " / > < d 1 p 1 : U U I D > t 4 1 G c 8 V g H A 8 N 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6 6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4 9 4 9 " / > < d 1 p 1 : U U I D > u k y 2 s i 1 8 s 9 D k < / d 1 p 1 : U U I D > < d 1 p 1 : _ p r o p e r t i e s   z : I d = " i 4 9 6 7 "   i : t y p e = " d 1 p 1 : M D M P r o p e r t i e s " > < d 1 p 1 : P a r e n t   z : R e f = " i 4 9 6 6 " / > < d 1 p 1 : U U I D > w b k j l q J y V G g a < / d 1 p 1 : U U I D > < d 1 p 1 : _ c o n t e x t C o l l e c t i o n s > < d 2 : K e y V a l u e O f a n y T y p e C o m p o n e n t C o l l e c t i o n O f a n y T y p e g W H h t R N j > < d 2 : K e y   z : R e f = " i 3 2 " / > < d 2 : V a l u e   z : I d = " i 4 9 6 8 " > < d 1 p 1 : U U I D > z I j M W w n g E N 9 C < / d 1 p 1 : U U I D > < d 1 p 1 : _ e l e m e n t s > < d 2 : a n y T y p e   z : I d = " i 4 9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6 6 " / > < d 1 p 1 : U U I D > R f Y b 2 7 T d z m o a < / d 1 p 1 : U U I D > < d 1 p 1 : C o n t a i n e r   z : R e f = " i 4 9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 w p S e W O v k E l T Y ? S h e e t 1 ! R 1 6 9 9 C 1 : R 1 7 0 0 C 1 / 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7 0 "   i : t y p e = " d 1 p 1 : L a b e l " > < d 1 p 1 : P a r e n t   z : R e f = " i 4 9 6 6 " / > < d 1 p 1 : U U I D > o 8 B S Q J f 3 2 T s l 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7 1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4 9 4 9 " / > < d 1 p 1 : U U I D > T A V O m y d n z 4 w d < / d 1 p 1 : U U I D > < d 1 p 1 : _ p r o p e r t i e s   z : I d = " i 4 9 7 2 "   i : t y p e = " d 1 p 1 : M D M P r o p e r t i e s " > < d 1 p 1 : P a r e n t   z : R e f = " i 4 9 7 1 " / > < d 1 p 1 : U U I D > s A G o 7 S A B e g 0 d < / d 1 p 1 : U U I D > < d 1 p 1 : _ c o n t e x t C o l l e c t i o n s > < d 2 : K e y V a l u e O f a n y T y p e C o m p o n e n t C o l l e c t i o n O f a n y T y p e g W H h t R N j > < d 2 : K e y   z : R e f = " i 3 2 " / > < d 2 : V a l u e   z : I d = " i 4 9 7 3 " > < d 1 p 1 : U U I D > A 4 4 S T G P s b h N G < / d 1 p 1 : U U I D > < d 1 p 1 : _ e l e m e n t s > < d 2 : a n y T y p e   z : I d = " i 4 9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7 1 " / > < d 1 p 1 : U U I D > P s 5 Y x D m Y e J V V < / d 1 p 1 : U U I D > < d 1 p 1 : C o n t a i n e r   z : R e f = " i 4 9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 w p S e W O v k E l T Y ? S h e e t 1 ! R 1 7 0 1 C 1 : R 1 7 0 2 C 1 / 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7 5 "   i : t y p e = " d 1 p 1 : L a b e l " > < d 1 p 1 : P a r e n t   z : R e f = " i 4 9 7 1 " / > < d 1 p 1 : U U I D > t O g O d w F 2 M j Q A 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7 6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4 9 4 9 " / > < d 1 p 1 : U U I D > k A X 6 v P J q c H W h < / d 1 p 1 : U U I D > < d 1 p 1 : _ p r o p e r t i e s   z : I d = " i 4 9 7 7 "   i : t y p e = " d 1 p 1 : M D M P r o p e r t i e s " > < d 1 p 1 : P a r e n t   z : R e f = " i 4 9 7 6 " / > < d 1 p 1 : U U I D > i 8 j x N 8 i 0 q 5 a 7 < / d 1 p 1 : U U I D > < d 1 p 1 : _ c o n t e x t C o l l e c t i o n s > < d 2 : K e y V a l u e O f a n y T y p e C o m p o n e n t C o l l e c t i o n O f a n y T y p e g W H h t R N j > < d 2 : K e y   z : R e f = " i 3 2 " / > < d 2 : V a l u e   z : I d = " i 4 9 7 8 " > < d 1 p 1 : U U I D > C A J s W 5 8 V x A W P < / d 1 p 1 : U U I D > < d 1 p 1 : _ e l e m e n t s > < d 2 : a n y T y p e   z : I d = " i 4 9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7 6 " / > < d 1 p 1 : U U I D > S n O b 3 c 8 2 k j n V < / d 1 p 1 : U U I D > < d 1 p 1 : C o n t a i n e r   z : R e f = " i 4 9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 w p S e W O v k E l T Y ? S h e e t 1 ! R 1 7 0 3 C 1 : R 1 7 0 4 C 1 / 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8 0 "   i : t y p e = " d 1 p 1 : L a b e l " > < d 1 p 1 : P a r e n t   z : R e f = " i 4 9 7 6 " / > < d 1 p 1 : U U I D > Z F C R v k D v 1 9 W l 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8 1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4 9 4 9 " / > < d 1 p 1 : U U I D > u H 8 M n I A w Y F i a < / d 1 p 1 : U U I D > < d 1 p 1 : _ p r o p e r t i e s   z : I d = " i 4 9 8 2 "   i : t y p e = " d 1 p 1 : M D M P r o p e r t i e s " > < d 1 p 1 : P a r e n t   z : R e f = " i 4 9 8 1 " / > < d 1 p 1 : U U I D > b d f d 8 Y b X S 8 V x < / d 1 p 1 : U U I D > < d 1 p 1 : _ c o n t e x t C o l l e c t i o n s > < d 2 : K e y V a l u e O f a n y T y p e C o m p o n e n t C o l l e c t i o n O f a n y T y p e g W H h t R N j > < d 2 : K e y   z : R e f = " i 3 2 " / > < d 2 : V a l u e   z : I d = " i 4 9 8 3 " > < d 1 p 1 : U U I D > u 3 B i L A i p n U a k < / d 1 p 1 : U U I D > < d 1 p 1 : _ e l e m e n t s > < d 2 : a n y T y p e   z : I d = " i 4 9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8 1 " / > < d 1 p 1 : U U I D > m H 6 N 6 j Y e X z L 3 < / d 1 p 1 : U U I D > < d 1 p 1 : C o n t a i n e r   z : R e f = " i 4 9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 w p S e W O v k E l T Y ? S h e e t 1 ! R 1 7 0 5 C 1 : R 1 7 0 6 C 1 / 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8 5 "   i : t y p e = " d 1 p 1 : L a b e l " > < d 1 p 1 : P a r e n t   z : R e f = " i 4 9 8 1 " / > < d 1 p 1 : U U I D > l z q r 3 I W Z h m A Q 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8 6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4 9 4 9 " / > < d 1 p 1 : U U I D > b S o y S Z n v o L O 7 < / d 1 p 1 : U U I D > < d 1 p 1 : _ p r o p e r t i e s   z : I d = " i 4 9 8 7 "   i : t y p e = " d 1 p 1 : M D M P r o p e r t i e s " > < d 1 p 1 : P a r e n t   z : R e f = " i 4 9 8 6 " / > < d 1 p 1 : U U I D > W g W Z k 9 7 Y S c i A < / d 1 p 1 : U U I D > < d 1 p 1 : _ c o n t e x t C o l l e c t i o n s > < d 2 : K e y V a l u e O f a n y T y p e C o m p o n e n t C o l l e c t i o n O f a n y T y p e g W H h t R N j > < d 2 : K e y   z : R e f = " i 3 2 " / > < d 2 : V a l u e   z : I d = " i 4 9 8 8 " > < d 1 p 1 : U U I D > W a r k A 7 t N D 5 u 2 < / d 1 p 1 : U U I D > < d 1 p 1 : _ e l e m e n t s > < d 2 : a n y T y p e   z : I d = " i 4 9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8 6 " / > < d 1 p 1 : U U I D > X N a t l 2 Z F t H H q < / d 1 p 1 : U U I D > < d 1 p 1 : C o n t a i n e r   z : R e f = " i 4 9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 w p S e W O v k E l T Y ? S h e e t 1 ! R 1 7 0 7 C 1 : R 1 7 0 8 C 1 / 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9 0 "   i : t y p e = " d 1 p 1 : L a b e l " > < d 1 p 1 : P a r e n t   z : R e f = " i 4 9 8 6 " / > < d 1 p 1 : U U I D > M m G k v A 1 h k s 5 S 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9 1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4 9 4 9 " / > < d 1 p 1 : U U I D > M 2 t Y K I i 7 P V Z S < / d 1 p 1 : U U I D > < d 1 p 1 : _ p r o p e r t i e s   z : I d = " i 4 9 9 2 "   i : t y p e = " d 1 p 1 : M D M P r o p e r t i e s " > < d 1 p 1 : P a r e n t   z : R e f = " i 4 9 9 1 " / > < d 1 p 1 : U U I D > h J F o W B S R j 6 x h < / d 1 p 1 : U U I D > < d 1 p 1 : _ c o n t e x t C o l l e c t i o n s > < d 2 : K e y V a l u e O f a n y T y p e C o m p o n e n t C o l l e c t i o n O f a n y T y p e g W H h t R N j > < d 2 : K e y   z : R e f = " i 3 2 " / > < d 2 : V a l u e   z : I d = " i 4 9 9 3 " > < d 1 p 1 : U U I D > t y d a G 7 1 f w f 7 X < / d 1 p 1 : U U I D > < d 1 p 1 : _ e l e m e n t s > < d 2 : a n y T y p e   z : I d = " i 4 9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9 1 " / > < d 1 p 1 : U U I D > d O x b C d R T S B 5 2 < / d 1 p 1 : U U I D > < d 1 p 1 : C o n t a i n e r   z : R e f = " i 4 9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 w p S e W O v k E l T Y ? S h e e t 1 ! R 1 7 0 9 C 1 : R 1 7 1 0 C 1 / 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9 5 "   i : t y p e = " d 1 p 1 : L a b e l " > < d 1 p 1 : P a r e n t   z : R e f = " i 4 9 9 1 " / > < d 1 p 1 : U U I D > S 1 M g j 6 U 4 M y O 8 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9 6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4 9 4 9 " / > < d 1 p 1 : U U I D > B R n r Z R l 5 m p V S < / d 1 p 1 : U U I D > < d 1 p 1 : _ p r o p e r t i e s   z : I d = " i 4 9 9 7 "   i : t y p e = " d 1 p 1 : M D M P r o p e r t i e s " > < d 1 p 1 : P a r e n t   z : R e f = " i 4 9 9 6 " / > < d 1 p 1 : U U I D > t E 1 B o c S f a 3 2 x < / d 1 p 1 : U U I D > < d 1 p 1 : _ c o n t e x t C o l l e c t i o n s > < d 2 : K e y V a l u e O f a n y T y p e C o m p o n e n t C o l l e c t i o n O f a n y T y p e g W H h t R N j > < d 2 : K e y   z : R e f = " i 3 2 " / > < d 2 : V a l u e   z : I d = " i 4 9 9 8 " > < d 1 p 1 : U U I D > U 9 8 v R n 3 I L t E I < / d 1 p 1 : U U I D > < d 1 p 1 : _ e l e m e n t s > < d 2 : a n y T y p e   z : I d = " i 4 9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9 6 " / > < d 1 p 1 : U U I D > M 1 P G p e O 1 2 l h B < / d 1 p 1 : U U I D > < d 1 p 1 : C o n t a i n e r   z : R e f = " i 4 9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 w p S e W O v k E l T Y ? S h e e t 1 ! R 1 7 1 1 C 1 : R 1 7 1 2 C 1 / 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5 0 0 0 "   i : t y p e = " d 1 p 1 : L a b e l " > < d 1 p 1 : P a r e n t   z : R e f = " i 4 9 9 6 " / > < d 1 p 1 : U U I D > t B R x K q S r h 4 e t 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0 1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4 9 4 9 " / > < d 1 p 1 : U U I D > j l S d k p x 6 D m A n < / d 1 p 1 : U U I D > < d 1 p 1 : _ p r o p e r t i e s   z : I d = " i 5 0 0 2 "   i : t y p e = " d 1 p 1 : M D M P r o p e r t i e s " > < d 1 p 1 : P a r e n t   z : R e f = " i 5 0 0 1 " / > < d 1 p 1 : U U I D > F z 2 U N c 6 q X A C D < / d 1 p 1 : U U I D > < d 1 p 1 : _ c o n t e x t C o l l e c t i o n s > < d 2 : K e y V a l u e O f a n y T y p e C o m p o n e n t C o l l e c t i o n O f a n y T y p e g W H h t R N j > < d 2 : K e y   z : R e f = " i 3 2 " / > < d 2 : V a l u e   z : I d = " i 5 0 0 3 " > < d 1 p 1 : U U I D > Z g B q I y q J A t x x < / d 1 p 1 : U U I D > < d 1 p 1 : _ e l e m e n t s > < d 2 : a n y T y p e   z : I d = " i 5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0 1 " / > < d 1 p 1 : U U I D > K M 1 5 p B 4 x c 7 p d < / d 1 p 1 : U U I D > < d 1 p 1 : C o n t a i n e r   z : R e f = " i 5 0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 w p S e W O v k E l T Y ? S h e e t 1 ! R 1 7 1 3 C 1 : R 1 7 1 4 C 1 / 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5 0 0 5 "   i : t y p e = " d 1 p 1 : L a b e l " > < d 1 p 1 : P a r e n t   z : R e f = " i 5 0 0 1 " / > < d 1 p 1 : U U I D > D Z p 8 V u X R B o k U 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0 6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4 9 4 9 " / > < d 1 p 1 : U U I D > l C 4 a Q k i 1 t r A H < / d 1 p 1 : U U I D > < d 1 p 1 : _ p r o p e r t i e s   z : I d = " i 5 0 0 7 "   i : t y p e = " d 1 p 1 : M D M P r o p e r t i e s " > < d 1 p 1 : P a r e n t   z : R e f = " i 5 0 0 6 " / > < d 1 p 1 : U U I D > n j 5 t w Y w O z L m J < / d 1 p 1 : U U I D > < d 1 p 1 : _ c o n t e x t C o l l e c t i o n s > < d 2 : K e y V a l u e O f a n y T y p e C o m p o n e n t C o l l e c t i o n O f a n y T y p e g W H h t R N j > < d 2 : K e y   z : R e f = " i 3 2 " / > < d 2 : V a l u e   z : I d = " i 5 0 0 8 " > < d 1 p 1 : U U I D > X i s E 4 X A Y C F H B < / d 1 p 1 : U U I D > < d 1 p 1 : _ e l e m e n t s > < d 2 : a n y T y p e   z : I d = " i 5 0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0 6 " / > < d 1 p 1 : U U I D > f A A V F P l g 2 j 4 j < / d 1 p 1 : U U I D > < d 1 p 1 : C o n t a i n e r   z : R e f = " i 5 0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 w p S e W O v k E l T Y ? S h e e t 1 ! R 1 7 1 5 C 1 : R 1 7 1 6 C 1 / 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5 0 1 0 "   i : t y p e = " d 1 p 1 : L a b e l " > < d 1 p 1 : P a r e n t   z : R e f = " i 5 0 0 6 " / > < d 1 p 1 : U U I D > g D h u z M p X Y i u D 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0 1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4 7 4 1 " / > < d 1 p 1 : U U I D > e 0 K y V u j L 0 h 9 l < / d 1 p 1 : U U I D > < d 1 p 1 : _ p r o p e r t i e s   z : I d = " i 5 0 1 2 "   i : t y p e = " d 1 p 1 : M D M P r o p e r t i e s " > < d 1 p 1 : P a r e n t   z : R e f = " i 5 0 1 1 " / > < d 1 p 1 : U U I D > t 6 Y m 7 j 8 B k s d G < / d 1 p 1 : U U I D > < d 1 p 1 : _ c o n t e x t C o l l e c t i o n s > < d 2 : K e y V a l u e O f a n y T y p e C o m p o n e n t C o l l e c t i o n O f a n y T y p e g W H h t R N j > < d 2 : K e y   z : R e f = " i 3 2 " / > < d 2 : V a l u e   z : I d = " i 5 0 1 3 " > < d 1 p 1 : U U I D > Q 0 1 E 6 Q b q c 4 H v < / d 1 p 1 : U U I D > < d 1 p 1 : _ e l e m e n t s > < d 2 : a n y T y p e   z : I d = " i 5 0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1 1 " / > < d 1 p 1 : U U I D > T a J j l F R 3 o J M 7 < / d 1 p 1 : U U I D > < d 1 p 1 : C o n t a i n e r   z : R e f = " i 5 0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 w p S e W O v k E l T Y ? S h e e t 1 ! R 1 7 1 7 C 1 / 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5 0 1 5 "   i : t y p e = " d 1 p 1 : L a b e l " > < d 1 p 1 : P a r e n t   z : R e f = " i 5 0 1 1 " / > < d 1 p 1 : U U I D > W w e I h l 4 F E 5 s s 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1 6 "   i : t y p e = " d 1 p 1 : E l e m e n t s " > < d 1 p 1 : P a r e n t   z : R e f = " i 5 0 1 1 " / > < d 1 p 1 : U U I D > j k B j 1 0 9 3 5 f 2 m < / d 1 p 1 : U U I D > < d 1 p 1 : _ c o n t e x t C o l l e c t i o n s > < d 2 : K e y V a l u e O f a n y T y p e C o m p o n e n t C o l l e c t i o n O f a n y T y p e g W H h t R N j > < d 2 : K e y   z : R e f = " i 3 2 " / > < d 2 : V a l u e   z : I d = " i 5 0 1 7 " > < d 1 p 1 : U U I D > n g P M S l j K 5 G H v < / d 1 p 1 : U U I D > < d 1 p 1 : _ e l e m e n t s > < d 2 : a n y T y p e   z : I d = " i 5 0 1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5 0 1 1 " / > < d 1 p 1 : U U I D > k 9 S A h F q h Q z t V < / d 1 p 1 : U U I D > < d 1 p 1 : _ p r o p e r t i e s   z : I d = " i 5 0 1 9 "   i : t y p e = " d 1 p 1 : M D M P r o p e r t i e s " > < d 1 p 1 : P a r e n t   z : R e f = " i 5 0 1 8 " / > < d 1 p 1 : U U I D > z Y a d H G b 3 h 3 C P < / d 1 p 1 : U U I D > < d 1 p 1 : _ c o n t e x t C o l l e c t i o n s > < d 2 : K e y V a l u e O f a n y T y p e C o m p o n e n t C o l l e c t i o n O f a n y T y p e g W H h t R N j > < d 2 : K e y   z : R e f = " i 3 2 " / > < d 2 : V a l u e   z : I d = " i 5 0 2 0 " > < d 1 p 1 : U U I D > T g k l I P H 7 0 n O i < / d 1 p 1 : U U I D > < d 1 p 1 : _ e l e m e n t s > < d 2 : a n y T y p e   z : I d = " i 5 0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1 8 " / > < d 1 p 1 : U U I D > V Z a e a k d K o 4 F i < / d 1 p 1 : U U I D > < d 1 p 1 : C o n t a i n e r   z : R e f = " i 5 0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 w p S e W O v k E l T Y ? S h e e t 1 ! R 1 7 1 8 C 1 : R 1 7 1 9 C 1 / 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1 6 " / > < d 1 p 1 : _ l a b e l s > < d 2 : K e y V a l u e O f s t r i n g a n y T y p e > < d 2 : K e y > L a b e l < / d 2 : K e y > < d 2 : V a l u e   z : I d = " i 5 0 2 2 "   i : t y p e = " d 1 p 1 : L a b e l " > < d 1 p 1 : P a r e n t   z : R e f = " i 5 0 1 8 " / > < d 1 p 1 : U U I D > Q 4 j 9 Q L b 6 y 3 d K 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2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5 0 1 1 " / > < d 1 p 1 : U U I D > y p q G I W 1 Y L 5 a u < / d 1 p 1 : U U I D > < d 1 p 1 : _ p r o p e r t i e s   z : I d = " i 5 0 2 4 "   i : t y p e = " d 1 p 1 : M D M P r o p e r t i e s " > < d 1 p 1 : P a r e n t   z : R e f = " i 5 0 2 3 " / > < d 1 p 1 : U U I D > r 7 i W d N O e X 3 L E < / d 1 p 1 : U U I D > < d 1 p 1 : _ c o n t e x t C o l l e c t i o n s > < d 2 : K e y V a l u e O f a n y T y p e C o m p o n e n t C o l l e c t i o n O f a n y T y p e g W H h t R N j > < d 2 : K e y   z : R e f = " i 3 2 " / > < d 2 : V a l u e   z : I d = " i 5 0 2 5 " > < d 1 p 1 : U U I D > b r w Y C P I W K 1 E s < / d 1 p 1 : U U I D > < d 1 p 1 : _ e l e m e n t s > < d 2 : a n y T y p e   z : I d = " i 5 0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2 3 " / > < d 1 p 1 : U U I D > j 7 e 7 b 1 m d a B v L < / d 1 p 1 : U U I D > < d 1 p 1 : C o n t a i n e r   z : R e f = " i 5 0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 w p S e W O v k E l T Y ? S h e e t 1 ! R 1 7 2 0 C 1 : R 1 7 2 1 C 1 / 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1 6 " / > < d 1 p 1 : _ l a b e l s > < d 2 : K e y V a l u e O f s t r i n g a n y T y p e > < d 2 : K e y > L a b e l < / d 2 : K e y > < d 2 : V a l u e   z : I d = " i 5 0 2 7 "   i : t y p e = " d 1 p 1 : L a b e l " > < d 1 p 1 : P a r e n t   z : R e f = " i 5 0 2 3 " / > < d 1 p 1 : U U I D > A k L T 0 C W Y e z g 5 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2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5 0 1 1 " / > < d 1 p 1 : U U I D > f 1 y Y N d c 4 E F 1 J < / d 1 p 1 : U U I D > < d 1 p 1 : _ p r o p e r t i e s   z : I d = " i 5 0 2 9 "   i : t y p e = " d 1 p 1 : M D M P r o p e r t i e s " > < d 1 p 1 : P a r e n t   z : R e f = " i 5 0 2 8 " / > < d 1 p 1 : U U I D > k w e m Z v K g N V 7 u < / d 1 p 1 : U U I D > < d 1 p 1 : _ c o n t e x t C o l l e c t i o n s > < d 2 : K e y V a l u e O f a n y T y p e C o m p o n e n t C o l l e c t i o n O f a n y T y p e g W H h t R N j > < d 2 : K e y   z : R e f = " i 3 2 " / > < d 2 : V a l u e   z : I d = " i 5 0 3 0 " > < d 1 p 1 : U U I D > q F I Y w t Y 7 3 0 q g < / d 1 p 1 : U U I D > < d 1 p 1 : _ e l e m e n t s > < d 2 : a n y T y p e   z : I d = " i 5 0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2 8 " / > < d 1 p 1 : U U I D > m Q C f R t o f 6 k r Q < / d 1 p 1 : U U I D > < d 1 p 1 : C o n t a i n e r   z : R e f = " i 5 0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 w p S e W O v k E l T Y ? S h e e t 1 ! R 1 7 2 2 C 1 : R 1 7 2 3 C 1 / 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1 6 " / > < d 1 p 1 : _ l a b e l s > < d 2 : K e y V a l u e O f s t r i n g a n y T y p e > < d 2 : K e y > L a b e l < / d 2 : K e y > < d 2 : V a l u e   z : I d = " i 5 0 3 2 "   i : t y p e = " d 1 p 1 : L a b e l " > < d 1 p 1 : P a r e n t   z : R e f = " i 5 0 2 8 " / > < d 1 p 1 : U U I D > C L d 2 A b M 5 u C b n 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0 3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7 4 1 " / > < d 1 p 1 : U U I D > c B C t a e 7 S U Q K 0 < / d 1 p 1 : U U I D > < d 1 p 1 : _ p r o p e r t i e s   z : I d = " i 5 0 3 4 "   i : t y p e = " d 1 p 1 : M D M P r o p e r t i e s " > < d 1 p 1 : P a r e n t   z : R e f = " i 5 0 3 3 " / > < d 1 p 1 : U U I D > n h 7 Z t i f U 9 u J V < / d 1 p 1 : U U I D > < d 1 p 1 : _ c o n t e x t C o l l e c t i o n s > < d 2 : K e y V a l u e O f a n y T y p e C o m p o n e n t C o l l e c t i o n O f a n y T y p e g W H h t R N j > < d 2 : K e y   z : R e f = " i 3 2 " / > < d 2 : V a l u e   z : I d = " i 5 0 3 5 " > < d 1 p 1 : U U I D > m N r s n x S 1 F 8 2 J < / d 1 p 1 : U U I D > < d 1 p 1 : _ e l e m e n t s > < d 2 : a n y T y p e   z : I d = " i 5 0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3 3 " / > < d 1 p 1 : U U I D > k p O f r d y O Z 2 n P < / d 1 p 1 : U U I D > < d 1 p 1 : C o n t a i n e r   z : R e f = " i 5 0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 w p S e W O v k E l T Y ? S h e e t 1 ! R 1 7 2 4 C 1 / 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5 0 3 7 "   i : t y p e = " d 1 p 1 : L a b e l " > < d 1 p 1 : P a r e n t   z : R e f = " i 5 0 3 3 " / > < d 1 p 1 : U U I D > I Y B 9 l x q y A n j O 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3 8 "   i : t y p e = " d 1 p 1 : E l e m e n t s " > < d 1 p 1 : P a r e n t   z : R e f = " i 5 0 3 3 " / > < d 1 p 1 : U U I D > P h B h H m z L 6 i I r < / d 1 p 1 : U U I D > < d 1 p 1 : _ c o n t e x t C o l l e c t i o n s > < d 2 : K e y V a l u e O f a n y T y p e C o m p o n e n t C o l l e c t i o n O f a n y T y p e g W H h t R N j > < d 2 : K e y   z : R e f = " i 3 2 " / > < d 2 : V a l u e   z : I d = " i 5 0 3 9 " > < d 1 p 1 : U U I D > N U 7 U W H e D u 2 b 1 < / d 1 p 1 : U U I D > < d 1 p 1 : _ e l e m e n t s > < d 2 : a n y T y p e   z : I d = " i 5 0 4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5 0 3 3 " / > < d 1 p 1 : U U I D > Y a L s b 9 1 v o f t l < / d 1 p 1 : U U I D > < d 1 p 1 : _ p r o p e r t i e s   z : I d = " i 5 0 4 1 "   i : t y p e = " d 1 p 1 : M D M P r o p e r t i e s " > < d 1 p 1 : P a r e n t   z : R e f = " i 5 0 4 0 " / > < d 1 p 1 : U U I D > o 8 P V V V g 9 H s w E < / d 1 p 1 : U U I D > < d 1 p 1 : _ c o n t e x t C o l l e c t i o n s > < d 2 : K e y V a l u e O f a n y T y p e C o m p o n e n t C o l l e c t i o n O f a n y T y p e g W H h t R N j > < d 2 : K e y   z : R e f = " i 3 2 " / > < d 2 : V a l u e   z : I d = " i 5 0 4 2 " > < d 1 p 1 : U U I D > B 6 2 J S 0 L x p z s D < / d 1 p 1 : U U I D > < d 1 p 1 : _ e l e m e n t s > < d 2 : a n y T y p e   z : I d = " i 5 0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4 0 " / > < d 1 p 1 : U U I D > Q A o h 6 4 6 1 l c 5 o < / d 1 p 1 : U U I D > < d 1 p 1 : C o n t a i n e r   z : R e f = " i 5 0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 w p S e W O v k E l T Y ? S h e e t 1 ! R 1 7 2 5 C 1 : R 1 7 2 6 C 1 / 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3 8 " / > < d 1 p 1 : _ l a b e l s > < d 2 : K e y V a l u e O f s t r i n g a n y T y p e > < d 2 : K e y > L a b e l < / d 2 : K e y > < d 2 : V a l u e   z : I d = " i 5 0 4 4 "   i : t y p e = " d 1 p 1 : L a b e l " > < d 1 p 1 : P a r e n t   z : R e f = " i 5 0 4 0 " / > < d 1 p 1 : U U I D > f 8 W A u z l v l X 6 p 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4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5 0 3 3 " / > < d 1 p 1 : U U I D > V J P Q r x 4 q I Y D 6 < / d 1 p 1 : U U I D > < d 1 p 1 : _ p r o p e r t i e s   z : I d = " i 5 0 4 6 "   i : t y p e = " d 1 p 1 : M D M P r o p e r t i e s " > < d 1 p 1 : P a r e n t   z : R e f = " i 5 0 4 5 " / > < d 1 p 1 : U U I D > b 6 g u d 1 B A 3 K d u < / d 1 p 1 : U U I D > < d 1 p 1 : _ c o n t e x t C o l l e c t i o n s > < d 2 : K e y V a l u e O f a n y T y p e C o m p o n e n t C o l l e c t i o n O f a n y T y p e g W H h t R N j > < d 2 : K e y   z : R e f = " i 3 2 " / > < d 2 : V a l u e   z : I d = " i 5 0 4 7 " > < d 1 p 1 : U U I D > e o 5 j q 1 l 7 R M B V < / d 1 p 1 : U U I D > < d 1 p 1 : _ e l e m e n t s > < d 2 : a n y T y p e   z : I d = " i 5 0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4 5 " / > < d 1 p 1 : U U I D > k 8 C M v 1 e j B O n V < / d 1 p 1 : U U I D > < d 1 p 1 : C o n t a i n e r   z : R e f = " i 5 0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 w p S e W O v k E l T Y ? S h e e t 1 ! R 1 7 2 7 C 1 : R 1 7 2 8 C 1 / 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3 8 " / > < d 1 p 1 : _ l a b e l s > < d 2 : K e y V a l u e O f s t r i n g a n y T y p e > < d 2 : K e y > L a b e l < / d 2 : K e y > < d 2 : V a l u e   z : I d = " i 5 0 4 9 "   i : t y p e = " d 1 p 1 : L a b e l " > < d 1 p 1 : P a r e n t   z : R e f = " i 5 0 4 5 " / > < d 1 p 1 : U U I D > r r l K N 1 D O 4 Z 1 r 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0 5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7 4 1 " / > < d 1 p 1 : U U I D > F C M K u r f 1 a Z H h < / d 1 p 1 : U U I D > < d 1 p 1 : _ p r o p e r t i e s   z : I d = " i 5 0 5 1 "   i : t y p e = " d 1 p 1 : M D M P r o p e r t i e s " > < d 1 p 1 : P a r e n t   z : R e f = " i 5 0 5 0 " / > < d 1 p 1 : U U I D > Q b U w x r K J h 3 6 T < / d 1 p 1 : U U I D > < d 1 p 1 : _ c o n t e x t C o l l e c t i o n s > < d 2 : K e y V a l u e O f a n y T y p e C o m p o n e n t C o l l e c t i o n O f a n y T y p e g W H h t R N j > < d 2 : K e y   z : R e f = " i 3 2 " / > < d 2 : V a l u e   z : I d = " i 5 0 5 2 " > < d 1 p 1 : U U I D > z Y M u 2 7 W V 5 K C e < / d 1 p 1 : U U I D > < d 1 p 1 : _ e l e m e n t s > < d 2 : a n y T y p e   z : I d = " i 5 0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5 0 " / > < d 1 p 1 : U U I D > r z Q A r 3 t X B k P O < / d 1 p 1 : U U I D > < d 1 p 1 : C o n t a i n e r   z : R e f = " i 5 0 5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 w p S e W O v k E l T Y ? S h e e t 1 ! R 1 7 2 9 C 1 / 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5 0 5 4 "   i : t y p e = " d 1 p 1 : L a b e l " > < d 1 p 1 : P a r e n t   z : R e f = " i 5 0 5 0 " / > < d 1 p 1 : U U I D > R B i 2 q i e b j E S c 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5 5 "   i : t y p e = " d 1 p 1 : E l e m e n t s " > < d 1 p 1 : P a r e n t   z : R e f = " i 5 0 5 0 " / > < d 1 p 1 : U U I D > r e C U d f 5 t S O C K < / d 1 p 1 : U U I D > < d 1 p 1 : _ c o n t e x t C o l l e c t i o n s > < d 2 : K e y V a l u e O f a n y T y p e C o m p o n e n t C o l l e c t i o n O f a n y T y p e g W H h t R N j > < d 2 : K e y   z : R e f = " i 3 2 " / > < d 2 : V a l u e   z : I d = " i 5 0 5 6 " > < d 1 p 1 : U U I D > T d C I A 2 D T T V V Q < / d 1 p 1 : U U I D > < d 1 p 1 : _ e l e m e n t s > < d 2 : a n y T y p e   z : I d = " i 5 0 5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5 0 5 0 " / > < d 1 p 1 : U U I D > h K Z 4 e Z O o t T Q J < / d 1 p 1 : U U I D > < d 1 p 1 : _ p r o p e r t i e s   z : I d = " i 5 0 5 8 "   i : t y p e = " d 1 p 1 : M D M P r o p e r t i e s " > < d 1 p 1 : P a r e n t   z : R e f = " i 5 0 5 7 " / > < d 1 p 1 : U U I D > b z L l B 1 z z B u N X < / d 1 p 1 : U U I D > < d 1 p 1 : _ c o n t e x t C o l l e c t i o n s > < d 2 : K e y V a l u e O f a n y T y p e C o m p o n e n t C o l l e c t i o n O f a n y T y p e g W H h t R N j > < d 2 : K e y   z : R e f = " i 3 2 " / > < d 2 : V a l u e   z : I d = " i 5 0 5 9 " > < d 1 p 1 : U U I D > j u s E 2 R a J Z 0 6 7 < / d 1 p 1 : U U I D > < d 1 p 1 : _ e l e m e n t s > < d 2 : a n y T y p e   z : I d = " i 5 0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5 7 " / > < d 1 p 1 : U U I D > W J d n K k S Z J 7 M D < / d 1 p 1 : U U I D > < d 1 p 1 : C o n t a i n e r   z : R e f = " i 5 0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 w p S e W O v k E l T Y ? S h e e t 1 ! R 1 7 3 0 C 1 : R 1 7 3 1 C 1 / 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5 5 " / > < d 1 p 1 : _ l a b e l s > < d 2 : K e y V a l u e O f s t r i n g a n y T y p e > < d 2 : K e y > L a b e l < / d 2 : K e y > < d 2 : V a l u e   z : I d = " i 5 0 6 1 "   i : t y p e = " d 1 p 1 : L a b e l " > < d 1 p 1 : P a r e n t   z : R e f = " i 5 0 5 7 " / > < d 1 p 1 : U U I D > H k 6 K 0 p t E N 1 4 c 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6 2 "   i : t y p e = " d 1 p 1 : E l e m e n t s " > < d 1 p 1 : P a r e n t   z : R e f = " i 5 0 5 7 " / > < d 1 p 1 : U U I D > Y x t b L u 1 9 r S N f < / d 1 p 1 : U U I D > < d 1 p 1 : _ c o n t e x t C o l l e c t i o n s > < d 2 : K e y V a l u e O f a n y T y p e C o m p o n e n t C o l l e c t i o n O f a n y T y p e g W H h t R N j > < d 2 : K e y   z : R e f = " i 3 2 " / > < d 2 : V a l u e   z : I d = " i 5 0 6 3 " > < d 1 p 1 : U U I D > b 6 9 B D k E C N Z c r < / d 1 p 1 : U U I D > < d 1 p 1 : _ e l e m e n t s > < d 2 : a n y T y p e   z : I d = " i 5 0 6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5 0 5 7 " / > < d 1 p 1 : U U I D > j y c 9 d Q d 6 U 0 7 u < / d 1 p 1 : U U I D > < d 1 p 1 : _ p r o p e r t i e s   z : I d = " i 5 0 6 5 "   i : t y p e = " d 1 p 1 : M D M P r o p e r t i e s " > < d 1 p 1 : P a r e n t   z : R e f = " i 5 0 6 4 " / > < d 1 p 1 : U U I D > o w T C W N d G m 1 U 6 < / d 1 p 1 : U U I D > < d 1 p 1 : _ c o n t e x t C o l l e c t i o n s > < d 2 : K e y V a l u e O f a n y T y p e C o m p o n e n t C o l l e c t i o n O f a n y T y p e g W H h t R N j > < d 2 : K e y   z : R e f = " i 3 2 " / > < d 2 : V a l u e   z : I d = " i 5 0 6 6 " > < d 1 p 1 : U U I D > K p g u K F 0 s 2 N J 1 < / d 1 p 1 : U U I D > < d 1 p 1 : _ e l e m e n t s > < d 2 : a n y T y p e   z : I d = " i 5 0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6 4 " / > < d 1 p 1 : U U I D > V L o c c z O t h p R F < / d 1 p 1 : U U I D > < d 1 p 1 : C o n t a i n e r   z : R e f = " i 5 0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 w p S e W O v k E l T Y ? S h e e t 1 ! R 1 7 3 2 C 1 : R 1 7 3 3 C 1 / 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6 2 " / > < d 1 p 1 : _ l a b e l s > < d 2 : K e y V a l u e O f s t r i n g a n y T y p e > < d 2 : K e y > L a b e l < / d 2 : K e y > < d 2 : V a l u e   z : I d = " i 5 0 6 8 "   i : t y p e = " d 1 p 1 : L a b e l " > < d 1 p 1 : P a r e n t   z : R e f = " i 5 0 6 4 " / > < d 1 p 1 : U U I D > K t l 7 a 7 I s 9 Q r 5 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6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5 0 5 7 " / > < d 1 p 1 : U U I D > h j K U m 2 z Z 1 O Q o < / d 1 p 1 : U U I D > < d 1 p 1 : _ p r o p e r t i e s   z : I d = " i 5 0 7 0 "   i : t y p e = " d 1 p 1 : M D M P r o p e r t i e s " > < d 1 p 1 : P a r e n t   z : R e f = " i 5 0 6 9 " / > < d 1 p 1 : U U I D > y X y L X 1 W i 0 g b g < / d 1 p 1 : U U I D > < d 1 p 1 : _ c o n t e x t C o l l e c t i o n s > < d 2 : K e y V a l u e O f a n y T y p e C o m p o n e n t C o l l e c t i o n O f a n y T y p e g W H h t R N j > < d 2 : K e y   z : R e f = " i 3 2 " / > < d 2 : V a l u e   z : I d = " i 5 0 7 1 " > < d 1 p 1 : U U I D > D i O D I f L j m b o K < / d 1 p 1 : U U I D > < d 1 p 1 : _ e l e m e n t s > < d 2 : a n y T y p e   z : I d = " i 5 0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6 9 " / > < d 1 p 1 : U U I D > e A o x p m Z h X a x x < / d 1 p 1 : U U I D > < d 1 p 1 : C o n t a i n e r   z : R e f = " i 5 0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 w p S e W O v k E l T Y ? S h e e t 1 ! R 1 7 3 4 C 1 : R 1 7 3 5 C 1 / 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6 2 " / > < d 1 p 1 : _ l a b e l s > < d 2 : K e y V a l u e O f s t r i n g a n y T y p e > < d 2 : K e y > L a b e l < / d 2 : K e y > < d 2 : V a l u e   z : I d = " i 5 0 7 3 "   i : t y p e = " d 1 p 1 : L a b e l " > < d 1 p 1 : P a r e n t   z : R e f = " i 5 0 6 9 " / > < d 1 p 1 : U U I D > A 7 H Q b F J 8 d 7 o F 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0 7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5 0 5 0 " / > < d 1 p 1 : U U I D > M 8 K w p l T v P A C w < / d 1 p 1 : U U I D > < d 1 p 1 : _ p r o p e r t i e s   z : I d = " i 5 0 7 5 "   i : t y p e = " d 1 p 1 : M D M P r o p e r t i e s " > < d 1 p 1 : P a r e n t   z : R e f = " i 5 0 7 4 " / > < d 1 p 1 : U U I D > O o V B 2 m C 3 v H X 3 < / d 1 p 1 : U U I D > < d 1 p 1 : _ c o n t e x t C o l l e c t i o n s > < d 2 : K e y V a l u e O f a n y T y p e C o m p o n e n t C o l l e c t i o n O f a n y T y p e g W H h t R N j > < d 2 : K e y   z : R e f = " i 3 2 " / > < d 2 : V a l u e   z : I d = " i 5 0 7 6 " > < d 1 p 1 : U U I D > e K k C e t d g u o m W < / d 1 p 1 : U U I D > < d 1 p 1 : _ e l e m e n t s > < d 2 : a n y T y p e   z : I d = " i 5 0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7 4 " / > < d 1 p 1 : U U I D > K j 1 N G 3 J o w c x f < / d 1 p 1 : U U I D > < d 1 p 1 : C o n t a i n e r   z : R e f = " i 5 0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 w p S e W O v k E l T Y ? S h e e t 1 ! R 1 7 3 6 C 1 : R 1 7 3 7 C 1 / 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5 5 " / > < d 1 p 1 : _ l a b e l s > < d 2 : K e y V a l u e O f s t r i n g a n y T y p e > < d 2 : K e y > L a b e l < / d 2 : K e y > < d 2 : V a l u e   z : I d = " i 5 0 7 8 "   i : t y p e = " d 1 p 1 : L a b e l " > < d 1 p 1 : P a r e n t   z : R e f = " i 5 0 7 4 " / > < d 1 p 1 : U U I D > C d 0 i s t Z A 5 W i i 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7 9 "   i : t y p e = " d 1 p 1 : E l e m e n t s " > < d 1 p 1 : P a r e n t   z : R e f = " i 5 0 7 4 " / > < d 1 p 1 : U U I D > F V p i u V r U M E q K < / d 1 p 1 : U U I D > < d 1 p 1 : _ c o n t e x t C o l l e c t i o n s > < d 2 : K e y V a l u e O f a n y T y p e C o m p o n e n t C o l l e c t i o n O f a n y T y p e g W H h t R N j > < d 2 : K e y   z : R e f = " i 3 2 " / > < d 2 : V a l u e   z : I d = " i 5 0 8 0 " > < d 1 p 1 : U U I D > p d 8 r c V O K 0 k p T < / d 1 p 1 : U U I D > < d 1 p 1 : _ e l e m e n t s > < d 2 : a n y T y p e   z : I d = " i 5 0 8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5 0 7 4 " / > < d 1 p 1 : U U I D > w v A 4 T s j o N H o g < / d 1 p 1 : U U I D > < d 1 p 1 : _ p r o p e r t i e s   z : I d = " i 5 0 8 2 "   i : t y p e = " d 1 p 1 : M D M P r o p e r t i e s " > < d 1 p 1 : P a r e n t   z : R e f = " i 5 0 8 1 " / > < d 1 p 1 : U U I D > I J s A Y u Z c o v M f < / d 1 p 1 : U U I D > < d 1 p 1 : _ c o n t e x t C o l l e c t i o n s > < d 2 : K e y V a l u e O f a n y T y p e C o m p o n e n t C o l l e c t i o n O f a n y T y p e g W H h t R N j > < d 2 : K e y   z : R e f = " i 3 2 " / > < d 2 : V a l u e   z : I d = " i 5 0 8 3 " > < d 1 p 1 : U U I D > B X D p 6 Q C o B 9 0 S < / d 1 p 1 : U U I D > < d 1 p 1 : _ e l e m e n t s > < d 2 : a n y T y p e   z : I d = " i 5 0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8 1 " / > < d 1 p 1 : U U I D > l 0 x 2 8 t H I Y F 1 U < / d 1 p 1 : U U I D > < d 1 p 1 : C o n t a i n e r   z : R e f = " i 5 0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 w p S e W O v k E l T Y ? S h e e t 1 ! R 1 7 3 8 C 1 : R 1 7 3 9 C 1 / 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7 9 " / > < d 1 p 1 : _ l a b e l s > < d 2 : K e y V a l u e O f s t r i n g a n y T y p e > < d 2 : K e y > L a b e l < / d 2 : K e y > < d 2 : V a l u e   z : I d = " i 5 0 8 5 "   i : t y p e = " d 1 p 1 : L a b e l " > < d 1 p 1 : P a r e n t   z : R e f = " i 5 0 8 1 " / > < d 1 p 1 : U U I D > l e r N x 3 U r z c u e 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8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5 0 7 4 " / > < d 1 p 1 : U U I D > m F e q 4 4 f z B t i T < / d 1 p 1 : U U I D > < d 1 p 1 : _ p r o p e r t i e s   z : I d = " i 5 0 8 7 "   i : t y p e = " d 1 p 1 : M D M P r o p e r t i e s " > < d 1 p 1 : P a r e n t   z : R e f = " i 5 0 8 6 " / > < d 1 p 1 : U U I D > A d H A O J s b X Y L t < / d 1 p 1 : U U I D > < d 1 p 1 : _ c o n t e x t C o l l e c t i o n s > < d 2 : K e y V a l u e O f a n y T y p e C o m p o n e n t C o l l e c t i o n O f a n y T y p e g W H h t R N j > < d 2 : K e y   z : R e f = " i 3 2 " / > < d 2 : V a l u e   z : I d = " i 5 0 8 8 " > < d 1 p 1 : U U I D > r e s g Z I d K U Z S j < / d 1 p 1 : U U I D > < d 1 p 1 : _ e l e m e n t s > < d 2 : a n y T y p e   z : I d = " i 5 0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8 6 " / > < d 1 p 1 : U U I D > x h e 4 n E H 6 f u o e < / d 1 p 1 : U U I D > < d 1 p 1 : C o n t a i n e r   z : R e f = " i 5 0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 w p S e W O v k E l T Y ? S h e e t 1 ! R 1 7 4 0 C 1 : R 1 7 4 1 C 1 / 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7 9 " / > < d 1 p 1 : _ l a b e l s > < d 2 : K e y V a l u e O f s t r i n g a n y T y p e > < d 2 : K e y > L a b e l < / d 2 : K e y > < d 2 : V a l u e   z : I d = " i 5 0 9 0 "   i : t y p e = " d 1 p 1 : L a b e l " > < d 1 p 1 : P a r e n t   z : R e f = " i 5 0 8 6 " / > < d 1 p 1 : U U I D > C p i 3 B w 4 A 5 Y X E 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0 9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4 7 4 1 " / > < d 1 p 1 : U U I D > E n 4 o u T I E r R O c < / d 1 p 1 : U U I D > < d 1 p 1 : _ p r o p e r t i e s   z : I d = " i 5 0 9 2 "   i : t y p e = " d 1 p 1 : M D M P r o p e r t i e s " > < d 1 p 1 : P a r e n t   z : R e f = " i 5 0 9 1 " / > < d 1 p 1 : U U I D > G C Z 1 R Y 5 U o D B e < / d 1 p 1 : U U I D > < d 1 p 1 : _ c o n t e x t C o l l e c t i o n s > < d 2 : K e y V a l u e O f a n y T y p e C o m p o n e n t C o l l e c t i o n O f a n y T y p e g W H h t R N j > < d 2 : K e y   z : R e f = " i 3 2 " / > < d 2 : V a l u e   z : I d = " i 5 0 9 3 " > < d 1 p 1 : U U I D > B m t P n s 9 m L j D r < / d 1 p 1 : U U I D > < d 1 p 1 : _ e l e m e n t s > < d 2 : a n y T y p e   z : I d = " i 5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9 1 " / > < d 1 p 1 : U U I D > i y z S R P O G 1 N Y X < / d 1 p 1 : U U I D > < d 1 p 1 : C o n t a i n e r   z : R e f = " i 5 0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 w p S e W O v k E l T Y ? S h e e t 1 ! R 1 7 4 2 C 1 / 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5 0 9 5 "   i : t y p e = " d 1 p 1 : L a b e l " > < d 1 p 1 : P a r e n t   z : R e f = " i 5 0 9 1 " / > < d 1 p 1 : U U I D > G z K 7 P D D v a G 6 a 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9 6 "   i : t y p e = " d 1 p 1 : E l e m e n t s " > < d 1 p 1 : P a r e n t   z : R e f = " i 5 0 9 1 " / > < d 1 p 1 : U U I D > g z Z l u Z Q D F 1 z J < / d 1 p 1 : U U I D > < d 1 p 1 : _ c o n t e x t C o l l e c t i o n s > < d 2 : K e y V a l u e O f a n y T y p e C o m p o n e n t C o l l e c t i o n O f a n y T y p e g W H h t R N j > < d 2 : K e y   z : R e f = " i 3 2 " / > < d 2 : V a l u e   z : I d = " i 5 0 9 7 " > < d 1 p 1 : U U I D > m 6 u S W 3 f C 8 x B 5 < / d 1 p 1 : U U I D > < d 1 p 1 : _ e l e m e n t s > < d 2 : a n y T y p e   z : I d = " i 5 0 9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5 0 9 1 " / > < d 1 p 1 : U U I D > v h U R B L X E x 1 1 b < / d 1 p 1 : U U I D > < d 1 p 1 : _ p r o p e r t i e s   z : I d = " i 5 0 9 9 "   i : t y p e = " d 1 p 1 : M D M P r o p e r t i e s " > < d 1 p 1 : P a r e n t   z : R e f = " i 5 0 9 8 " / > < d 1 p 1 : U U I D > m k 3 6 e 7 5 1 g 9 3 A < / d 1 p 1 : U U I D > < d 1 p 1 : _ c o n t e x t C o l l e c t i o n s > < d 2 : K e y V a l u e O f a n y T y p e C o m p o n e n t C o l l e c t i o n O f a n y T y p e g W H h t R N j > < d 2 : K e y   z : R e f = " i 3 2 " / > < d 2 : V a l u e   z : I d = " i 5 1 0 0 " > < d 1 p 1 : U U I D > R 1 U y u C T j 9 s N e < / d 1 p 1 : U U I D > < d 1 p 1 : _ e l e m e n t s > < d 2 : a n y T y p e   z : I d = " i 5 1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9 8 " / > < d 1 p 1 : U U I D > d n D Y 0 5 o y O W f C < / d 1 p 1 : U U I D > < d 1 p 1 : C o n t a i n e r   z : R e f = " i 5 0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 w p S e W O v k E l T Y ? S h e e t 1 ! R 1 7 4 3 C 1 : R 1 7 4 4 C 1 / 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9 6 " / > < d 1 p 1 : _ l a b e l s > < d 2 : K e y V a l u e O f s t r i n g a n y T y p e > < d 2 : K e y > L a b e l < / d 2 : K e y > < d 2 : V a l u e   z : I d = " i 5 1 0 2 "   i : t y p e = " d 1 p 1 : L a b e l " > < d 1 p 1 : P a r e n t   z : R e f = " i 5 0 9 8 " / > < d 1 p 1 : U U I D > l x u P t 1 o 1 G S z R 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0 3 "   i : t y p e = " d 1 p 1 : E l e m e n t s " > < d 1 p 1 : P a r e n t   z : R e f = " i 5 0 9 8 " / > < d 1 p 1 : U U I D > i 8 s L Y w L V y O C s < / d 1 p 1 : U U I D > < d 1 p 1 : _ c o n t e x t C o l l e c t i o n s > < d 2 : K e y V a l u e O f a n y T y p e C o m p o n e n t C o l l e c t i o n O f a n y T y p e g W H h t R N j > < d 2 : K e y   z : R e f = " i 3 2 " / > < d 2 : V a l u e   z : I d = " i 5 1 0 4 " > < d 1 p 1 : U U I D > j 9 C E F f D 5 r h m C < / d 1 p 1 : U U I D > < d 1 p 1 : _ e l e m e n t s > < d 2 : a n y T y p e   z : I d = " i 5 1 0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5 0 9 8 " / > < d 1 p 1 : U U I D > Y L r A s f o P C f x N < / d 1 p 1 : U U I D > < d 1 p 1 : _ p r o p e r t i e s   z : I d = " i 5 1 0 6 "   i : t y p e = " d 1 p 1 : M D M P r o p e r t i e s " > < d 1 p 1 : P a r e n t   z : R e f = " i 5 1 0 5 " / > < d 1 p 1 : U U I D > p C H N n K L q 4 y 7 Z < / d 1 p 1 : U U I D > < d 1 p 1 : _ c o n t e x t C o l l e c t i o n s > < d 2 : K e y V a l u e O f a n y T y p e C o m p o n e n t C o l l e c t i o n O f a n y T y p e g W H h t R N j > < d 2 : K e y   z : R e f = " i 3 2 " / > < d 2 : V a l u e   z : I d = " i 5 1 0 7 " > < d 1 p 1 : U U I D > w b W z 4 z X C X a Y 2 < / d 1 p 1 : U U I D > < d 1 p 1 : _ e l e m e n t s > < d 2 : a n y T y p e   z : I d = " i 5 1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0 5 " / > < d 1 p 1 : U U I D > v h D k W F x 8 X R 9 r < / d 1 p 1 : U U I D > < d 1 p 1 : C o n t a i n e r   z : R e f = " i 5 1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 w p S e W O v k E l T Y ? S h e e t 1 ! R 1 7 4 5 C 1 : R 1 7 4 6 C 1 / 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0 3 " / > < d 1 p 1 : _ l a b e l s > < d 2 : K e y V a l u e O f s t r i n g a n y T y p e > < d 2 : K e y > L a b e l < / d 2 : K e y > < d 2 : V a l u e   z : I d = " i 5 1 0 9 "   i : t y p e = " d 1 p 1 : L a b e l " > < d 1 p 1 : P a r e n t   z : R e f = " i 5 1 0 5 " / > < d 1 p 1 : U U I D > K o J l p j P L M 0 4 o 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1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5 0 9 8 " / > < d 1 p 1 : U U I D > k E m s 1 P 1 D q S Q l < / d 1 p 1 : U U I D > < d 1 p 1 : _ p r o p e r t i e s   z : I d = " i 5 1 1 1 "   i : t y p e = " d 1 p 1 : M D M P r o p e r t i e s " > < d 1 p 1 : P a r e n t   z : R e f = " i 5 1 1 0 " / > < d 1 p 1 : U U I D > v F 5 z g h j w p o d Z < / d 1 p 1 : U U I D > < d 1 p 1 : _ c o n t e x t C o l l e c t i o n s > < d 2 : K e y V a l u e O f a n y T y p e C o m p o n e n t C o l l e c t i o n O f a n y T y p e g W H h t R N j > < d 2 : K e y   z : R e f = " i 3 2 " / > < d 2 : V a l u e   z : I d = " i 5 1 1 2 " > < d 1 p 1 : U U I D > d z 3 a 8 d p Y p P S G < / d 1 p 1 : U U I D > < d 1 p 1 : _ e l e m e n t s > < d 2 : a n y T y p e   z : I d = " i 5 1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1 0 " / > < d 1 p 1 : U U I D > G m U z B 8 C o b p 3 z < / d 1 p 1 : U U I D > < d 1 p 1 : C o n t a i n e r   z : R e f = " i 5 1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 w p S e W O v k E l T Y ? S h e e t 1 ! R 1 7 4 7 C 1 : R 1 7 4 8 C 1 / 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0 3 " / > < d 1 p 1 : _ l a b e l s > < d 2 : K e y V a l u e O f s t r i n g a n y T y p e > < d 2 : K e y > L a b e l < / d 2 : K e y > < d 2 : V a l u e   z : I d = " i 5 1 1 4 "   i : t y p e = " d 1 p 1 : L a b e l " > < d 1 p 1 : P a r e n t   z : R e f = " i 5 1 1 0 " / > < d 1 p 1 : U U I D > a U W 5 y t 2 3 X j V U 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1 1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5 0 9 1 " / > < d 1 p 1 : U U I D > a U s l x a 7 c R 5 2 v < / d 1 p 1 : U U I D > < d 1 p 1 : _ p r o p e r t i e s   z : I d = " i 5 1 1 6 "   i : t y p e = " d 1 p 1 : M D M P r o p e r t i e s " > < d 1 p 1 : P a r e n t   z : R e f = " i 5 1 1 5 " / > < d 1 p 1 : U U I D > t j g 0 1 m M R E p A h < / d 1 p 1 : U U I D > < d 1 p 1 : _ c o n t e x t C o l l e c t i o n s > < d 2 : K e y V a l u e O f a n y T y p e C o m p o n e n t C o l l e c t i o n O f a n y T y p e g W H h t R N j > < d 2 : K e y   z : R e f = " i 3 2 " / > < d 2 : V a l u e   z : I d = " i 5 1 1 7 " > < d 1 p 1 : U U I D > K X A 4 n l C q x 0 s 4 < / d 1 p 1 : U U I D > < d 1 p 1 : _ e l e m e n t s > < d 2 : a n y T y p e   z : I d = " i 5 1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1 5 " / > < d 1 p 1 : U U I D > L u v r m 0 7 4 5 E h a < / d 1 p 1 : U U I D > < d 1 p 1 : C o n t a i n e r   z : R e f = " i 5 1 1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 w p S e W O v k E l T Y ? S h e e t 1 ! R 1 7 4 9 C 1 : R 1 7 5 0 C 1 / 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9 6 " / > < d 1 p 1 : _ l a b e l s > < d 2 : K e y V a l u e O f s t r i n g a n y T y p e > < d 2 : K e y > L a b e l < / d 2 : K e y > < d 2 : V a l u e   z : I d = " i 5 1 1 9 "   i : t y p e = " d 1 p 1 : L a b e l " > < d 1 p 1 : P a r e n t   z : R e f = " i 5 1 1 5 " / > < d 1 p 1 : U U I D > f l G w o J 0 k d l Y h 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2 0 "   i : t y p e = " d 1 p 1 : E l e m e n t s " > < d 1 p 1 : P a r e n t   z : R e f = " i 5 1 1 5 " / > < d 1 p 1 : U U I D > M H q 7 X 3 T R v Y F 2 < / d 1 p 1 : U U I D > < d 1 p 1 : _ c o n t e x t C o l l e c t i o n s > < d 2 : K e y V a l u e O f a n y T y p e C o m p o n e n t C o l l e c t i o n O f a n y T y p e g W H h t R N j > < d 2 : K e y   z : R e f = " i 3 2 " / > < d 2 : V a l u e   z : I d = " i 5 1 2 1 " > < d 1 p 1 : U U I D > s f y A J r k i 4 i W q < / d 1 p 1 : U U I D > < d 1 p 1 : _ e l e m e n t s > < d 2 : a n y T y p e   z : I d = " i 5 1 2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5 1 1 5 " / > < d 1 p 1 : U U I D > n 9 E X n k A J M A v f < / d 1 p 1 : U U I D > < d 1 p 1 : _ p r o p e r t i e s   z : I d = " i 5 1 2 3 "   i : t y p e = " d 1 p 1 : M D M P r o p e r t i e s " > < d 1 p 1 : P a r e n t   z : R e f = " i 5 1 2 2 " / > < d 1 p 1 : U U I D > x z i C C B C d l x n o < / d 1 p 1 : U U I D > < d 1 p 1 : _ c o n t e x t C o l l e c t i o n s > < d 2 : K e y V a l u e O f a n y T y p e C o m p o n e n t C o l l e c t i o n O f a n y T y p e g W H h t R N j > < d 2 : K e y   z : R e f = " i 3 2 " / > < d 2 : V a l u e   z : I d = " i 5 1 2 4 " > < d 1 p 1 : U U I D > y H B 1 n O C C 1 m n G < / d 1 p 1 : U U I D > < d 1 p 1 : _ e l e m e n t s > < d 2 : a n y T y p e   z : I d = " i 5 1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2 2 " / > < d 1 p 1 : U U I D > t g p O r G m H 0 k 7 y < / d 1 p 1 : U U I D > < d 1 p 1 : C o n t a i n e r   z : R e f = " i 5 1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 w p S e W O v k E l T Y ? S h e e t 1 ! R 1 7 5 1 C 1 : R 1 7 5 2 C 1 / 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2 0 " / > < d 1 p 1 : _ l a b e l s > < d 2 : K e y V a l u e O f s t r i n g a n y T y p e > < d 2 : K e y > L a b e l < / d 2 : K e y > < d 2 : V a l u e   z : I d = " i 5 1 2 6 "   i : t y p e = " d 1 p 1 : L a b e l " > < d 1 p 1 : P a r e n t   z : R e f = " i 5 1 2 2 " / > < d 1 p 1 : U U I D > E c 7 1 l O U 1 v T v h 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2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5 1 1 5 " / > < d 1 p 1 : U U I D > j 9 a E 1 t 7 l 1 M S U < / d 1 p 1 : U U I D > < d 1 p 1 : _ p r o p e r t i e s   z : I d = " i 5 1 2 8 "   i : t y p e = " d 1 p 1 : M D M P r o p e r t i e s " > < d 1 p 1 : P a r e n t   z : R e f = " i 5 1 2 7 " / > < d 1 p 1 : U U I D > D 9 n v y P T b H G s e < / d 1 p 1 : U U I D > < d 1 p 1 : _ c o n t e x t C o l l e c t i o n s > < d 2 : K e y V a l u e O f a n y T y p e C o m p o n e n t C o l l e c t i o n O f a n y T y p e g W H h t R N j > < d 2 : K e y   z : R e f = " i 3 2 " / > < d 2 : V a l u e   z : I d = " i 5 1 2 9 " > < d 1 p 1 : U U I D > p H R r C e j V M b L g < / d 1 p 1 : U U I D > < d 1 p 1 : _ e l e m e n t s > < d 2 : a n y T y p e   z : I d = " i 5 1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2 7 " / > < d 1 p 1 : U U I D > T y w f K f y Y K O x o < / d 1 p 1 : U U I D > < d 1 p 1 : C o n t a i n e r   z : R e f = " i 5 1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 w p S e W O v k E l T Y ? S h e e t 1 ! R 1 7 5 3 C 1 : R 1 7 5 4 C 1 / 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2 0 " / > < d 1 p 1 : _ l a b e l s > < d 2 : K e y V a l u e O f s t r i n g a n y T y p e > < d 2 : K e y > L a b e l < / d 2 : K e y > < d 2 : V a l u e   z : I d = " i 5 1 3 1 "   i : t y p e = " d 1 p 1 : L a b e l " > < d 1 p 1 : P a r e n t   z : R e f = " i 5 1 2 7 " / > < d 1 p 1 : U U I D > G 1 N g d a w 3 K n b p 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5 1 3 2 "   i : t y p e = " d 1 p 1 : V a r i a b l e " > < d 1 p 1 : N a m e > F 1 4 < / d 1 p 1 : N a m e > < d 1 p 1 : O b j e c t T y p e > V a r i a b l e < / d 1 p 1 : O b j e c t T y p e > < d 1 p 1 : P a r e n t   z : R e f = " i 4 1 " / > < d 1 p 1 : U U I D > g T P 1 E s L f k z f c < / d 1 p 1 : U U I D > < d 1 p 1 : C o n t a i n e r   z : R e f = " i 4 7 " / > < d 1 p 1 : _ l a b e l s > < d 2 : K e y V a l u e O f s t r i n g a n y T y p e > < d 2 : K e y > L a b e l < / d 2 : K e y > < d 2 : V a l u e   z : I d = " i 5 1 3 3 "   i : t y p e = " d 1 p 1 : L a b e l " > < d 1 p 1 : P a r e n t   z : R e f = " i 5 1 3 2 " / > < d 1 p 1 : U U I D > j K C P 2 X 6 W 9 m C 1 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 F 1 4 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3 4 "   i : t y p e = " d 1 p 1 : E l e m e n t s " > < d 1 p 1 : P a r e n t   z : R e f = " i 5 1 3 2 " / > < d 1 p 1 : U U I D > h w C A d V 7 H g T 0 d < / d 1 p 1 : U U I D > < d 1 p 1 : _ c o n t e x t C o l l e c t i o n s > < d 2 : K e y V a l u e O f a n y T y p e C o m p o n e n t C o l l e c t i o n O f a n y T y p e g W H h t R N j > < d 2 : K e y   z : R e f = " i 3 2 " / > < d 2 : V a l u e   z : I d = " i 5 1 3 5 " > < d 1 p 1 : U U I D > i x w T 9 B l n y y B W < / d 1 p 1 : U U I D > < d 1 p 1 : _ e l e m e n t s > < d 2 : a n y T y p e   z : I d = " i 5 1 3 6 "   i : t y p e = " d 1 p 1 : E l e m e n t " > < d 1 p 1 : N a m e > B a s e < / d 1 p 1 : N a m e > < d 1 p 1 : O b j e c t T y p e > E l e m e n t < / d 1 p 1 : O b j e c t T y p e > < d 1 p 1 : P a r e n t   z : R e f = " i 5 1 3 2 " / > < d 1 p 1 : U U I D > U q h z X 9 U E 3 H x f < / d 1 p 1 : U U I D > < d 1 p 1 : _ p r o p e r t i e s   z : I d = " i 5 1 3 7 "   i : t y p e = " d 1 p 1 : M D M P r o p e r t i e s " > < d 1 p 1 : P a r e n t   z : R e f = " i 5 1 3 6 " / > < d 1 p 1 : U U I D > s P j Q j L 9 X D A a y < / d 1 p 1 : U U I D > < d 1 p 1 : _ c o n t e x t C o l l e c t i o n s > < d 2 : K e y V a l u e O f a n y T y p e C o m p o n e n t C o l l e c t i o n O f a n y T y p e g W H h t R N j > < d 2 : K e y   z : R e f = " i 3 2 " / > < d 2 : V a l u e   z : I d = " i 5 1 3 8 " > < d 1 p 1 : U U I D > e o 7 G e y N 6 U G D A < / d 1 p 1 : U U I D > < d 1 p 1 : _ e l e m e n t s > < d 2 : a n y T y p e   z : I d = " i 5 1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3 6 " / > < d 1 p 1 : U U I D > o L 9 S P t 1 J k v I w < / d 1 p 1 : U U I D > < d 1 p 1 : C o n t a i n e r   z : R e f = " i 5 1 3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1 4 0 "   i : t y p e = " d 1 p 1 : L a b e l " > < d 1 p 1 : P a r e n t   z : R e f = " i 5 1 3 6 " / > < d 1 p 1 : U U I D > r I 8 A R 7 8 i 9 Q N b 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5 1 4 1 "   i : t y p e = " d 1 p 1 : E l e m e n t " > < d 1 p 1 : N a m e > T o t a l < / d 1 p 1 : N a m e > < d 1 p 1 : O b j e c t T y p e > E l e m e n t < / d 1 p 1 : O b j e c t T y p e > < d 1 p 1 : P a r e n t   z : R e f = " i 5 1 3 2 " / > < d 1 p 1 : U U I D > m z i L k n S V F u 3 v < / d 1 p 1 : U U I D > < d 1 p 1 : _ p r o p e r t i e s   z : I d = " i 5 1 4 2 "   i : t y p e = " d 1 p 1 : M D M P r o p e r t i e s " > < d 1 p 1 : P a r e n t   z : R e f = " i 5 1 4 1 " / > < d 1 p 1 : U U I D > Q 4 i z p R 8 w L i d Y < / d 1 p 1 : U U I D > < d 1 p 1 : _ c o n t e x t C o l l e c t i o n s > < d 2 : K e y V a l u e O f a n y T y p e C o m p o n e n t C o l l e c t i o n O f a n y T y p e g W H h t R N j > < d 2 : K e y   z : R e f = " i 3 2 " / > < d 2 : V a l u e   z : I d = " i 5 1 4 3 " > < d 1 p 1 : U U I D > K s I V J R N 0 f L g E < / d 1 p 1 : U U I D > < d 1 p 1 : _ e l e m e n t s > < d 2 : a n y T y p e   z : I d = " i 5 1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4 1 " / > < d 1 p 1 : U U I D > O Q 1 k j d O a T W 8 V < / d 1 p 1 : U U I D > < d 1 p 1 : C o n t a i n e r   z : R e f = " i 5 1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1 4 5 "   i : t y p e = " d 1 p 1 : L a b e l " > < d 1 p 1 : P a r e n t   z : R e f = " i 5 1 4 1 " / > < d 1 p 1 : U U I D > B V S h Y f G G P N 2 E 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4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5 1 3 2 " / > < d 1 p 1 : U U I D > o p 5 E 4 y t o 1 m h W < / d 1 p 1 : U U I D > < d 1 p 1 : _ p r o p e r t i e s   z : I d = " i 5 1 4 7 "   i : t y p e = " d 1 p 1 : M D M P r o p e r t i e s " > < d 1 p 1 : P a r e n t   z : R e f = " i 5 1 4 6 " / > < d 1 p 1 : U U I D > I B e T x X l C 5 I w Y < / d 1 p 1 : U U I D > < d 1 p 1 : _ c o n t e x t C o l l e c t i o n s > < d 2 : K e y V a l u e O f a n y T y p e C o m p o n e n t C o l l e c t i o n O f a n y T y p e g W H h t R N j > < d 2 : K e y   z : R e f = " i 3 2 " / > < d 2 : V a l u e   z : I d = " i 5 1 4 8 " > < d 1 p 1 : U U I D > f M b g J D I I Y e h Z < / d 1 p 1 : U U I D > < d 1 p 1 : _ e l e m e n t s > < d 2 : a n y T y p e   z : I d = " i 5 1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4 6 " / > < d 1 p 1 : U U I D > V Y M s U D F 0 t y K I < / d 1 p 1 : U U I D > < d 1 p 1 : C o n t a i n e r   z : R e f = " i 5 1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 p 7 z O e g L q a r l d ? S h e e t 1 ! R 1 7 6 0 C 1 / 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1 5 0 "   i : t y p e = " d 1 p 1 : L a b e l " > < d 1 p 1 : P a r e n t   z : R e f = " i 5 1 4 6 " / > < d 1 p 1 : U U I D > G u v m r v M a y 6 A M 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5 1 "   i : t y p e = " d 1 p 1 : E l e m e n t s " > < d 1 p 1 : P a r e n t   z : R e f = " i 5 1 4 6 " / > < d 1 p 1 : U U I D > g 0 B M 8 z s b W C U b < / d 1 p 1 : U U I D > < d 1 p 1 : _ c o n t e x t C o l l e c t i o n s > < d 2 : K e y V a l u e O f a n y T y p e C o m p o n e n t C o l l e c t i o n O f a n y T y p e g W H h t R N j > < d 2 : K e y   z : R e f = " i 3 2 " / > < d 2 : V a l u e   z : I d = " i 5 1 5 2 " > < d 1 p 1 : U U I D > M F L A 2 I Q q W p b F < / d 1 p 1 : U U I D > < d 1 p 1 : _ e l e m e n t s > < d 2 : a n y T y p e   z : I d = " i 5 1 5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5 1 4 6 " / > < d 1 p 1 : U U I D > o g p E 4 G 9 e 2 0 3 L < / d 1 p 1 : U U I D > < d 1 p 1 : _ p r o p e r t i e s   z : I d = " i 5 1 5 4 "   i : t y p e = " d 1 p 1 : M D M P r o p e r t i e s " > < d 1 p 1 : P a r e n t   z : R e f = " i 5 1 5 3 " / > < d 1 p 1 : U U I D > o 4 C I l e I I e d 8 X < / d 1 p 1 : U U I D > < d 1 p 1 : _ c o n t e x t C o l l e c t i o n s > < d 2 : K e y V a l u e O f a n y T y p e C o m p o n e n t C o l l e c t i o n O f a n y T y p e g W H h t R N j > < d 2 : K e y   z : R e f = " i 3 2 " / > < d 2 : V a l u e   z : I d = " i 5 1 5 5 " > < d 1 p 1 : U U I D > B s R P O 1 7 q e F 1 Z < / d 1 p 1 : U U I D > < d 1 p 1 : _ e l e m e n t s > < d 2 : a n y T y p e   z : I d = " i 5 1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5 3 " / > < d 1 p 1 : U U I D > I 1 s 1 D 5 p z B T u O < / d 1 p 1 : U U I D > < d 1 p 1 : C o n t a i n e r   z : R e f = " i 5 1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 p 7 z O e g L q a r l d ? S h e e t 1 ! R 1 7 6 1 C 1 : R 1 7 6 2 C 1 / 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5 7 "   i : t y p e = " d 1 p 1 : L a b e l " > < d 1 p 1 : P a r e n t   z : R e f = " i 5 1 5 3 " / > < d 1 p 1 : U U I D > E H g s 6 g U a L 9 h H 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5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5 1 4 6 " / > < d 1 p 1 : U U I D > E L w e L v Q 5 j v a N < / d 1 p 1 : U U I D > < d 1 p 1 : _ p r o p e r t i e s   z : I d = " i 5 1 5 9 "   i : t y p e = " d 1 p 1 : M D M P r o p e r t i e s " > < d 1 p 1 : P a r e n t   z : R e f = " i 5 1 5 8 " / > < d 1 p 1 : U U I D > A 9 i 3 W Y 4 6 a 0 q m < / d 1 p 1 : U U I D > < d 1 p 1 : _ c o n t e x t C o l l e c t i o n s > < d 2 : K e y V a l u e O f a n y T y p e C o m p o n e n t C o l l e c t i o n O f a n y T y p e g W H h t R N j > < d 2 : K e y   z : R e f = " i 3 2 " / > < d 2 : V a l u e   z : I d = " i 5 1 6 0 " > < d 1 p 1 : U U I D > n 0 m 1 1 e o r B o 7 s < / d 1 p 1 : U U I D > < d 1 p 1 : _ e l e m e n t s > < d 2 : a n y T y p e   z : I d = " i 5 1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5 8 " / > < d 1 p 1 : U U I D > o P E j z J V u 8 D P O < / d 1 p 1 : U U I D > < d 1 p 1 : C o n t a i n e r   z : R e f = " i 5 1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 p 7 z O e g L q a r l d ? S h e e t 1 ! R 1 7 6 3 C 1 : R 1 7 6 4 C 1 / 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6 2 "   i : t y p e = " d 1 p 1 : L a b e l " > < d 1 p 1 : P a r e n t   z : R e f = " i 5 1 5 8 " / > < d 1 p 1 : U U I D > t l S i a 4 l U s S K K 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5 1 4 6 " / > < d 1 p 1 : U U I D > p F p v G u N N N 8 H Z < / d 1 p 1 : U U I D > < d 1 p 1 : _ p r o p e r t i e s   z : I d = " i 5 1 6 4 "   i : t y p e = " d 1 p 1 : M D M P r o p e r t i e s " > < d 1 p 1 : P a r e n t   z : R e f = " i 5 1 6 3 " / > < d 1 p 1 : U U I D > P D U G L 5 8 U M G H O < / d 1 p 1 : U U I D > < d 1 p 1 : _ c o n t e x t C o l l e c t i o n s > < d 2 : K e y V a l u e O f a n y T y p e C o m p o n e n t C o l l e c t i o n O f a n y T y p e g W H h t R N j > < d 2 : K e y   z : R e f = " i 3 2 " / > < d 2 : V a l u e   z : I d = " i 5 1 6 5 " > < d 1 p 1 : U U I D > Q x 8 h p C N X B 0 H H < / d 1 p 1 : U U I D > < d 1 p 1 : _ e l e m e n t s > < d 2 : a n y T y p e   z : I d = " i 5 1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6 3 " / > < d 1 p 1 : U U I D > Q W I Q f 6 o t k X j x < / d 1 p 1 : U U I D > < d 1 p 1 : C o n t a i n e r   z : R e f = " i 5 1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 p 7 z O e g L q a r l d ? S h e e t 1 ! R 1 7 6 5 C 1 : R 1 7 6 6 C 1 / 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6 7 "   i : t y p e = " d 1 p 1 : L a b e l " > < d 1 p 1 : P a r e n t   z : R e f = " i 5 1 6 3 " / > < d 1 p 1 : U U I D > t 7 h Z O 4 Y 3 e 3 h e 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6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5 1 4 6 " / > < d 1 p 1 : U U I D > Z k R 4 O G g r u g m v < / d 1 p 1 : U U I D > < d 1 p 1 : _ p r o p e r t i e s   z : I d = " i 5 1 6 9 "   i : t y p e = " d 1 p 1 : M D M P r o p e r t i e s " > < d 1 p 1 : P a r e n t   z : R e f = " i 5 1 6 8 " / > < d 1 p 1 : U U I D > I h g F p n f q H 1 O B < / d 1 p 1 : U U I D > < d 1 p 1 : _ c o n t e x t C o l l e c t i o n s > < d 2 : K e y V a l u e O f a n y T y p e C o m p o n e n t C o l l e c t i o n O f a n y T y p e g W H h t R N j > < d 2 : K e y   z : R e f = " i 3 2 " / > < d 2 : V a l u e   z : I d = " i 5 1 7 0 " > < d 1 p 1 : U U I D > J y E 5 0 1 N d 5 N x z < / d 1 p 1 : U U I D > < d 1 p 1 : _ e l e m e n t s > < d 2 : a n y T y p e   z : I d = " i 5 1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6 8 " / > < d 1 p 1 : U U I D > p t 0 Q c Z p 7 N L X H < / d 1 p 1 : U U I D > < d 1 p 1 : C o n t a i n e r   z : R e f = " i 5 1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 p 7 z O e g L q a r l d ? S h e e t 1 ! R 1 7 6 7 C 1 : R 1 7 6 8 C 1 / 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7 2 "   i : t y p e = " d 1 p 1 : L a b e l " > < d 1 p 1 : P a r e n t   z : R e f = " i 5 1 6 8 " / > < d 1 p 1 : U U I D > S K 1 f D z r W W x C A 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7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5 1 4 6 " / > < d 1 p 1 : U U I D > y z 9 b G F C g a M q k < / d 1 p 1 : U U I D > < d 1 p 1 : _ p r o p e r t i e s   z : I d = " i 5 1 7 4 "   i : t y p e = " d 1 p 1 : M D M P r o p e r t i e s " > < d 1 p 1 : P a r e n t   z : R e f = " i 5 1 7 3 " / > < d 1 p 1 : U U I D > a I s Y U b 9 d H G E r < / d 1 p 1 : U U I D > < d 1 p 1 : _ c o n t e x t C o l l e c t i o n s > < d 2 : K e y V a l u e O f a n y T y p e C o m p o n e n t C o l l e c t i o n O f a n y T y p e g W H h t R N j > < d 2 : K e y   z : R e f = " i 3 2 " / > < d 2 : V a l u e   z : I d = " i 5 1 7 5 " > < d 1 p 1 : U U I D > t s 1 s J G 1 7 v r S 6 < / d 1 p 1 : U U I D > < d 1 p 1 : _ e l e m e n t s > < d 2 : a n y T y p e   z : I d = " i 5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7 3 " / > < d 1 p 1 : U U I D > p P O s L R z 9 b 6 a s < / d 1 p 1 : U U I D > < d 1 p 1 : C o n t a i n e r   z : R e f = " i 5 1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 p 7 z O e g L q a r l d ? S h e e t 1 ! R 1 7 6 9 C 1 : R 1 7 7 0 C 1 / 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7 7 "   i : t y p e = " d 1 p 1 : L a b e l " > < d 1 p 1 : P a r e n t   z : R e f = " i 5 1 7 3 " / > < d 1 p 1 : U U I D > Y O J u 1 8 R K f R P R 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7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5 1 4 6 " / > < d 1 p 1 : U U I D > s a h 9 2 j R v n R O z < / d 1 p 1 : U U I D > < d 1 p 1 : _ p r o p e r t i e s   z : I d = " i 5 1 7 9 "   i : t y p e = " d 1 p 1 : M D M P r o p e r t i e s " > < d 1 p 1 : P a r e n t   z : R e f = " i 5 1 7 8 " / > < d 1 p 1 : U U I D > J z J f N T s r o I Y v < / d 1 p 1 : U U I D > < d 1 p 1 : _ c o n t e x t C o l l e c t i o n s > < d 2 : K e y V a l u e O f a n y T y p e C o m p o n e n t C o l l e c t i o n O f a n y T y p e g W H h t R N j > < d 2 : K e y   z : R e f = " i 3 2 " / > < d 2 : V a l u e   z : I d = " i 5 1 8 0 " > < d 1 p 1 : U U I D > b 6 y H V a X z 1 v l F < / d 1 p 1 : U U I D > < d 1 p 1 : _ e l e m e n t s > < d 2 : a n y T y p e   z : I d = " i 5 1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7 8 " / > < d 1 p 1 : U U I D > L R R 0 S F Q 5 S L h V < / d 1 p 1 : U U I D > < d 1 p 1 : C o n t a i n e r   z : R e f = " i 5 1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 p 7 z O e g L q a r l d ? S h e e t 1 ! R 1 7 7 1 C 1 : R 1 7 7 2 C 1 / 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8 2 "   i : t y p e = " d 1 p 1 : L a b e l " > < d 1 p 1 : P a r e n t   z : R e f = " i 5 1 7 8 " / > < d 1 p 1 : U U I D > N u l C i B S L A V C b 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1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5 1 3 2 " / > < d 1 p 1 : U U I D > n o r S T z R z m 5 x q < / d 1 p 1 : U U I D > < d 1 p 1 : _ p r o p e r t i e s   z : I d = " i 5 1 8 4 "   i : t y p e = " d 1 p 1 : M D M P r o p e r t i e s " > < d 1 p 1 : P a r e n t   z : R e f = " i 5 1 8 3 " / > < d 1 p 1 : U U I D > x W u c 9 l T p 1 d L P < / d 1 p 1 : U U I D > < d 1 p 1 : _ c o n t e x t C o l l e c t i o n s > < d 2 : K e y V a l u e O f a n y T y p e C o m p o n e n t C o l l e c t i o n O f a n y T y p e g W H h t R N j > < d 2 : K e y   z : R e f = " i 3 2 " / > < d 2 : V a l u e   z : I d = " i 5 1 8 5 " > < d 1 p 1 : U U I D > Y s p B k l 2 a O D R 6 < / d 1 p 1 : U U I D > < d 1 p 1 : _ e l e m e n t s > < d 2 : a n y T y p e   z : I d = " i 5 1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8 3 " / > < d 1 p 1 : U U I D > B 2 Z j 2 d d W a d K 8 < / d 1 p 1 : U U I D > < d 1 p 1 : C o n t a i n e r   z : R e f = " i 5 1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 p 7 z O e g L q a r l d ? S h e e t 1 ! R 1 7 7 3 C 1 / 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1 8 7 "   i : t y p e = " d 1 p 1 : L a b e l " > < d 1 p 1 : P a r e n t   z : R e f = " i 5 1 8 3 " / > < d 1 p 1 : U U I D > R 5 m O 0 6 P U 7 4 G B 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8 8 "   i : t y p e = " d 1 p 1 : E l e m e n t s " > < d 1 p 1 : P a r e n t   z : R e f = " i 5 1 8 3 " / > < d 1 p 1 : U U I D > g 4 1 9 u m l 2 J L 9 S < / d 1 p 1 : U U I D > < d 1 p 1 : _ c o n t e x t C o l l e c t i o n s > < d 2 : K e y V a l u e O f a n y T y p e C o m p o n e n t C o l l e c t i o n O f a n y T y p e g W H h t R N j > < d 2 : K e y   z : R e f = " i 3 2 " / > < d 2 : V a l u e   z : I d = " i 5 1 8 9 " > < d 1 p 1 : U U I D > K s I r j b x Y Q 7 q Z < / d 1 p 1 : U U I D > < d 1 p 1 : _ e l e m e n t s > < d 2 : a n y T y p e   z : I d = " i 5 1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5 1 8 3 " / > < d 1 p 1 : U U I D > w R F A V 4 h w h g O H < / d 1 p 1 : U U I D > < d 1 p 1 : _ p r o p e r t i e s   z : I d = " i 5 1 9 1 "   i : t y p e = " d 1 p 1 : M D M P r o p e r t i e s " > < d 1 p 1 : P a r e n t   z : R e f = " i 5 1 9 0 " / > < d 1 p 1 : U U I D > j 5 0 P c 5 O v F C W k < / d 1 p 1 : U U I D > < d 1 p 1 : _ c o n t e x t C o l l e c t i o n s > < d 2 : K e y V a l u e O f a n y T y p e C o m p o n e n t C o l l e c t i o n O f a n y T y p e g W H h t R N j > < d 2 : K e y   z : R e f = " i 3 2 " / > < d 2 : V a l u e   z : I d = " i 5 1 9 2 " > < d 1 p 1 : U U I D > V P W r T G H 3 F x a H < / d 1 p 1 : U U I D > < d 1 p 1 : _ e l e m e n t s > < d 2 : a n y T y p e   z : I d = " i 5 1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9 0 " / > < d 1 p 1 : U U I D > K v x Y A 0 z A i r V p < / d 1 p 1 : U U I D > < d 1 p 1 : C o n t a i n e r   z : R e f = " i 5 1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 p 7 z O e g L q a r l d ? S h e e t 1 ! R 1 7 7 4 C 1 : R 1 7 7 5 C 1 / 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8 8 " / > < d 1 p 1 : _ l a b e l s > < d 2 : K e y V a l u e O f s t r i n g a n y T y p e > < d 2 : K e y > L a b e l < / d 2 : K e y > < d 2 : V a l u e   z : I d = " i 5 1 9 4 "   i : t y p e = " d 1 p 1 : L a b e l " > < d 1 p 1 : P a r e n t   z : R e f = " i 5 1 9 0 " / > < d 1 p 1 : U U I D > s P 9 C Y U e s e A A A 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1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5 1 8 3 " / > < d 1 p 1 : U U I D > i E Q N M 8 l D f D g b < / d 1 p 1 : U U I D > < d 1 p 1 : _ p r o p e r t i e s   z : I d = " i 5 1 9 6 "   i : t y p e = " d 1 p 1 : M D M P r o p e r t i e s " > < d 1 p 1 : P a r e n t   z : R e f = " i 5 1 9 5 " / > < d 1 p 1 : U U I D > n n 8 S 0 h 1 9 g z I n < / d 1 p 1 : U U I D > < d 1 p 1 : _ c o n t e x t C o l l e c t i o n s > < d 2 : K e y V a l u e O f a n y T y p e C o m p o n e n t C o l l e c t i o n O f a n y T y p e g W H h t R N j > < d 2 : K e y   z : R e f = " i 3 2 " / > < d 2 : V a l u e   z : I d = " i 5 1 9 7 " > < d 1 p 1 : U U I D > F w C U V Q 3 3 f t D s < / d 1 p 1 : U U I D > < d 1 p 1 : _ e l e m e n t s > < d 2 : a n y T y p e   z : I d = " i 5 1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9 5 " / > < d 1 p 1 : U U I D > H 0 u Q O V C u 4 s 6 r < / d 1 p 1 : U U I D > < d 1 p 1 : C o n t a i n e r   z : R e f = " i 5 1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 p 7 z O e g L q a r l d ? S h e e t 1 ! R 1 7 7 6 C 1 : R 1 7 7 7 C 1 / 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8 8 " / > < d 1 p 1 : _ l a b e l s > < d 2 : K e y V a l u e O f s t r i n g a n y T y p e > < d 2 : K e y > L a b e l < / d 2 : K e y > < d 2 : V a l u e   z : I d = " i 5 1 9 9 "   i : t y p e = " d 1 p 1 : L a b e l " > < d 1 p 1 : P a r e n t   z : R e f = " i 5 1 9 5 " / > < d 1 p 1 : U U I D > R z L R n O C y t i b j 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2 0 0 "   i : t y p e = " d 1 p 1 : E l e m e n t s " > < d 1 p 1 : P a r e n t   z : R e f = " i 5 1 9 5 " / > < d 1 p 1 : U U I D > D t T e Y E i d 1 S C U < / d 1 p 1 : U U I D > < d 1 p 1 : _ c o n t e x t C o l l e c t i o n s > < d 2 : K e y V a l u e O f a n y T y p e C o m p o n e n t C o l l e c t i o n O f a n y T y p e g W H h t R N j > < d 2 : K e y   z : R e f = " i 3 2 " / > < d 2 : V a l u e   z : I d = " i 5 2 0 1 " > < d 1 p 1 : U U I D > w i N m I h v c N Y J e < / d 1 p 1 : U U I D > < d 1 p 1 : _ e l e m e n t s > < d 2 : a n y T y p e   z : I d = " i 5 2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5 1 9 5 " / > < d 1 p 1 : U U I D > i G q a f C i T x E l q < / d 1 p 1 : U U I D > < d 1 p 1 : _ p r o p e r t i e s   z : I d = " i 5 2 0 3 "   i : t y p e = " d 1 p 1 : M D M P r o p e r t i e s " > < d 1 p 1 : P a r e n t   z : R e f = " i 5 2 0 2 " / > < d 1 p 1 : U U I D > G z D i 6 b m X m K S O < / d 1 p 1 : U U I D > < d 1 p 1 : _ c o n t e x t C o l l e c t i o n s > < d 2 : K e y V a l u e O f a n y T y p e C o m p o n e n t C o l l e c t i o n O f a n y T y p e g W H h t R N j > < d 2 : K e y   z : R e f = " i 3 2 " / > < d 2 : V a l u e   z : I d = " i 5 2 0 4 " > < d 1 p 1 : U U I D > p e q R x c J B j R J 9 < / d 1 p 1 : U U I D > < d 1 p 1 : _ e l e m e n t s > < d 2 : a n y T y p e   z : I d = " i 5 2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0 2 " / > < d 1 p 1 : U U I D > o l v K x Z t Z 0 W M g < / d 1 p 1 : U U I D > < d 1 p 1 : C o n t a i n e r   z : R e f = " i 5 2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 p 7 z O e g L q a r l d ? S h e e t 1 ! R 1 7 7 8 C 1 : R 1 7 7 9 C 1 / 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0 6 "   i : t y p e = " d 1 p 1 : L a b e l " > < d 1 p 1 : P a r e n t   z : R e f = " i 5 2 0 2 " / > < d 1 p 1 : U U I D > c n T q 9 H x 2 7 i 6 i 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5 1 9 5 " / > < d 1 p 1 : U U I D > j u R K O o M 4 i 1 j j < / d 1 p 1 : U U I D > < d 1 p 1 : _ p r o p e r t i e s   z : I d = " i 5 2 0 8 "   i : t y p e = " d 1 p 1 : M D M P r o p e r t i e s " > < d 1 p 1 : P a r e n t   z : R e f = " i 5 2 0 7 " / > < d 1 p 1 : U U I D > K V 6 E H q G 8 i g d v < / d 1 p 1 : U U I D > < d 1 p 1 : _ c o n t e x t C o l l e c t i o n s > < d 2 : K e y V a l u e O f a n y T y p e C o m p o n e n t C o l l e c t i o n O f a n y T y p e g W H h t R N j > < d 2 : K e y   z : R e f = " i 3 2 " / > < d 2 : V a l u e   z : I d = " i 5 2 0 9 " > < d 1 p 1 : U U I D > i v 6 d i 4 H 1 q D w V < / d 1 p 1 : U U I D > < d 1 p 1 : _ e l e m e n t s > < d 2 : a n y T y p e   z : I d = " i 5 2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0 7 " / > < d 1 p 1 : U U I D > j b k M c 1 Y b R J E b < / d 1 p 1 : U U I D > < d 1 p 1 : C o n t a i n e r   z : R e f = " i 5 2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 p 7 z O e g L q a r l d ? S h e e t 1 ! R 1 7 8 0 C 1 : R 1 7 8 1 C 1 / 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1 1 "   i : t y p e = " d 1 p 1 : L a b e l " > < d 1 p 1 : P a r e n t   z : R e f = " i 5 2 0 7 " / > < d 1 p 1 : U U I D > Q 5 t B f s 8 s D v 8 y 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5 1 9 5 " / > < d 1 p 1 : U U I D > S l 4 U i 7 k W R t b v < / d 1 p 1 : U U I D > < d 1 p 1 : _ p r o p e r t i e s   z : I d = " i 5 2 1 3 "   i : t y p e = " d 1 p 1 : M D M P r o p e r t i e s " > < d 1 p 1 : P a r e n t   z : R e f = " i 5 2 1 2 " / > < d 1 p 1 : U U I D > Z E 3 3 L L c Q I A e C < / d 1 p 1 : U U I D > < d 1 p 1 : _ c o n t e x t C o l l e c t i o n s > < d 2 : K e y V a l u e O f a n y T y p e C o m p o n e n t C o l l e c t i o n O f a n y T y p e g W H h t R N j > < d 2 : K e y   z : R e f = " i 3 2 " / > < d 2 : V a l u e   z : I d = " i 5 2 1 4 " > < d 1 p 1 : U U I D > X P 1 5 O W 1 J k m Y r < / d 1 p 1 : U U I D > < d 1 p 1 : _ e l e m e n t s > < d 2 : a n y T y p e   z : I d = " i 5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1 2 " / > < d 1 p 1 : U U I D > E 3 h q H B d g r g 8 e < / d 1 p 1 : U U I D > < d 1 p 1 : C o n t a i n e r   z : R e f = " i 5 2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 p 7 z O e g L q a r l d ? S h e e t 1 ! R 1 7 8 2 C 1 : R 1 7 8 3 C 1 / 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1 6 "   i : t y p e = " d 1 p 1 : L a b e l " > < d 1 p 1 : P a r e n t   z : R e f = " i 5 2 1 2 " / > < d 1 p 1 : U U I D > o h w C M T g l f 8 3 d 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5 1 9 5 " / > < d 1 p 1 : U U I D > m H s y L D Q W s 1 a j < / d 1 p 1 : U U I D > < d 1 p 1 : _ p r o p e r t i e s   z : I d = " i 5 2 1 8 "   i : t y p e = " d 1 p 1 : M D M P r o p e r t i e s " > < d 1 p 1 : P a r e n t   z : R e f = " i 5 2 1 7 " / > < d 1 p 1 : U U I D > A O q f m f N q 6 i u M < / d 1 p 1 : U U I D > < d 1 p 1 : _ c o n t e x t C o l l e c t i o n s > < d 2 : K e y V a l u e O f a n y T y p e C o m p o n e n t C o l l e c t i o n O f a n y T y p e g W H h t R N j > < d 2 : K e y   z : R e f = " i 3 2 " / > < d 2 : V a l u e   z : I d = " i 5 2 1 9 " > < d 1 p 1 : U U I D > B d N 5 T 4 2 1 q N y R < / d 1 p 1 : U U I D > < d 1 p 1 : _ e l e m e n t s > < d 2 : a n y T y p e   z : I d = " i 5 2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1 7 " / > < d 1 p 1 : U U I D > i x J G i 8 V 6 R X 4 A < / d 1 p 1 : U U I D > < d 1 p 1 : C o n t a i n e r   z : R e f = " i 5 2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 p 7 z O e g L q a r l d ? S h e e t 1 ! R 1 7 8 4 C 1 : R 1 7 8 5 C 1 / 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2 1 "   i : t y p e = " d 1 p 1 : L a b e l " > < d 1 p 1 : P a r e n t   z : R e f = " i 5 2 1 7 " / > < d 1 p 1 : U U I D > C s y c c b p 3 H N i 1 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5 1 9 5 " / > < d 1 p 1 : U U I D > Q 9 X D u f O J C Q T o < / d 1 p 1 : U U I D > < d 1 p 1 : _ p r o p e r t i e s   z : I d = " i 5 2 2 3 "   i : t y p e = " d 1 p 1 : M D M P r o p e r t i e s " > < d 1 p 1 : P a r e n t   z : R e f = " i 5 2 2 2 " / > < d 1 p 1 : U U I D > j W i E Y t u i J U o o < / d 1 p 1 : U U I D > < d 1 p 1 : _ c o n t e x t C o l l e c t i o n s > < d 2 : K e y V a l u e O f a n y T y p e C o m p o n e n t C o l l e c t i o n O f a n y T y p e g W H h t R N j > < d 2 : K e y   z : R e f = " i 3 2 " / > < d 2 : V a l u e   z : I d = " i 5 2 2 4 " > < d 1 p 1 : U U I D > q h M w p F y x a Y 0 z < / d 1 p 1 : U U I D > < d 1 p 1 : _ e l e m e n t s > < d 2 : a n y T y p e   z : I d = " i 5 2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2 2 " / > < d 1 p 1 : U U I D > S G I 8 M y 4 o j M Q 7 < / d 1 p 1 : U U I D > < d 1 p 1 : C o n t a i n e r   z : R e f = " i 5 2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 p 7 z O e g L q a r l d ? S h e e t 1 ! R 1 7 8 6 C 1 : R 1 7 8 7 C 1 / 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2 6 "   i : t y p e = " d 1 p 1 : L a b e l " > < d 1 p 1 : P a r e n t   z : R e f = " i 5 2 2 2 " / > < d 1 p 1 : U U I D > v d L k w X M x Y J H a 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5 1 9 5 " / > < d 1 p 1 : U U I D > c O i m u E F i g 1 a 7 < / d 1 p 1 : U U I D > < d 1 p 1 : _ p r o p e r t i e s   z : I d = " i 5 2 2 8 "   i : t y p e = " d 1 p 1 : M D M P r o p e r t i e s " > < d 1 p 1 : P a r e n t   z : R e f = " i 5 2 2 7 " / > < d 1 p 1 : U U I D > T x f 7 e P H U I f S A < / d 1 p 1 : U U I D > < d 1 p 1 : _ c o n t e x t C o l l e c t i o n s > < d 2 : K e y V a l u e O f a n y T y p e C o m p o n e n t C o l l e c t i o n O f a n y T y p e g W H h t R N j > < d 2 : K e y   z : R e f = " i 3 2 " / > < d 2 : V a l u e   z : I d = " i 5 2 2 9 " > < d 1 p 1 : U U I D > n k S M k H k R g t t R < / d 1 p 1 : U U I D > < d 1 p 1 : _ e l e m e n t s > < d 2 : a n y T y p e   z : I d = " i 5 2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2 7 " / > < d 1 p 1 : U U I D > e v V W Z A F m R P Z 2 < / d 1 p 1 : U U I D > < d 1 p 1 : C o n t a i n e r   z : R e f = " i 5 2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 p 7 z O e g L q a r l d ? S h e e t 1 ! R 1 7 8 8 C 1 : R 1 7 8 9 C 1 / 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3 1 "   i : t y p e = " d 1 p 1 : L a b e l " > < d 1 p 1 : P a r e n t   z : R e f = " i 5 2 2 7 " / > < d 1 p 1 : U U I D > h t i 3 u X 8 E D N C U 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2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5 1 8 3 " / > < d 1 p 1 : U U I D > I W 2 W e m T K u p S 1 < / d 1 p 1 : U U I D > < d 1 p 1 : _ p r o p e r t i e s   z : I d = " i 5 2 3 3 "   i : t y p e = " d 1 p 1 : M D M P r o p e r t i e s " > < d 1 p 1 : P a r e n t   z : R e f = " i 5 2 3 2 " / > < d 1 p 1 : U U I D > e 0 T K R g r 1 y H M n < / d 1 p 1 : U U I D > < d 1 p 1 : _ c o n t e x t C o l l e c t i o n s > < d 2 : K e y V a l u e O f a n y T y p e C o m p o n e n t C o l l e c t i o n O f a n y T y p e g W H h t R N j > < d 2 : K e y   z : R e f = " i 3 2 " / > < d 2 : V a l u e   z : I d = " i 5 2 3 4 " > < d 1 p 1 : U U I D > a t D b n 8 c o E N X t < / d 1 p 1 : U U I D > < d 1 p 1 : _ e l e m e n t s > < d 2 : a n y T y p e   z : I d = " i 5 2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3 2 " / > < d 1 p 1 : U U I D > u w 5 I a r u g K a m v < / d 1 p 1 : U U I D > < d 1 p 1 : C o n t a i n e r   z : R e f = " i 5 2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 p 7 z O e g L q a r l d ? S h e e t 1 ! R 1 7 9 0 C 1 : R 1 7 9 1 C 1 / 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8 8 " / > < d 1 p 1 : _ l a b e l s > < d 2 : K e y V a l u e O f s t r i n g a n y T y p e > < d 2 : K e y > L a b e l < / d 2 : K e y > < d 2 : V a l u e   z : I d = " i 5 2 3 6 "   i : t y p e = " d 1 p 1 : L a b e l " > < d 1 p 1 : P a r e n t   z : R e f = " i 5 2 3 2 " / > < d 1 p 1 : U U I D > r w 9 C N E 7 8 b r h F 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2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5 1 8 3 " / > < d 1 p 1 : U U I D > U K W G 4 A G o J p 1 s < / d 1 p 1 : U U I D > < d 1 p 1 : _ p r o p e r t i e s   z : I d = " i 5 2 3 8 "   i : t y p e = " d 1 p 1 : M D M P r o p e r t i e s " > < d 1 p 1 : P a r e n t   z : R e f = " i 5 2 3 7 " / > < d 1 p 1 : U U I D > q Z A A C 1 d d i t 1 q < / d 1 p 1 : U U I D > < d 1 p 1 : _ c o n t e x t C o l l e c t i o n s > < d 2 : K e y V a l u e O f a n y T y p e C o m p o n e n t C o l l e c t i o n O f a n y T y p e g W H h t R N j > < d 2 : K e y   z : R e f = " i 3 2 " / > < d 2 : V a l u e   z : I d = " i 5 2 3 9 " > < d 1 p 1 : U U I D > x p 8 T y w x X d k R f < / d 1 p 1 : U U I D > < d 1 p 1 : _ e l e m e n t s > < d 2 : a n y T y p e   z : I d = " i 5 2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3 7 " / > < d 1 p 1 : U U I D > e i a H Y r d F H T m N < / d 1 p 1 : U U I D > < d 1 p 1 : C o n t a i n e r   z : R e f = " i 5 2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 p 7 z O e g L q a r l d ? S h e e t 1 ! R 1 7 9 2 C 1 : R 1 7 9 3 C 1 / 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8 8 " / > < d 1 p 1 : _ l a b e l s > < d 2 : K e y V a l u e O f s t r i n g a n y T y p e > < d 2 : K e y > L a b e l < / d 2 : K e y > < d 2 : V a l u e   z : I d = " i 5 2 4 1 "   i : t y p e = " d 1 p 1 : L a b e l " > < d 1 p 1 : P a r e n t   z : R e f = " i 5 2 3 7 " / > < d 1 p 1 : U U I D > D t L 1 S n E K 3 R M o 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2 4 2 "   i : t y p e = " d 1 p 1 : E l e m e n t s " > < d 1 p 1 : P a r e n t   z : R e f = " i 5 2 3 7 " / > < d 1 p 1 : U U I D > x P z J i O w x P q W P < / d 1 p 1 : U U I D > < d 1 p 1 : _ c o n t e x t C o l l e c t i o n s > < d 2 : K e y V a l u e O f a n y T y p e C o m p o n e n t C o l l e c t i o n O f a n y T y p e g W H h t R N j > < d 2 : K e y   z : R e f = " i 3 2 " / > < d 2 : V a l u e   z : I d = " i 5 2 4 3 " > < d 1 p 1 : U U I D > Q o I P s j s m L Z J p < / d 1 p 1 : U U I D > < d 1 p 1 : _ e l e m e n t s > < d 2 : a n y T y p e   z : I d = " i 5 2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5 2 3 7 " / > < d 1 p 1 : U U I D > K 7 G 4 1 F d L N f P H < / d 1 p 1 : U U I D > < d 1 p 1 : _ p r o p e r t i e s   z : I d = " i 5 2 4 5 "   i : t y p e = " d 1 p 1 : M D M P r o p e r t i e s " > < d 1 p 1 : P a r e n t   z : R e f = " i 5 2 4 4 " / > < d 1 p 1 : U U I D > x b l M u 3 K L 4 P L w < / d 1 p 1 : U U I D > < d 1 p 1 : _ c o n t e x t C o l l e c t i o n s > < d 2 : K e y V a l u e O f a n y T y p e C o m p o n e n t C o l l e c t i o n O f a n y T y p e g W H h t R N j > < d 2 : K e y   z : R e f = " i 3 2 " / > < d 2 : V a l u e   z : I d = " i 5 2 4 6 " > < d 1 p 1 : U U I D > k b t Y o P R P I g a f < / d 1 p 1 : U U I D > < d 1 p 1 : _ e l e m e n t s > < d 2 : a n y T y p e   z : I d = " i 5 2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4 4 " / > < d 1 p 1 : U U I D > X W F 2 Q w j o C w V W < / d 1 p 1 : U U I D > < d 1 p 1 : C o n t a i n e r   z : R e f = " i 5 2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 p 7 z O e g L q a r l d ? S h e e t 1 ! R 1 7 9 4 C 1 : R 1 7 9 5 C 1 / 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4 8 "   i : t y p e = " d 1 p 1 : L a b e l " > < d 1 p 1 : P a r e n t   z : R e f = " i 5 2 4 4 " / > < d 1 p 1 : U U I D > b J S y z A b z Z B P j 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5 2 3 7 " / > < d 1 p 1 : U U I D > t 7 3 X V e l C I M z W < / d 1 p 1 : U U I D > < d 1 p 1 : _ p r o p e r t i e s   z : I d = " i 5 2 5 0 "   i : t y p e = " d 1 p 1 : M D M P r o p e r t i e s " > < d 1 p 1 : P a r e n t   z : R e f = " i 5 2 4 9 " / > < d 1 p 1 : U U I D > J l n j Z F k V X p Z 7 < / d 1 p 1 : U U I D > < d 1 p 1 : _ c o n t e x t C o l l e c t i o n s > < d 2 : K e y V a l u e O f a n y T y p e C o m p o n e n t C o l l e c t i o n O f a n y T y p e g W H h t R N j > < d 2 : K e y   z : R e f = " i 3 2 " / > < d 2 : V a l u e   z : I d = " i 5 2 5 1 " > < d 1 p 1 : U U I D > x E c 1 C W F c B G u Y < / d 1 p 1 : U U I D > < d 1 p 1 : _ e l e m e n t s > < d 2 : a n y T y p e   z : I d = " i 5 2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4 9 " / > < d 1 p 1 : U U I D > q S 5 J q i t 6 F X N C < / d 1 p 1 : U U I D > < d 1 p 1 : C o n t a i n e r   z : R e f = " i 5 2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 p 7 z O e g L q a r l d ? S h e e t 1 ! R 1 7 9 6 C 1 : R 1 7 9 7 C 1 / 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5 3 "   i : t y p e = " d 1 p 1 : L a b e l " > < d 1 p 1 : P a r e n t   z : R e f = " i 5 2 4 9 " / > < d 1 p 1 : U U I D > r r T E 5 m N U U 6 y B 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5 2 3 7 " / > < d 1 p 1 : U U I D > o 7 X y d w D h u V 1 F < / d 1 p 1 : U U I D > < d 1 p 1 : _ p r o p e r t i e s   z : I d = " i 5 2 5 5 "   i : t y p e = " d 1 p 1 : M D M P r o p e r t i e s " > < d 1 p 1 : P a r e n t   z : R e f = " i 5 2 5 4 " / > < d 1 p 1 : U U I D > g s 0 C 5 F H x 6 H 4 L < / d 1 p 1 : U U I D > < d 1 p 1 : _ c o n t e x t C o l l e c t i o n s > < d 2 : K e y V a l u e O f a n y T y p e C o m p o n e n t C o l l e c t i o n O f a n y T y p e g W H h t R N j > < d 2 : K e y   z : R e f = " i 3 2 " / > < d 2 : V a l u e   z : I d = " i 5 2 5 6 " > < d 1 p 1 : U U I D > Q r m q r 3 U E 1 O u G < / d 1 p 1 : U U I D > < d 1 p 1 : _ e l e m e n t s > < d 2 : a n y T y p e   z : I d = " i 5 2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5 4 " / > < d 1 p 1 : U U I D > I b p z 6 d 1 k 1 Z Q U < / d 1 p 1 : U U I D > < d 1 p 1 : C o n t a i n e r   z : R e f = " i 5 2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 p 7 z O e g L q a r l d ? S h e e t 1 ! R 1 7 9 8 C 1 : R 1 7 9 9 C 1 / 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5 8 "   i : t y p e = " d 1 p 1 : L a b e l " > < d 1 p 1 : P a r e n t   z : R e f = " i 5 2 5 4 " / > < d 1 p 1 : U U I D > g r m h d Q Q f 1 O b X 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5 2 3 7 " / > < d 1 p 1 : U U I D > Q F n k 1 U B j V n h 8 < / d 1 p 1 : U U I D > < d 1 p 1 : _ p r o p e r t i e s   z : I d = " i 5 2 6 0 "   i : t y p e = " d 1 p 1 : M D M P r o p e r t i e s " > < d 1 p 1 : P a r e n t   z : R e f = " i 5 2 5 9 " / > < d 1 p 1 : U U I D > b C h 6 8 7 b r Y u 0 9 < / d 1 p 1 : U U I D > < d 1 p 1 : _ c o n t e x t C o l l e c t i o n s > < d 2 : K e y V a l u e O f a n y T y p e C o m p o n e n t C o l l e c t i o n O f a n y T y p e g W H h t R N j > < d 2 : K e y   z : R e f = " i 3 2 " / > < d 2 : V a l u e   z : I d = " i 5 2 6 1 " > < d 1 p 1 : U U I D > w C P L C J M Y 8 u 1 e < / d 1 p 1 : U U I D > < d 1 p 1 : _ e l e m e n t s > < d 2 : a n y T y p e   z : I d = " i 5 2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5 9 " / > < d 1 p 1 : U U I D > W S 1 e P U V 4 b S J p < / d 1 p 1 : U U I D > < d 1 p 1 : C o n t a i n e r   z : R e f = " i 5 2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 p 7 z O e g L q a r l d ? S h e e t 1 ! R 1 8 0 0 C 1 : R 1 8 0 1 C 1 / 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6 3 "   i : t y p e = " d 1 p 1 : L a b e l " > < d 1 p 1 : P a r e n t   z : R e f = " i 5 2 5 9 " / > < d 1 p 1 : U U I D > N o s H y t b 9 J n U S 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5 2 3 7 " / > < d 1 p 1 : U U I D > t Z X k k n G x m n a V < / d 1 p 1 : U U I D > < d 1 p 1 : _ p r o p e r t i e s   z : I d = " i 5 2 6 5 "   i : t y p e = " d 1 p 1 : M D M P r o p e r t i e s " > < d 1 p 1 : P a r e n t   z : R e f = " i 5 2 6 4 " / > < d 1 p 1 : U U I D > T Y F 3 x C t b l p 1 3 < / d 1 p 1 : U U I D > < d 1 p 1 : _ c o n t e x t C o l l e c t i o n s > < d 2 : K e y V a l u e O f a n y T y p e C o m p o n e n t C o l l e c t i o n O f a n y T y p e g W H h t R N j > < d 2 : K e y   z : R e f = " i 3 2 " / > < d 2 : V a l u e   z : I d = " i 5 2 6 6 " > < d 1 p 1 : U U I D > K r i s M 2 W x K C g q < / d 1 p 1 : U U I D > < d 1 p 1 : _ e l e m e n t s > < d 2 : a n y T y p e   z : I d = " i 5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6 4 " / > < d 1 p 1 : U U I D > F 6 c E Y 5 j p 1 l y p < / d 1 p 1 : U U I D > < d 1 p 1 : C o n t a i n e r   z : R e f = " i 5 2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 p 7 z O e g L q a r l d ? S h e e t 1 ! R 1 8 0 2 C 1 : R 1 8 0 3 C 1 / 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6 8 "   i : t y p e = " d 1 p 1 : L a b e l " > < d 1 p 1 : P a r e n t   z : R e f = " i 5 2 6 4 " / > < d 1 p 1 : U U I D > n T d a E x c n N W y f 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5 2 3 7 " / > < d 1 p 1 : U U I D > G O Q q r R s i x 1 B C < / d 1 p 1 : U U I D > < d 1 p 1 : _ p r o p e r t i e s   z : I d = " i 5 2 7 0 "   i : t y p e = " d 1 p 1 : M D M P r o p e r t i e s " > < d 1 p 1 : P a r e n t   z : R e f = " i 5 2 6 9 " / > < d 1 p 1 : U U I D > C T l 5 B b 3 w a 7 R j < / d 1 p 1 : U U I D > < d 1 p 1 : _ c o n t e x t C o l l e c t i o n s > < d 2 : K e y V a l u e O f a n y T y p e C o m p o n e n t C o l l e c t i o n O f a n y T y p e g W H h t R N j > < d 2 : K e y   z : R e f = " i 3 2 " / > < d 2 : V a l u e   z : I d = " i 5 2 7 1 " > < d 1 p 1 : U U I D > o n s j 6 X f V 1 a x 0 < / d 1 p 1 : U U I D > < d 1 p 1 : _ e l e m e n t s > < d 2 : a n y T y p e   z : I d = " i 5 2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6 9 " / > < d 1 p 1 : U U I D > f o D p G O B m 3 3 p 3 < / d 1 p 1 : U U I D > < d 1 p 1 : C o n t a i n e r   z : R e f = " i 5 2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 p 7 z O e g L q a r l d ? S h e e t 1 ! R 1 8 0 4 C 1 : R 1 8 0 5 C 1 / 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7 3 "   i : t y p e = " d 1 p 1 : L a b e l " > < d 1 p 1 : P a r e n t   z : R e f = " i 5 2 6 9 " / > < d 1 p 1 : U U I D > L L 0 5 B S w 1 R b y h 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5 2 3 7 " / > < d 1 p 1 : U U I D > D U 0 T N O C G x 0 p M < / d 1 p 1 : U U I D > < d 1 p 1 : _ p r o p e r t i e s   z : I d = " i 5 2 7 5 "   i : t y p e = " d 1 p 1 : M D M P r o p e r t i e s " > < d 1 p 1 : P a r e n t   z : R e f = " i 5 2 7 4 " / > < d 1 p 1 : U U I D > O a w t I v Q J q 1 R v < / d 1 p 1 : U U I D > < d 1 p 1 : _ c o n t e x t C o l l e c t i o n s > < d 2 : K e y V a l u e O f a n y T y p e C o m p o n e n t C o l l e c t i o n O f a n y T y p e g W H h t R N j > < d 2 : K e y   z : R e f = " i 3 2 " / > < d 2 : V a l u e   z : I d = " i 5 2 7 6 " > < d 1 p 1 : U U I D > L 9 t g G d w o g v U X < / d 1 p 1 : U U I D > < d 1 p 1 : _ e l e m e n t s > < d 2 : a n y T y p e   z : I d = " i 5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7 4 " / > < d 1 p 1 : U U I D > T O p L 5 p q 1 8 z S g < / d 1 p 1 : U U I D > < d 1 p 1 : C o n t a i n e r   z : R e f = " i 5 2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 p 7 z O e g L q a r l d ? S h e e t 1 ! R 1 8 0 6 C 1 : R 1 8 0 7 C 1 / 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7 8 "   i : t y p e = " d 1 p 1 : L a b e l " > < d 1 p 1 : P a r e n t   z : R e f = " i 5 2 7 4 " / > < d 1 p 1 : U U I D > H 6 8 f c U E Y g n l I 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7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5 2 3 7 " / > < d 1 p 1 : U U I D > h 8 Q c H q a O a O P A < / d 1 p 1 : U U I D > < d 1 p 1 : _ p r o p e r t i e s   z : I d = " i 5 2 8 0 "   i : t y p e = " d 1 p 1 : M D M P r o p e r t i e s " > < d 1 p 1 : P a r e n t   z : R e f = " i 5 2 7 9 " / > < d 1 p 1 : U U I D > e w N I J o K s X S c H < / d 1 p 1 : U U I D > < d 1 p 1 : _ c o n t e x t C o l l e c t i o n s > < d 2 : K e y V a l u e O f a n y T y p e C o m p o n e n t C o l l e c t i o n O f a n y T y p e g W H h t R N j > < d 2 : K e y   z : R e f = " i 3 2 " / > < d 2 : V a l u e   z : I d = " i 5 2 8 1 " > < d 1 p 1 : U U I D > a f f a H B Y h G Z V 3 < / d 1 p 1 : U U I D > < d 1 p 1 : _ e l e m e n t s > < d 2 : a n y T y p e   z : I d = " i 5 2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7 9 " / > < d 1 p 1 : U U I D > E E N A N Z w Z s M 5 V < / d 1 p 1 : U U I D > < d 1 p 1 : C o n t a i n e r   z : R e f = " i 5 2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 p 7 z O e g L q a r l d ? S h e e t 1 ! R 1 8 0 8 C 1 : R 1 8 0 9 C 1 / 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8 3 "   i : t y p e = " d 1 p 1 : L a b e l " > < d 1 p 1 : P a r e n t   z : R e f = " i 5 2 7 9 " / > < d 1 p 1 : U U I D > P s c B A f J 4 s 7 0 j 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5 2 3 7 " / > < d 1 p 1 : U U I D > Y 0 t b I s 9 i T l l T < / d 1 p 1 : U U I D > < d 1 p 1 : _ p r o p e r t i e s   z : I d = " i 5 2 8 5 "   i : t y p e = " d 1 p 1 : M D M P r o p e r t i e s " > < d 1 p 1 : P a r e n t   z : R e f = " i 5 2 8 4 " / > < d 1 p 1 : U U I D > N o e 2 k m A F x i q b < / d 1 p 1 : U U I D > < d 1 p 1 : _ c o n t e x t C o l l e c t i o n s > < d 2 : K e y V a l u e O f a n y T y p e C o m p o n e n t C o l l e c t i o n O f a n y T y p e g W H h t R N j > < d 2 : K e y   z : R e f = " i 3 2 " / > < d 2 : V a l u e   z : I d = " i 5 2 8 6 " > < d 1 p 1 : U U I D > I P w 7 a v Z L a T C E < / d 1 p 1 : U U I D > < d 1 p 1 : _ e l e m e n t s > < d 2 : a n y T y p e   z : I d = " i 5 2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8 4 " / > < d 1 p 1 : U U I D > W J f 7 g D Z T k K L d < / d 1 p 1 : U U I D > < d 1 p 1 : C o n t a i n e r   z : R e f = " i 5 2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 p 7 z O e g L q a r l d ? S h e e t 1 ! R 1 8 1 0 C 1 : R 1 8 1 1 C 1 / 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8 8 "   i : t y p e = " d 1 p 1 : L a b e l " > < d 1 p 1 : P a r e n t   z : R e f = " i 5 2 8 4 " / > < d 1 p 1 : U U I D > p o S 3 a 8 7 s H I B X 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5 2 3 7 " / > < d 1 p 1 : U U I D > C P w 3 j j M 2 3 v z p < / d 1 p 1 : U U I D > < d 1 p 1 : _ p r o p e r t i e s   z : I d = " i 5 2 9 0 "   i : t y p e = " d 1 p 1 : M D M P r o p e r t i e s " > < d 1 p 1 : P a r e n t   z : R e f = " i 5 2 8 9 " / > < d 1 p 1 : U U I D > b h 6 f Z P H i Z x 1 8 < / d 1 p 1 : U U I D > < d 1 p 1 : _ c o n t e x t C o l l e c t i o n s > < d 2 : K e y V a l u e O f a n y T y p e C o m p o n e n t C o l l e c t i o n O f a n y T y p e g W H h t R N j > < d 2 : K e y   z : R e f = " i 3 2 " / > < d 2 : V a l u e   z : I d = " i 5 2 9 1 " > < d 1 p 1 : U U I D > g z 8 6 y u 5 6 m Z a b < / d 1 p 1 : U U I D > < d 1 p 1 : _ e l e m e n t s > < d 2 : a n y T y p e   z : I d = " i 5 2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8 9 " / > < d 1 p 1 : U U I D > F C k t I W 1 A E S b 3 < / d 1 p 1 : U U I D > < d 1 p 1 : C o n t a i n e r   z : R e f = " i 5 2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 p 7 z O e g L q a r l d ? S h e e t 1 ! R 1 8 1 2 C 1 : R 1 8 1 3 C 1 / 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9 3 "   i : t y p e = " d 1 p 1 : L a b e l " > < d 1 p 1 : P a r e n t   z : R e f = " i 5 2 8 9 " / > < d 1 p 1 : U U I D > y E U a 4 c C C 0 o F F 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2 9 4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5 1 3 2 " / > < d 1 p 1 : U U I D > T Y E a y J D i H R X E < / d 1 p 1 : U U I D > < d 1 p 1 : _ p r o p e r t i e s   z : I d = " i 5 2 9 5 "   i : t y p e = " d 1 p 1 : M D M P r o p e r t i e s " > < d 1 p 1 : P a r e n t   z : R e f = " i 5 2 9 4 " / > < d 1 p 1 : U U I D > q 4 x K M e p p T g V s < / d 1 p 1 : U U I D > < d 1 p 1 : _ c o n t e x t C o l l e c t i o n s > < d 2 : K e y V a l u e O f a n y T y p e C o m p o n e n t C o l l e c t i o n O f a n y T y p e g W H h t R N j > < d 2 : K e y   z : R e f = " i 3 2 " / > < d 2 : V a l u e   z : I d = " i 5 2 9 6 " > < d 1 p 1 : U U I D > D d g 1 P O 2 H G g X X < / d 1 p 1 : U U I D > < d 1 p 1 : _ e l e m e n t s > < d 2 : a n y T y p e   z : I d = " i 5 2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9 4 " / > < d 1 p 1 : U U I D > i Y a D 5 1 4 V Y F I 1 < / d 1 p 1 : U U I D > < d 1 p 1 : C o n t a i n e r   z : R e f = " i 5 2 9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2 9 8 "   i : t y p e = " d 1 p 1 : L a b e l " > < d 1 p 1 : P a r e n t   z : R e f = " i 5 2 9 4 " / > < d 1 p 1 : U U I D > I b r T d C k r r Q r F 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2 9 9 "   i : t y p e = " d 1 p 1 : E l e m e n t s " > < d 1 p 1 : P a r e n t   z : R e f = " i 5 2 9 4 " / > < d 1 p 1 : U U I D > T 5 8 1 d E p 2 a v A O < / d 1 p 1 : U U I D > < d 1 p 1 : _ c o n t e x t C o l l e c t i o n s > < d 2 : K e y V a l u e O f a n y T y p e C o m p o n e n t C o l l e c t i o n O f a n y T y p e g W H h t R N j > < d 2 : K e y   z : R e f = " i 3 2 " / > < d 2 : V a l u e   z : I d = " i 5 3 0 0 " > < d 1 p 1 : U U I D > K X J f b x V c y h C 1 < / d 1 p 1 : U U I D > < d 1 p 1 : _ e l e m e n t s > < d 2 : a n y T y p e   z : I d = " i 5 3 0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5 2 9 4 " / > < d 1 p 1 : U U I D > J L F D n g o 8 z A g c < / d 1 p 1 : U U I D > < d 1 p 1 : _ p r o p e r t i e s   z : I d = " i 5 3 0 2 "   i : t y p e = " d 1 p 1 : M D M P r o p e r t i e s " > < d 1 p 1 : P a r e n t   z : R e f = " i 5 3 0 1 " / > < d 1 p 1 : U U I D > x v v H v w H l s 1 p q < / d 1 p 1 : U U I D > < d 1 p 1 : _ c o n t e x t C o l l e c t i o n s > < d 2 : K e y V a l u e O f a n y T y p e C o m p o n e n t C o l l e c t i o n O f a n y T y p e g W H h t R N j > < d 2 : K e y   z : R e f = " i 3 2 " / > < d 2 : V a l u e   z : I d = " i 5 3 0 3 " > < d 1 p 1 : U U I D > r A w 0 a T x T h a f y < / d 1 p 1 : U U I D > < d 1 p 1 : _ e l e m e n t s > < d 2 : a n y T y p e   z : I d = " i 5 3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0 1 " / > < d 1 p 1 : U U I D > D l t d m 9 T 9 U n 3 e < / d 1 p 1 : U U I D > < d 1 p 1 : C o n t a i n e r   z : R e f = " i 5 3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 p 7 z O e g L q a r l d ? S h e e t 1 ! R 1 8 1 5 C 1 : R 1 8 1 6 C 1 / 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9 9 " / > < d 1 p 1 : _ l a b e l s > < d 2 : K e y V a l u e O f s t r i n g a n y T y p e > < d 2 : K e y > L a b e l < / d 2 : K e y > < d 2 : V a l u e   z : I d = " i 5 3 0 5 "   i : t y p e = " d 1 p 1 : L a b e l " > < d 1 p 1 : P a r e n t   z : R e f = " i 5 3 0 1 " / > < d 1 p 1 : U U I D > x h D L m s R L 2 s 2 h 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3 0 6 "   i : t y p e = " d 1 p 1 : E l e m e n t s " > < d 1 p 1 : P a r e n t   z : R e f = " i 5 3 0 1 " / > < d 1 p 1 : U U I D > v J b o Z j b n Z z H S < / d 1 p 1 : U U I D > < d 1 p 1 : _ c o n t e x t C o l l e c t i o n s > < d 2 : K e y V a l u e O f a n y T y p e C o m p o n e n t C o l l e c t i o n O f a n y T y p e g W H h t R N j > < d 2 : K e y   z : R e f = " i 3 2 " / > < d 2 : V a l u e   z : I d = " i 5 3 0 7 " > < d 1 p 1 : U U I D > x o G 1 q 5 o S f 9 H d < / d 1 p 1 : U U I D > < d 1 p 1 : _ e l e m e n t s > < d 2 : a n y T y p e   z : I d = " i 5 3 0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5 3 0 1 " / > < d 1 p 1 : U U I D > E A k P k 3 D 0 x h u z < / d 1 p 1 : U U I D > < d 1 p 1 : _ p r o p e r t i e s   z : I d = " i 5 3 0 9 "   i : t y p e = " d 1 p 1 : M D M P r o p e r t i e s " > < d 1 p 1 : P a r e n t   z : R e f = " i 5 3 0 8 " / > < d 1 p 1 : U U I D > Z v X U Y x q y u v N 5 < / d 1 p 1 : U U I D > < d 1 p 1 : _ c o n t e x t C o l l e c t i o n s > < d 2 : K e y V a l u e O f a n y T y p e C o m p o n e n t C o l l e c t i o n O f a n y T y p e g W H h t R N j > < d 2 : K e y   z : R e f = " i 3 2 " / > < d 2 : V a l u e   z : I d = " i 5 3 1 0 " > < d 1 p 1 : U U I D > E E 5 F S 0 W h P 6 C J < / d 1 p 1 : U U I D > < d 1 p 1 : _ e l e m e n t s > < d 2 : a n y T y p e   z : I d = " i 5 3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0 8 " / > < d 1 p 1 : U U I D > C p 9 s j q V N G R W p < / d 1 p 1 : U U I D > < d 1 p 1 : C o n t a i n e r   z : R e f = " i 5 3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 p 7 z O e g L q a r l d ? S h e e t 1 ! R 1 8 1 7 C 1 : R 1 8 1 8 C 1 / 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0 6 " / > < d 1 p 1 : _ l a b e l s > < d 2 : K e y V a l u e O f s t r i n g a n y T y p e > < d 2 : K e y > L a b e l < / d 2 : K e y > < d 2 : V a l u e   z : I d = " i 5 3 1 2 "   i : t y p e = " d 1 p 1 : L a b e l " > < d 1 p 1 : P a r e n t   z : R e f = " i 5 3 0 8 " / > < d 1 p 1 : U U I D > H B m 8 o C u Z 4 S B B 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1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5 3 0 1 " / > < d 1 p 1 : U U I D > V H q A w 4 L K T z x B < / d 1 p 1 : U U I D > < d 1 p 1 : _ p r o p e r t i e s   z : I d = " i 5 3 1 4 "   i : t y p e = " d 1 p 1 : M D M P r o p e r t i e s " > < d 1 p 1 : P a r e n t   z : R e f = " i 5 3 1 3 " / > < d 1 p 1 : U U I D > w d 4 v v s D U Y y Y h < / d 1 p 1 : U U I D > < d 1 p 1 : _ c o n t e x t C o l l e c t i o n s > < d 2 : K e y V a l u e O f a n y T y p e C o m p o n e n t C o l l e c t i o n O f a n y T y p e g W H h t R N j > < d 2 : K e y   z : R e f = " i 3 2 " / > < d 2 : V a l u e   z : I d = " i 5 3 1 5 " > < d 1 p 1 : U U I D > D O r f R X O h s O S u < / d 1 p 1 : U U I D > < d 1 p 1 : _ e l e m e n t s > < d 2 : a n y T y p e   z : I d = " i 5 3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1 3 " / > < d 1 p 1 : U U I D > p 7 O E Z A z y t Q J 0 < / d 1 p 1 : U U I D > < d 1 p 1 : C o n t a i n e r   z : R e f = " i 5 3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 p 7 z O e g L q a r l d ? S h e e t 1 ! R 1 8 1 9 C 1 : R 1 8 2 0 C 1 / 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0 6 " / > < d 1 p 1 : _ l a b e l s > < d 2 : K e y V a l u e O f s t r i n g a n y T y p e > < d 2 : K e y > L a b e l < / d 2 : K e y > < d 2 : V a l u e   z : I d = " i 5 3 1 7 "   i : t y p e = " d 1 p 1 : L a b e l " > < d 1 p 1 : P a r e n t   z : R e f = " i 5 3 1 3 " / > < d 1 p 1 : U U I D > H w M e a 5 S U O l B E 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1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5 3 0 1 " / > < d 1 p 1 : U U I D > T y p H 2 w c h u G I f < / d 1 p 1 : U U I D > < d 1 p 1 : _ p r o p e r t i e s   z : I d = " i 5 3 1 9 "   i : t y p e = " d 1 p 1 : M D M P r o p e r t i e s " > < d 1 p 1 : P a r e n t   z : R e f = " i 5 3 1 8 " / > < d 1 p 1 : U U I D > v m x i 3 t w P R d n U < / d 1 p 1 : U U I D > < d 1 p 1 : _ c o n t e x t C o l l e c t i o n s > < d 2 : K e y V a l u e O f a n y T y p e C o m p o n e n t C o l l e c t i o n O f a n y T y p e g W H h t R N j > < d 2 : K e y   z : R e f = " i 3 2 " / > < d 2 : V a l u e   z : I d = " i 5 3 2 0 " > < d 1 p 1 : U U I D > y 0 5 u C z 7 s L K 7 x < / d 1 p 1 : U U I D > < d 1 p 1 : _ e l e m e n t s > < d 2 : a n y T y p e   z : I d = " i 5 3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1 8 " / > < d 1 p 1 : U U I D > Y 9 4 X 8 k y z F 2 l q < / d 1 p 1 : U U I D > < d 1 p 1 : C o n t a i n e r   z : R e f = " i 5 3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 p 7 z O e g L q a r l d ? S h e e t 1 ! R 1 8 2 1 C 1 : R 1 8 2 2 C 1 / 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0 6 " / > < d 1 p 1 : _ l a b e l s > < d 2 : K e y V a l u e O f s t r i n g a n y T y p e > < d 2 : K e y > L a b e l < / d 2 : K e y > < d 2 : V a l u e   z : I d = " i 5 3 2 2 "   i : t y p e = " d 1 p 1 : L a b e l " > < d 1 p 1 : P a r e n t   z : R e f = " i 5 3 1 8 " / > < d 1 p 1 : U U I D > g t T w d h T D o r J e 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2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5 3 0 1 " / > < d 1 p 1 : U U I D > w R V m H 9 i v 9 r h 5 < / d 1 p 1 : U U I D > < d 1 p 1 : _ p r o p e r t i e s   z : I d = " i 5 3 2 4 "   i : t y p e = " d 1 p 1 : M D M P r o p e r t i e s " > < d 1 p 1 : P a r e n t   z : R e f = " i 5 3 2 3 " / > < d 1 p 1 : U U I D > e r o 9 d C d U U 3 F k < / d 1 p 1 : U U I D > < d 1 p 1 : _ c o n t e x t C o l l e c t i o n s > < d 2 : K e y V a l u e O f a n y T y p e C o m p o n e n t C o l l e c t i o n O f a n y T y p e g W H h t R N j > < d 2 : K e y   z : R e f = " i 3 2 " / > < d 2 : V a l u e   z : I d = " i 5 3 2 5 " > < d 1 p 1 : U U I D > E F w 4 T b p u o 9 F 3 < / d 1 p 1 : U U I D > < d 1 p 1 : _ e l e m e n t s > < d 2 : a n y T y p e   z : I d = " i 5 3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2 3 " / > < d 1 p 1 : U U I D > p Y Q r p z P H O P J W < / d 1 p 1 : U U I D > < d 1 p 1 : C o n t a i n e r   z : R e f = " i 5 3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 p 7 z O e g L q a r l d ? S h e e t 1 ! R 1 8 2 3 C 1 : R 1 8 2 4 C 1 / 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0 6 " / > < d 1 p 1 : _ l a b e l s > < d 2 : K e y V a l u e O f s t r i n g a n y T y p e > < d 2 : K e y > L a b e l < / d 2 : K e y > < d 2 : V a l u e   z : I d = " i 5 3 2 7 "   i : t y p e = " d 1 p 1 : L a b e l " > < d 1 p 1 : P a r e n t   z : R e f = " i 5 3 2 3 " / > < d 1 p 1 : U U I D > l u L P 7 H X 6 L X 2 o 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3 2 8 "   i : t y p e = " d 1 p 1 : E l e m e n t " > < d 1 p 1 : N a m e > R & a m p ; 2 3 3 ; g i o n < / d 1 p 1 : N a m e > < d 1 p 1 : O b j e c t T y p e > E l e m e n t < / d 1 p 1 : O b j e c t T y p e > < d 1 p 1 : P a r e n t   z : R e f = " i 5 1 3 2 " / > < d 1 p 1 : U U I D > f o T y a U a R 1 G S a < / d 1 p 1 : U U I D > < d 1 p 1 : _ p r o p e r t i e s   z : I d = " i 5 3 2 9 "   i : t y p e = " d 1 p 1 : M D M P r o p e r t i e s " > < d 1 p 1 : P a r e n t   z : R e f = " i 5 3 2 8 " / > < d 1 p 1 : U U I D > J 7 P I s n c j 3 V S 3 < / d 1 p 1 : U U I D > < d 1 p 1 : _ c o n t e x t C o l l e c t i o n s > < d 2 : K e y V a l u e O f a n y T y p e C o m p o n e n t C o l l e c t i o n O f a n y T y p e g W H h t R N j > < d 2 : K e y   z : R e f = " i 3 2 " / > < d 2 : V a l u e   z : I d = " i 5 3 3 0 " > < d 1 p 1 : U U I D > q 3 g p N 1 B l l u M E < / d 1 p 1 : U U I D > < d 1 p 1 : _ e l e m e n t s > < d 2 : a n y T y p e   z : I d = " i 5 3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2 8 " / > < d 1 p 1 : U U I D > o w q g p 8 V 0 6 Z u V < / d 1 p 1 : U U I D > < d 1 p 1 : C o n t a i n e r   z : R e f = " i 5 3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 p 7 z O e g L q a r l d ? S h e e t 1 ! R 1 8 2 5 C 1 / 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3 3 2 "   i : t y p e = " d 1 p 1 : L a b e l " > < d 1 p 1 : P a r e n t   z : R e f = " i 5 3 2 8 " / > < d 1 p 1 : U U I D > W h e c 5 a b n b v y Z 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3 3 3 "   i : t y p e = " d 1 p 1 : E l e m e n t s " > < d 1 p 1 : P a r e n t   z : R e f = " i 5 3 2 8 " / > < d 1 p 1 : U U I D > i B 1 6 Q b E 6 0 4 Z p < / d 1 p 1 : U U I D > < d 1 p 1 : _ c o n t e x t C o l l e c t i o n s > < d 2 : K e y V a l u e O f a n y T y p e C o m p o n e n t C o l l e c t i o n O f a n y T y p e g W H h t R N j > < d 2 : K e y   z : R e f = " i 3 2 " / > < d 2 : V a l u e   z : I d = " i 5 3 3 4 " > < d 1 p 1 : U U I D > i H k i N S f A r S I Z < / d 1 p 1 : U U I D > < d 1 p 1 : _ e l e m e n t s > < d 2 : a n y T y p e   z : I d = " i 5 3 3 5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5 3 2 8 " / > < d 1 p 1 : U U I D > W e B b C W k g I y z 0 < / d 1 p 1 : U U I D > < d 1 p 1 : _ p r o p e r t i e s   z : I d = " i 5 3 3 6 "   i : t y p e = " d 1 p 1 : M D M P r o p e r t i e s " > < d 1 p 1 : P a r e n t   z : R e f = " i 5 3 3 5 " / > < d 1 p 1 : U U I D > J g C B h g 9 d G W 1 w < / d 1 p 1 : U U I D > < d 1 p 1 : _ c o n t e x t C o l l e c t i o n s > < d 2 : K e y V a l u e O f a n y T y p e C o m p o n e n t C o l l e c t i o n O f a n y T y p e g W H h t R N j > < d 2 : K e y   z : R e f = " i 3 2 " / > < d 2 : V a l u e   z : I d = " i 5 3 3 7 " > < d 1 p 1 : U U I D > P k 4 Y O i v b w K V 5 < / d 1 p 1 : U U I D > < d 1 p 1 : _ e l e m e n t s > < d 2 : a n y T y p e   z : I d = " i 5 3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3 5 " / > < d 1 p 1 : U U I D > x 6 3 5 9 d 7 Z K K d r < / d 1 p 1 : U U I D > < d 1 p 1 : C o n t a i n e r   z : R e f = " i 5 3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 p 7 z O e g L q a r l d ? S h e e t 1 ! R 1 8 2 6 C 1 : R 1 8 2 7 C 1 / 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3 3 " / > < d 1 p 1 : _ l a b e l s > < d 2 : K e y V a l u e O f s t r i n g a n y T y p e > < d 2 : K e y > L a b e l < / d 2 : K e y > < d 2 : V a l u e   z : I d = " i 5 3 3 9 "   i : t y p e = " d 1 p 1 : L a b e l " > < d 1 p 1 : P a r e n t   z : R e f = " i 5 3 3 5 " / > < d 1 p 1 : U U I D > U 9 l F L R Q 2 T v Z g 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3 4 0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5 3 2 8 " / > < d 1 p 1 : U U I D > i x 1 W t N L 7 M 1 k g < / d 1 p 1 : U U I D > < d 1 p 1 : _ p r o p e r t i e s   z : I d = " i 5 3 4 1 "   i : t y p e = " d 1 p 1 : M D M P r o p e r t i e s " > < d 1 p 1 : P a r e n t   z : R e f = " i 5 3 4 0 " / > < d 1 p 1 : U U I D > q A E F u t 8 a 3 3 N E < / d 1 p 1 : U U I D > < d 1 p 1 : _ c o n t e x t C o l l e c t i o n s > < d 2 : K e y V a l u e O f a n y T y p e C o m p o n e n t C o l l e c t i o n O f a n y T y p e g W H h t R N j > < d 2 : K e y   z : R e f = " i 3 2 " / > < d 2 : V a l u e   z : I d = " i 5 3 4 2 " > < d 1 p 1 : U U I D > D 7 m Y p S k B L G E k < / d 1 p 1 : U U I D > < d 1 p 1 : _ e l e m e n t s > < d 2 : a n y T y p e   z : I d = " i 5 3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4 0 " / > < d 1 p 1 : U U I D > g E d o Z d m I H O j N < / d 1 p 1 : U U I D > < d 1 p 1 : C o n t a i n e r   z : R e f = " i 5 3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 p 7 z O e g L q a r l d ? S h e e t 1 ! R 1 8 2 8 C 1 : R 1 8 2 9 C 1 / 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3 3 " / > < d 1 p 1 : _ l a b e l s > < d 2 : K e y V a l u e O f s t r i n g a n y T y p e > < d 2 : K e y > L a b e l < / d 2 : K e y > < d 2 : V a l u e   z : I d = " i 5 3 4 4 "   i : t y p e = " d 1 p 1 : L a b e l " > < d 1 p 1 : P a r e n t   z : R e f = " i 5 3 4 0 " / > < d 1 p 1 : U U I D > c m a L 3 D O h Z E c J 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3 4 5 "   i : t y p e = " d 1 p 1 : E l e m e n t s " > < d 1 p 1 : P a r e n t   z : R e f = " i 5 3 4 0 " / > < d 1 p 1 : U U I D > m f t 5 M a 0 G G N 1 o < / d 1 p 1 : U U I D > < d 1 p 1 : _ c o n t e x t C o l l e c t i o n s > < d 2 : K e y V a l u e O f a n y T y p e C o m p o n e n t C o l l e c t i o n O f a n y T y p e g W H h t R N j > < d 2 : K e y   z : R e f = " i 3 2 " / > < d 2 : V a l u e   z : I d = " i 5 3 4 6 " > < d 1 p 1 : U U I D > J h C o U V z e c r m O < / d 1 p 1 : U U I D > < d 1 p 1 : _ e l e m e n t s > < d 2 : a n y T y p e   z : I d = " i 5 3 4 7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5 3 4 0 " / > < d 1 p 1 : U U I D > Z P w x C e a Z J d L N < / d 1 p 1 : U U I D > < d 1 p 1 : _ p r o p e r t i e s   z : I d = " i 5 3 4 8 "   i : t y p e = " d 1 p 1 : M D M P r o p e r t i e s " > < d 1 p 1 : P a r e n t   z : R e f = " i 5 3 4 7 " / > < d 1 p 1 : U U I D > Z p r C M 4 C D u z 2 C < / d 1 p 1 : U U I D > < d 1 p 1 : _ c o n t e x t C o l l e c t i o n s > < d 2 : K e y V a l u e O f a n y T y p e C o m p o n e n t C o l l e c t i o n O f a n y T y p e g W H h t R N j > < d 2 : K e y   z : R e f = " i 3 2 " / > < d 2 : V a l u e   z : I d = " i 5 3 4 9 " > < d 1 p 1 : U U I D > s j v 2 l b g s 5 e d q < / d 1 p 1 : U U I D > < d 1 p 1 : _ e l e m e n t s > < d 2 : a n y T y p e   z : I d = " i 5 3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4 7 " / > < d 1 p 1 : U U I D > N V B a S F 7 0 Y Y 3 9 < / d 1 p 1 : U U I D > < d 1 p 1 : C o n t a i n e r   z : R e f = " i 5 3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 p 7 z O e g L q a r l d ? S h e e t 1 ! R 1 8 3 0 C 1 : R 1 8 3 1 C 1 / 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5 1 "   i : t y p e = " d 1 p 1 : L a b e l " > < d 1 p 1 : P a r e n t   z : R e f = " i 5 3 4 7 " / > < d 1 p 1 : U U I D > O c e 5 p C 9 t V 0 X E 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5 2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5 3 4 0 " / > < d 1 p 1 : U U I D > I L h p 6 6 M 4 e F Z 1 < / d 1 p 1 : U U I D > < d 1 p 1 : _ p r o p e r t i e s   z : I d = " i 5 3 5 3 "   i : t y p e = " d 1 p 1 : M D M P r o p e r t i e s " > < d 1 p 1 : P a r e n t   z : R e f = " i 5 3 5 2 " / > < d 1 p 1 : U U I D > f h z Q E B 1 y N b x 0 < / d 1 p 1 : U U I D > < d 1 p 1 : _ c o n t e x t C o l l e c t i o n s > < d 2 : K e y V a l u e O f a n y T y p e C o m p o n e n t C o l l e c t i o n O f a n y T y p e g W H h t R N j > < d 2 : K e y   z : R e f = " i 3 2 " / > < d 2 : V a l u e   z : I d = " i 5 3 5 4 " > < d 1 p 1 : U U I D > l u h q t 2 R A M B x 1 < / d 1 p 1 : U U I D > < d 1 p 1 : _ e l e m e n t s > < d 2 : a n y T y p e   z : I d = " i 5 3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5 2 " / > < d 1 p 1 : U U I D > u m v p 2 B p d p v Q D < / d 1 p 1 : U U I D > < d 1 p 1 : C o n t a i n e r   z : R e f = " i 5 3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 p 7 z O e g L q a r l d ? S h e e t 1 ! R 1 8 3 2 C 1 : R 1 8 3 3 C 1 / 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5 6 "   i : t y p e = " d 1 p 1 : L a b e l " > < d 1 p 1 : P a r e n t   z : R e f = " i 5 3 5 2 " / > < d 1 p 1 : U U I D > t g 5 D 9 x K M C n O A 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5 7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5 3 4 0 " / > < d 1 p 1 : U U I D > B P b A m S g p 0 B V H < / d 1 p 1 : U U I D > < d 1 p 1 : _ p r o p e r t i e s   z : I d = " i 5 3 5 8 "   i : t y p e = " d 1 p 1 : M D M P r o p e r t i e s " > < d 1 p 1 : P a r e n t   z : R e f = " i 5 3 5 7 " / > < d 1 p 1 : U U I D > g P o 4 n q d 0 j L r j < / d 1 p 1 : U U I D > < d 1 p 1 : _ c o n t e x t C o l l e c t i o n s > < d 2 : K e y V a l u e O f a n y T y p e C o m p o n e n t C o l l e c t i o n O f a n y T y p e g W H h t R N j > < d 2 : K e y   z : R e f = " i 3 2 " / > < d 2 : V a l u e   z : I d = " i 5 3 5 9 " > < d 1 p 1 : U U I D > c R H h G 3 y l v 8 W d < / d 1 p 1 : U U I D > < d 1 p 1 : _ e l e m e n t s > < d 2 : a n y T y p e   z : I d = " i 5 3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5 7 " / > < d 1 p 1 : U U I D > N M 5 L w T K 8 e e D d < / d 1 p 1 : U U I D > < d 1 p 1 : C o n t a i n e r   z : R e f = " i 5 3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 p 7 z O e g L q a r l d ? S h e e t 1 ! R 1 8 3 4 C 1 : R 1 8 3 5 C 1 / 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6 1 "   i : t y p e = " d 1 p 1 : L a b e l " > < d 1 p 1 : P a r e n t   z : R e f = " i 5 3 5 7 " / > < d 1 p 1 : U U I D > f U 5 g M 6 Y 0 L z I y 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6 2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5 3 4 0 " / > < d 1 p 1 : U U I D > X s c K l Q 8 P W p n c < / d 1 p 1 : U U I D > < d 1 p 1 : _ p r o p e r t i e s   z : I d = " i 5 3 6 3 "   i : t y p e = " d 1 p 1 : M D M P r o p e r t i e s " > < d 1 p 1 : P a r e n t   z : R e f = " i 5 3 6 2 " / > < d 1 p 1 : U U I D > L X Y g i 7 S t 4 M G l < / d 1 p 1 : U U I D > < d 1 p 1 : _ c o n t e x t C o l l e c t i o n s > < d 2 : K e y V a l u e O f a n y T y p e C o m p o n e n t C o l l e c t i o n O f a n y T y p e g W H h t R N j > < d 2 : K e y   z : R e f = " i 3 2 " / > < d 2 : V a l u e   z : I d = " i 5 3 6 4 " > < d 1 p 1 : U U I D > v H W w 7 q T p 3 K p a < / d 1 p 1 : U U I D > < d 1 p 1 : _ e l e m e n t s > < d 2 : a n y T y p e   z : I d = " i 5 3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6 2 " / > < d 1 p 1 : U U I D > m S D P A t E D N p T u < / d 1 p 1 : U U I D > < d 1 p 1 : C o n t a i n e r   z : R e f = " i 5 3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 p 7 z O e g L q a r l d ? S h e e t 1 ! R 1 8 3 6 C 1 : R 1 8 3 7 C 1 / 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6 6 "   i : t y p e = " d 1 p 1 : L a b e l " > < d 1 p 1 : P a r e n t   z : R e f = " i 5 3 6 2 " / > < d 1 p 1 : U U I D > k S G U B t 9 6 s d T b 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6 7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5 3 4 0 " / > < d 1 p 1 : U U I D > h s R h Q N j c 2 C O E < / d 1 p 1 : U U I D > < d 1 p 1 : _ p r o p e r t i e s   z : I d = " i 5 3 6 8 "   i : t y p e = " d 1 p 1 : M D M P r o p e r t i e s " > < d 1 p 1 : P a r e n t   z : R e f = " i 5 3 6 7 " / > < d 1 p 1 : U U I D > a R C x q o i E G V R o < / d 1 p 1 : U U I D > < d 1 p 1 : _ c o n t e x t C o l l e c t i o n s > < d 2 : K e y V a l u e O f a n y T y p e C o m p o n e n t C o l l e c t i o n O f a n y T y p e g W H h t R N j > < d 2 : K e y   z : R e f = " i 3 2 " / > < d 2 : V a l u e   z : I d = " i 5 3 6 9 " > < d 1 p 1 : U U I D > x Z A z L Z j C t 7 x Q < / d 1 p 1 : U U I D > < d 1 p 1 : _ e l e m e n t s > < d 2 : a n y T y p e   z : I d = " i 5 3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6 7 " / > < d 1 p 1 : U U I D > u D s M H D X P z n P r < / d 1 p 1 : U U I D > < d 1 p 1 : C o n t a i n e r   z : R e f = " i 5 3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 p 7 z O e g L q a r l d ? S h e e t 1 ! R 1 8 3 8 C 1 : R 1 8 3 9 C 1 / 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7 1 "   i : t y p e = " d 1 p 1 : L a b e l " > < d 1 p 1 : P a r e n t   z : R e f = " i 5 3 6 7 " / > < d 1 p 1 : U U I D > o D T z u 1 v o E B 1 I 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7 2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5 3 4 0 " / > < d 1 p 1 : U U I D > t r 2 q C Z 9 7 u A 8 D < / d 1 p 1 : U U I D > < d 1 p 1 : _ p r o p e r t i e s   z : I d = " i 5 3 7 3 "   i : t y p e = " d 1 p 1 : M D M P r o p e r t i e s " > < d 1 p 1 : P a r e n t   z : R e f = " i 5 3 7 2 " / > < d 1 p 1 : U U I D > g g 8 Q n l U Z A Z S m < / d 1 p 1 : U U I D > < d 1 p 1 : _ c o n t e x t C o l l e c t i o n s > < d 2 : K e y V a l u e O f a n y T y p e C o m p o n e n t C o l l e c t i o n O f a n y T y p e g W H h t R N j > < d 2 : K e y   z : R e f = " i 3 2 " / > < d 2 : V a l u e   z : I d = " i 5 3 7 4 " > < d 1 p 1 : U U I D > l Q 1 y F Q B i e w 3 m < / d 1 p 1 : U U I D > < d 1 p 1 : _ e l e m e n t s > < d 2 : a n y T y p e   z : I d = " i 5 3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7 2 " / > < d 1 p 1 : U U I D > w V 6 C 7 B 0 U J T L p < / d 1 p 1 : U U I D > < d 1 p 1 : C o n t a i n e r   z : R e f = " i 5 3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 p 7 z O e g L q a r l d ? S h e e t 1 ! R 1 8 4 0 C 1 : R 1 8 4 1 C 1 / 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7 6 "   i : t y p e = " d 1 p 1 : L a b e l " > < d 1 p 1 : P a r e n t   z : R e f = " i 5 3 7 2 " / > < d 1 p 1 : U U I D > B C b y W f 7 x F Q f q 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7 7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5 3 4 0 " / > < d 1 p 1 : U U I D > V x T T K u s t K 1 6 b < / d 1 p 1 : U U I D > < d 1 p 1 : _ p r o p e r t i e s   z : I d = " i 5 3 7 8 "   i : t y p e = " d 1 p 1 : M D M P r o p e r t i e s " > < d 1 p 1 : P a r e n t   z : R e f = " i 5 3 7 7 " / > < d 1 p 1 : U U I D > W T a I o X P f w F e 2 < / d 1 p 1 : U U I D > < d 1 p 1 : _ c o n t e x t C o l l e c t i o n s > < d 2 : K e y V a l u e O f a n y T y p e C o m p o n e n t C o l l e c t i o n O f a n y T y p e g W H h t R N j > < d 2 : K e y   z : R e f = " i 3 2 " / > < d 2 : V a l u e   z : I d = " i 5 3 7 9 " > < d 1 p 1 : U U I D > I k K j m s M 1 n W T R < / d 1 p 1 : U U I D > < d 1 p 1 : _ e l e m e n t s > < d 2 : a n y T y p e   z : I d = " i 5 3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7 7 " / > < d 1 p 1 : U U I D > h R b 9 k 7 c Y F N X x < / d 1 p 1 : U U I D > < d 1 p 1 : C o n t a i n e r   z : R e f = " i 5 3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 p 7 z O e g L q a r l d ? S h e e t 1 ! R 1 8 4 2 C 1 : R 1 8 4 3 C 1 / 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8 1 "   i : t y p e = " d 1 p 1 : L a b e l " > < d 1 p 1 : P a r e n t   z : R e f = " i 5 3 7 7 " / > < d 1 p 1 : U U I D > B 3 W n D 4 K M F 9 k 6 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8 2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5 3 4 0 " / > < d 1 p 1 : U U I D > X j 8 o k 5 P S 1 A 8 G < / d 1 p 1 : U U I D > < d 1 p 1 : _ p r o p e r t i e s   z : I d = " i 5 3 8 3 "   i : t y p e = " d 1 p 1 : M D M P r o p e r t i e s " > < d 1 p 1 : P a r e n t   z : R e f = " i 5 3 8 2 " / > < d 1 p 1 : U U I D > r 1 4 H h Y 1 1 2 F 1 Y < / d 1 p 1 : U U I D > < d 1 p 1 : _ c o n t e x t C o l l e c t i o n s > < d 2 : K e y V a l u e O f a n y T y p e C o m p o n e n t C o l l e c t i o n O f a n y T y p e g W H h t R N j > < d 2 : K e y   z : R e f = " i 3 2 " / > < d 2 : V a l u e   z : I d = " i 5 3 8 4 " > < d 1 p 1 : U U I D > s Q s c H U C E 9 I e W < / d 1 p 1 : U U I D > < d 1 p 1 : _ e l e m e n t s > < d 2 : a n y T y p e   z : I d = " i 5 3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8 2 " / > < d 1 p 1 : U U I D > w P 4 y o F x 7 M Y t t < / d 1 p 1 : U U I D > < d 1 p 1 : C o n t a i n e r   z : R e f = " i 5 3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 p 7 z O e g L q a r l d ? S h e e t 1 ! R 1 8 4 4 C 1 : R 1 8 4 5 C 1 / 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8 6 "   i : t y p e = " d 1 p 1 : L a b e l " > < d 1 p 1 : P a r e n t   z : R e f = " i 5 3 8 2 " / > < d 1 p 1 : U U I D > n S 1 K P 3 R B 4 Q n S 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8 7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5 3 4 0 " / > < d 1 p 1 : U U I D > U u R l q 1 t i L E i g < / d 1 p 1 : U U I D > < d 1 p 1 : _ p r o p e r t i e s   z : I d = " i 5 3 8 8 "   i : t y p e = " d 1 p 1 : M D M P r o p e r t i e s " > < d 1 p 1 : P a r e n t   z : R e f = " i 5 3 8 7 " / > < d 1 p 1 : U U I D > p F U O g d a j Z D I T < / d 1 p 1 : U U I D > < d 1 p 1 : _ c o n t e x t C o l l e c t i o n s > < d 2 : K e y V a l u e O f a n y T y p e C o m p o n e n t C o l l e c t i o n O f a n y T y p e g W H h t R N j > < d 2 : K e y   z : R e f = " i 3 2 " / > < d 2 : V a l u e   z : I d = " i 5 3 8 9 " > < d 1 p 1 : U U I D > N A R v K T x s Z i K R < / d 1 p 1 : U U I D > < d 1 p 1 : _ e l e m e n t s > < d 2 : a n y T y p e   z : I d = " i 5 3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8 7 " / > < d 1 p 1 : U U I D > Y C M w T 5 M d i 9 p B < / d 1 p 1 : U U I D > < d 1 p 1 : C o n t a i n e r   z : R e f = " i 5 3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 p 7 z O e g L q a r l d ? S h e e t 1 ! R 1 8 4 6 C 1 : R 1 8 4 7 C 1 / 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9 1 "   i : t y p e = " d 1 p 1 : L a b e l " > < d 1 p 1 : P a r e n t   z : R e f = " i 5 3 8 7 " / > < d 1 p 1 : U U I D > Y n q o F 5 c r u W v g 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9 2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5 3 4 0 " / > < d 1 p 1 : U U I D > d K O R o c B f F p 8 g < / d 1 p 1 : U U I D > < d 1 p 1 : _ p r o p e r t i e s   z : I d = " i 5 3 9 3 "   i : t y p e = " d 1 p 1 : M D M P r o p e r t i e s " > < d 1 p 1 : P a r e n t   z : R e f = " i 5 3 9 2 " / > < d 1 p 1 : U U I D > A z i g t 4 7 3 H l j n < / d 1 p 1 : U U I D > < d 1 p 1 : _ c o n t e x t C o l l e c t i o n s > < d 2 : K e y V a l u e O f a n y T y p e C o m p o n e n t C o l l e c t i o n O f a n y T y p e g W H h t R N j > < d 2 : K e y   z : R e f = " i 3 2 " / > < d 2 : V a l u e   z : I d = " i 5 3 9 4 " > < d 1 p 1 : U U I D > p B x 1 l A U P 4 D v d < / d 1 p 1 : U U I D > < d 1 p 1 : _ e l e m e n t s > < d 2 : a n y T y p e   z : I d = " i 5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9 2 " / > < d 1 p 1 : U U I D > N o Q d 1 p w Q W Q v W < / d 1 p 1 : U U I D > < d 1 p 1 : C o n t a i n e r   z : R e f = " i 5 3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 p 7 z O e g L q a r l d ? S h e e t 1 ! R 1 8 4 8 C 1 : R 1 8 4 9 C 1 / 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9 6 "   i : t y p e = " d 1 p 1 : L a b e l " > < d 1 p 1 : P a r e n t   z : R e f = " i 5 3 9 2 " / > < d 1 p 1 : U U I D > G s L 8 L n H z o J S s 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9 7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5 3 4 0 " / > < d 1 p 1 : U U I D > A n l A R h 4 b g D S q < / d 1 p 1 : U U I D > < d 1 p 1 : _ p r o p e r t i e s   z : I d = " i 5 3 9 8 "   i : t y p e = " d 1 p 1 : M D M P r o p e r t i e s " > < d 1 p 1 : P a r e n t   z : R e f = " i 5 3 9 7 " / > < d 1 p 1 : U U I D > n Q 9 e k R J 1 e j 8 R < / d 1 p 1 : U U I D > < d 1 p 1 : _ c o n t e x t C o l l e c t i o n s > < d 2 : K e y V a l u e O f a n y T y p e C o m p o n e n t C o l l e c t i o n O f a n y T y p e g W H h t R N j > < d 2 : K e y   z : R e f = " i 3 2 " / > < d 2 : V a l u e   z : I d = " i 5 3 9 9 " > < d 1 p 1 : U U I D > H T 1 h q Z G 6 E F Q F < / d 1 p 1 : U U I D > < d 1 p 1 : _ e l e m e n t s > < d 2 : a n y T y p e   z : I d = " i 5 4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9 7 " / > < d 1 p 1 : U U I D > i e C c 0 S R i R b I V < / d 1 p 1 : U U I D > < d 1 p 1 : C o n t a i n e r   z : R e f = " i 5 3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 p 7 z O e g L q a r l d ? S h e e t 1 ! R 1 8 5 0 C 1 : R 1 8 5 1 C 1 / 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4 0 1 "   i : t y p e = " d 1 p 1 : L a b e l " > < d 1 p 1 : P a r e n t   z : R e f = " i 5 3 9 7 " / > < d 1 p 1 : U U I D > S 1 9 1 E V 6 E Z g n f 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4 0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5 1 3 2 " / > < d 1 p 1 : U U I D > c 9 D 4 D 4 F h 4 O d K < / d 1 p 1 : U U I D > < d 1 p 1 : _ p r o p e r t i e s   z : I d = " i 5 4 0 3 "   i : t y p e = " d 1 p 1 : M D M P r o p e r t i e s " > < d 1 p 1 : P a r e n t   z : R e f = " i 5 4 0 2 " / > < d 1 p 1 : U U I D > B 0 q o 3 1 8 r q 9 V i < / d 1 p 1 : U U I D > < d 1 p 1 : _ c o n t e x t C o l l e c t i o n s > < d 2 : K e y V a l u e O f a n y T y p e C o m p o n e n t C o l l e c t i o n O f a n y T y p e g W H h t R N j > < d 2 : K e y   z : R e f = " i 3 2 " / > < d 2 : V a l u e   z : I d = " i 5 4 0 4 " > < d 1 p 1 : U U I D > p O l 7 J y R p A 3 0 F < / d 1 p 1 : U U I D > < d 1 p 1 : _ e l e m e n t s > < d 2 : a n y T y p e   z : I d = " i 5 4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0 2 " / > < d 1 p 1 : U U I D > M s C M S a 9 s K h g 0 < / d 1 p 1 : U U I D > < d 1 p 1 : C o n t a i n e r   z : R e f = " i 5 4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 p 7 z O e g L q a r l d ? S h e e t 1 ! R 1 8 5 2 C 1 / 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4 0 6 "   i : t y p e = " d 1 p 1 : L a b e l " > < d 1 p 1 : P a r e n t   z : R e f = " i 5 4 0 2 " / > < d 1 p 1 : U U I D > o m w w T z 1 I a z W H 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0 7 "   i : t y p e = " d 1 p 1 : E l e m e n t s " > < d 1 p 1 : P a r e n t   z : R e f = " i 5 4 0 2 " / > < d 1 p 1 : U U I D > m O T R h n 7 B e g a A < / d 1 p 1 : U U I D > < d 1 p 1 : _ c o n t e x t C o l l e c t i o n s > < d 2 : K e y V a l u e O f a n y T y p e C o m p o n e n t C o l l e c t i o n O f a n y T y p e g W H h t R N j > < d 2 : K e y   z : R e f = " i 3 2 " / > < d 2 : V a l u e   z : I d = " i 5 4 0 8 " > < d 1 p 1 : U U I D > u P h 5 h q K Q O K L z < / d 1 p 1 : U U I D > < d 1 p 1 : _ e l e m e n t s > < d 2 : a n y T y p e   z : I d = " i 5 4 0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5 4 0 2 " / > < d 1 p 1 : U U I D > f z A S Q b q 9 g a 4 5 < / d 1 p 1 : U U I D > < d 1 p 1 : _ p r o p e r t i e s   z : I d = " i 5 4 1 0 "   i : t y p e = " d 1 p 1 : M D M P r o p e r t i e s " > < d 1 p 1 : P a r e n t   z : R e f = " i 5 4 0 9 " / > < d 1 p 1 : U U I D > l d C M G j a q J e p m < / d 1 p 1 : U U I D > < d 1 p 1 : _ c o n t e x t C o l l e c t i o n s > < d 2 : K e y V a l u e O f a n y T y p e C o m p o n e n t C o l l e c t i o n O f a n y T y p e g W H h t R N j > < d 2 : K e y   z : R e f = " i 3 2 " / > < d 2 : V a l u e   z : I d = " i 5 4 1 1 " > < d 1 p 1 : U U I D > k U Z e J d U H A k Y M < / d 1 p 1 : U U I D > < d 1 p 1 : _ e l e m e n t s > < d 2 : a n y T y p e   z : I d = " i 5 4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0 9 " / > < d 1 p 1 : U U I D > r x Z P 9 n X Q s v O q < / d 1 p 1 : U U I D > < d 1 p 1 : C o n t a i n e r   z : R e f = " i 5 4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 p 7 z O e g L q a r l d ? S h e e t 1 ! R 1 8 5 3 C 1 : R 1 8 5 4 C 1 / 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0 7 " / > < d 1 p 1 : _ l a b e l s > < d 2 : K e y V a l u e O f s t r i n g a n y T y p e > < d 2 : K e y > L a b e l < / d 2 : K e y > < d 2 : V a l u e   z : I d = " i 5 4 1 3 "   i : t y p e = " d 1 p 1 : L a b e l " > < d 1 p 1 : P a r e n t   z : R e f = " i 5 4 0 9 " / > < d 1 p 1 : U U I D > q l 1 8 I X m d U m O T 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1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5 4 0 2 " / > < d 1 p 1 : U U I D > B o 1 m s Q 6 Z b t L O < / d 1 p 1 : U U I D > < d 1 p 1 : _ p r o p e r t i e s   z : I d = " i 5 4 1 5 "   i : t y p e = " d 1 p 1 : M D M P r o p e r t i e s " > < d 1 p 1 : P a r e n t   z : R e f = " i 5 4 1 4 " / > < d 1 p 1 : U U I D > n F j c e J 6 v C a f 7 < / d 1 p 1 : U U I D > < d 1 p 1 : _ c o n t e x t C o l l e c t i o n s > < d 2 : K e y V a l u e O f a n y T y p e C o m p o n e n t C o l l e c t i o n O f a n y T y p e g W H h t R N j > < d 2 : K e y   z : R e f = " i 3 2 " / > < d 2 : V a l u e   z : I d = " i 5 4 1 6 " > < d 1 p 1 : U U I D > A g j s M Y 0 I F 1 W T < / d 1 p 1 : U U I D > < d 1 p 1 : _ e l e m e n t s > < d 2 : a n y T y p e   z : I d = " i 5 4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1 4 " / > < d 1 p 1 : U U I D > H K q g H Z 3 6 G u t D < / d 1 p 1 : U U I D > < d 1 p 1 : C o n t a i n e r   z : R e f = " i 5 4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 p 7 z O e g L q a r l d ? S h e e t 1 ! R 1 8 5 5 C 1 : R 1 8 5 6 C 1 / 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0 7 " / > < d 1 p 1 : _ l a b e l s > < d 2 : K e y V a l u e O f s t r i n g a n y T y p e > < d 2 : K e y > L a b e l < / d 2 : K e y > < d 2 : V a l u e   z : I d = " i 5 4 1 8 "   i : t y p e = " d 1 p 1 : L a b e l " > < d 1 p 1 : P a r e n t   z : R e f = " i 5 4 1 4 " / > < d 1 p 1 : U U I D > O J 3 J A w D F Z o B Q 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1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5 4 0 2 " / > < d 1 p 1 : U U I D > l Q z B G e R 2 5 E 2 O < / d 1 p 1 : U U I D > < d 1 p 1 : _ p r o p e r t i e s   z : I d = " i 5 4 2 0 "   i : t y p e = " d 1 p 1 : M D M P r o p e r t i e s " > < d 1 p 1 : P a r e n t   z : R e f = " i 5 4 1 9 " / > < d 1 p 1 : U U I D > v 1 o 1 o o K Z S c P e < / d 1 p 1 : U U I D > < d 1 p 1 : _ c o n t e x t C o l l e c t i o n s > < d 2 : K e y V a l u e O f a n y T y p e C o m p o n e n t C o l l e c t i o n O f a n y T y p e g W H h t R N j > < d 2 : K e y   z : R e f = " i 3 2 " / > < d 2 : V a l u e   z : I d = " i 5 4 2 1 " > < d 1 p 1 : U U I D > D q D U 5 F l 4 u P S U < / d 1 p 1 : U U I D > < d 1 p 1 : _ e l e m e n t s > < d 2 : a n y T y p e   z : I d = " i 5 4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1 9 " / > < d 1 p 1 : U U I D > Y a o n h j 2 R x f y U < / d 1 p 1 : U U I D > < d 1 p 1 : C o n t a i n e r   z : R e f = " i 5 4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 p 7 z O e g L q a r l d ? S h e e t 1 ! R 1 8 5 7 C 1 : R 1 8 5 8 C 1 / 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0 7 " / > < d 1 p 1 : _ l a b e l s > < d 2 : K e y V a l u e O f s t r i n g a n y T y p e > < d 2 : K e y > L a b e l < / d 2 : K e y > < d 2 : V a l u e   z : I d = " i 5 4 2 3 "   i : t y p e = " d 1 p 1 : L a b e l " > < d 1 p 1 : P a r e n t   z : R e f = " i 5 4 1 9 " / > < d 1 p 1 : U U I D > E 5 Y U 4 4 x M S q p j 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4 2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1 3 2 " / > < d 1 p 1 : U U I D > w g U s N Q L x M T m v < / d 1 p 1 : U U I D > < d 1 p 1 : _ p r o p e r t i e s   z : I d = " i 5 4 2 5 "   i : t y p e = " d 1 p 1 : M D M P r o p e r t i e s " > < d 1 p 1 : P a r e n t   z : R e f = " i 5 4 2 4 " / > < d 1 p 1 : U U I D > m 8 e b q 6 B s 5 M c b < / d 1 p 1 : U U I D > < d 1 p 1 : _ c o n t e x t C o l l e c t i o n s > < d 2 : K e y V a l u e O f a n y T y p e C o m p o n e n t C o l l e c t i o n O f a n y T y p e g W H h t R N j > < d 2 : K e y   z : R e f = " i 3 2 " / > < d 2 : V a l u e   z : I d = " i 5 4 2 6 " > < d 1 p 1 : U U I D > S k A A J y U p k T X O < / d 1 p 1 : U U I D > < d 1 p 1 : _ e l e m e n t s > < d 2 : a n y T y p e   z : I d = " i 5 4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2 4 " / > < d 1 p 1 : U U I D > A i 1 u k 7 r j 1 u k 6 < / d 1 p 1 : U U I D > < d 1 p 1 : C o n t a i n e r   z : R e f = " i 5 4 2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4 2 8 "   i : t y p e = " d 1 p 1 : L a b e l " > < d 1 p 1 : P a r e n t   z : R e f = " i 5 4 2 4 " / > < d 1 p 1 : U U I D > P q 1 M U 8 G w U o k 4 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2 9 "   i : t y p e = " d 1 p 1 : E l e m e n t s " > < d 1 p 1 : P a r e n t   z : R e f = " i 5 4 2 4 " / > < d 1 p 1 : U U I D > P G 2 L J 2 N u r L W l < / d 1 p 1 : U U I D > < d 1 p 1 : _ c o n t e x t C o l l e c t i o n s > < d 2 : K e y V a l u e O f a n y T y p e C o m p o n e n t C o l l e c t i o n O f a n y T y p e g W H h t R N j > < d 2 : K e y   z : R e f = " i 3 2 " / > < d 2 : V a l u e   z : I d = " i 5 4 3 0 " > < d 1 p 1 : U U I D > H e g h 4 q 1 Y E f Z G < / d 1 p 1 : U U I D > < d 1 p 1 : _ e l e m e n t s > < d 2 : a n y T y p e   z : I d = " i 5 4 3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5 4 2 4 " / > < d 1 p 1 : U U I D > U A o V G 2 D j o L A A < / d 1 p 1 : U U I D > < d 1 p 1 : _ p r o p e r t i e s   z : I d = " i 5 4 3 2 "   i : t y p e = " d 1 p 1 : M D M P r o p e r t i e s " > < d 1 p 1 : P a r e n t   z : R e f = " i 5 4 3 1 " / > < d 1 p 1 : U U I D > f J O x O l Z R 7 M Q 6 < / d 1 p 1 : U U I D > < d 1 p 1 : _ c o n t e x t C o l l e c t i o n s > < d 2 : K e y V a l u e O f a n y T y p e C o m p o n e n t C o l l e c t i o n O f a n y T y p e g W H h t R N j > < d 2 : K e y   z : R e f = " i 3 2 " / > < d 2 : V a l u e   z : I d = " i 5 4 3 3 " > < d 1 p 1 : U U I D > c 2 I 9 K I u b m P b I < / d 1 p 1 : U U I D > < d 1 p 1 : _ e l e m e n t s > < d 2 : a n y T y p e   z : I d = " i 5 4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3 1 " / > < d 1 p 1 : U U I D > D S H 7 f 1 j n 9 D Y 9 < / d 1 p 1 : U U I D > < d 1 p 1 : C o n t a i n e r   z : R e f = " i 5 4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 p 7 z O e g L q a r l d ? S h e e t 1 ! R 1 8 6 0 C 1 : R 1 8 6 1 C 1 / 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2 9 " / > < d 1 p 1 : _ l a b e l s > < d 2 : K e y V a l u e O f s t r i n g a n y T y p e > < d 2 : K e y > L a b e l < / d 2 : K e y > < d 2 : V a l u e   z : I d = " i 5 4 3 5 "   i : t y p e = " d 1 p 1 : L a b e l " > < d 1 p 1 : P a r e n t   z : R e f = " i 5 4 3 1 " / > < d 1 p 1 : U U I D > R v q d k B R 7 e g o V 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3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5 4 2 4 " / > < d 1 p 1 : U U I D > A M 6 Z A v k c 7 8 A a < / d 1 p 1 : U U I D > < d 1 p 1 : _ p r o p e r t i e s   z : I d = " i 5 4 3 7 "   i : t y p e = " d 1 p 1 : M D M P r o p e r t i e s " > < d 1 p 1 : P a r e n t   z : R e f = " i 5 4 3 6 " / > < d 1 p 1 : U U I D > d i b 9 4 G R z R 5 L t < / d 1 p 1 : U U I D > < d 1 p 1 : _ c o n t e x t C o l l e c t i o n s > < d 2 : K e y V a l u e O f a n y T y p e C o m p o n e n t C o l l e c t i o n O f a n y T y p e g W H h t R N j > < d 2 : K e y   z : R e f = " i 3 2 " / > < d 2 : V a l u e   z : I d = " i 5 4 3 8 " > < d 1 p 1 : U U I D > r s Z u A I V W t G t 5 < / d 1 p 1 : U U I D > < d 1 p 1 : _ e l e m e n t s > < d 2 : a n y T y p e   z : I d = " i 5 4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3 6 " / > < d 1 p 1 : U U I D > Y c w E n o 7 e d I a n < / d 1 p 1 : U U I D > < d 1 p 1 : C o n t a i n e r   z : R e f = " i 5 4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 p 7 z O e g L q a r l d ? S h e e t 1 ! R 1 8 6 2 C 1 : R 1 8 6 3 C 1 / 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2 9 " / > < d 1 p 1 : _ l a b e l s > < d 2 : K e y V a l u e O f s t r i n g a n y T y p e > < d 2 : K e y > L a b e l < / d 2 : K e y > < d 2 : V a l u e   z : I d = " i 5 4 4 0 "   i : t y p e = " d 1 p 1 : L a b e l " > < d 1 p 1 : P a r e n t   z : R e f = " i 5 4 3 6 " / > < d 1 p 1 : U U I D > B H x g M V W W v P c h 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4 4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1 3 2 " / > < d 1 p 1 : U U I D > m m S R w i k q 0 P Y 8 < / d 1 p 1 : U U I D > < d 1 p 1 : _ p r o p e r t i e s   z : I d = " i 5 4 4 2 "   i : t y p e = " d 1 p 1 : M D M P r o p e r t i e s " > < d 1 p 1 : P a r e n t   z : R e f = " i 5 4 4 1 " / > < d 1 p 1 : U U I D > l v h f 8 m 2 I H Z H y < / d 1 p 1 : U U I D > < d 1 p 1 : _ c o n t e x t C o l l e c t i o n s > < d 2 : K e y V a l u e O f a n y T y p e C o m p o n e n t C o l l e c t i o n O f a n y T y p e g W H h t R N j > < d 2 : K e y   z : R e f = " i 3 2 " / > < d 2 : V a l u e   z : I d = " i 5 4 4 3 " > < d 1 p 1 : U U I D > Z z m 1 t C Q d 0 f g c < / d 1 p 1 : U U I D > < d 1 p 1 : _ e l e m e n t s > < d 2 : a n y T y p e   z : I d = " i 5 4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4 1 " / > < d 1 p 1 : U U I D > Q M L n 8 r P r S w B P < / d 1 p 1 : U U I D > < d 1 p 1 : C o n t a i n e r   z : R e f = " i 5 4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4 4 5 "   i : t y p e = " d 1 p 1 : L a b e l " > < d 1 p 1 : P a r e n t   z : R e f = " i 5 4 4 1 " / > < d 1 p 1 : U U I D > o 3 E e 4 U Q x t y z I 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4 6 "   i : t y p e = " d 1 p 1 : E l e m e n t s " > < d 1 p 1 : P a r e n t   z : R e f = " i 5 4 4 1 " / > < d 1 p 1 : U U I D > V O 3 a 9 9 6 v k h w E < / d 1 p 1 : U U I D > < d 1 p 1 : _ c o n t e x t C o l l e c t i o n s > < d 2 : K e y V a l u e O f a n y T y p e C o m p o n e n t C o l l e c t i o n O f a n y T y p e g W H h t R N j > < d 2 : K e y   z : R e f = " i 3 2 " / > < d 2 : V a l u e   z : I d = " i 5 4 4 7 " > < d 1 p 1 : U U I D > d c j k 1 5 d k 8 v 2 i < / d 1 p 1 : U U I D > < d 1 p 1 : _ e l e m e n t s > < d 2 : a n y T y p e   z : I d = " i 5 4 4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5 4 4 1 " / > < d 1 p 1 : U U I D > i K q 1 T o Z K T t H 4 < / d 1 p 1 : U U I D > < d 1 p 1 : _ p r o p e r t i e s   z : I d = " i 5 4 4 9 "   i : t y p e = " d 1 p 1 : M D M P r o p e r t i e s " > < d 1 p 1 : P a r e n t   z : R e f = " i 5 4 4 8 " / > < d 1 p 1 : U U I D > f 0 Y G O l z E V 8 l y < / d 1 p 1 : U U I D > < d 1 p 1 : _ c o n t e x t C o l l e c t i o n s > < d 2 : K e y V a l u e O f a n y T y p e C o m p o n e n t C o l l e c t i o n O f a n y T y p e g W H h t R N j > < d 2 : K e y   z : R e f = " i 3 2 " / > < d 2 : V a l u e   z : I d = " i 5 4 5 0 " > < d 1 p 1 : U U I D > B G w b 1 6 y N P E L w < / d 1 p 1 : U U I D > < d 1 p 1 : _ e l e m e n t s > < d 2 : a n y T y p e   z : I d = " i 5 4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4 8 " / > < d 1 p 1 : U U I D > W O J a J a f s y X P 1 < / d 1 p 1 : U U I D > < d 1 p 1 : C o n t a i n e r   z : R e f = " i 5 4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 p 7 z O e g L q a r l d ? S h e e t 1 ! R 1 8 6 5 C 1 : R 1 8 6 6 C 1 / 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4 6 " / > < d 1 p 1 : _ l a b e l s > < d 2 : K e y V a l u e O f s t r i n g a n y T y p e > < d 2 : K e y > L a b e l < / d 2 : K e y > < d 2 : V a l u e   z : I d = " i 5 4 5 2 "   i : t y p e = " d 1 p 1 : L a b e l " > < d 1 p 1 : P a r e n t   z : R e f = " i 5 4 4 8 " / > < d 1 p 1 : U U I D > h Z e F Z p 0 1 V o d 7 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5 3 "   i : t y p e = " d 1 p 1 : E l e m e n t s " > < d 1 p 1 : P a r e n t   z : R e f = " i 5 4 4 8 " / > < d 1 p 1 : U U I D > W X 3 o E L F B C h z v < / d 1 p 1 : U U I D > < d 1 p 1 : _ c o n t e x t C o l l e c t i o n s > < d 2 : K e y V a l u e O f a n y T y p e C o m p o n e n t C o l l e c t i o n O f a n y T y p e g W H h t R N j > < d 2 : K e y   z : R e f = " i 3 2 " / > < d 2 : V a l u e   z : I d = " i 5 4 5 4 " > < d 1 p 1 : U U I D > Q u q H 5 P H 4 U I a 6 < / d 1 p 1 : U U I D > < d 1 p 1 : _ e l e m e n t s > < d 2 : a n y T y p e   z : I d = " i 5 4 5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5 4 4 8 " / > < d 1 p 1 : U U I D > m v F H n G 2 k F 2 F f < / d 1 p 1 : U U I D > < d 1 p 1 : _ p r o p e r t i e s   z : I d = " i 5 4 5 6 "   i : t y p e = " d 1 p 1 : M D M P r o p e r t i e s " > < d 1 p 1 : P a r e n t   z : R e f = " i 5 4 5 5 " / > < d 1 p 1 : U U I D > h K O O q b H V m X l 2 < / d 1 p 1 : U U I D > < d 1 p 1 : _ c o n t e x t C o l l e c t i o n s > < d 2 : K e y V a l u e O f a n y T y p e C o m p o n e n t C o l l e c t i o n O f a n y T y p e g W H h t R N j > < d 2 : K e y   z : R e f = " i 3 2 " / > < d 2 : V a l u e   z : I d = " i 5 4 5 7 " > < d 1 p 1 : U U I D > w z z V 8 z A i p m q A < / d 1 p 1 : U U I D > < d 1 p 1 : _ e l e m e n t s > < d 2 : a n y T y p e   z : I d = " i 5 4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5 5 " / > < d 1 p 1 : U U I D > W Z 4 4 e 1 A p 2 1 x s < / d 1 p 1 : U U I D > < d 1 p 1 : C o n t a i n e r   z : R e f = " i 5 4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 p 7 z O e g L q a r l d ? S h e e t 1 ! R 1 8 6 7 C 1 : R 1 8 6 8 C 1 / 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5 3 " / > < d 1 p 1 : _ l a b e l s > < d 2 : K e y V a l u e O f s t r i n g a n y T y p e > < d 2 : K e y > L a b e l < / d 2 : K e y > < d 2 : V a l u e   z : I d = " i 5 4 5 9 "   i : t y p e = " d 1 p 1 : L a b e l " > < d 1 p 1 : P a r e n t   z : R e f = " i 5 4 5 5 " / > < d 1 p 1 : U U I D > d t O O w 3 2 c p K v M 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6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5 4 4 8 " / > < d 1 p 1 : U U I D > B X A U 6 n C x a w m p < / d 1 p 1 : U U I D > < d 1 p 1 : _ p r o p e r t i e s   z : I d = " i 5 4 6 1 "   i : t y p e = " d 1 p 1 : M D M P r o p e r t i e s " > < d 1 p 1 : P a r e n t   z : R e f = " i 5 4 6 0 " / > < d 1 p 1 : U U I D > l j i y 6 1 K E o R f V < / d 1 p 1 : U U I D > < d 1 p 1 : _ c o n t e x t C o l l e c t i o n s > < d 2 : K e y V a l u e O f a n y T y p e C o m p o n e n t C o l l e c t i o n O f a n y T y p e g W H h t R N j > < d 2 : K e y   z : R e f = " i 3 2 " / > < d 2 : V a l u e   z : I d = " i 5 4 6 2 " > < d 1 p 1 : U U I D > e J u 9 W s O C f O x R < / d 1 p 1 : U U I D > < d 1 p 1 : _ e l e m e n t s > < d 2 : a n y T y p e   z : I d = " i 5 4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6 0 " / > < d 1 p 1 : U U I D > b M 1 t W 5 A C B G n Z < / d 1 p 1 : U U I D > < d 1 p 1 : C o n t a i n e r   z : R e f = " i 5 4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 p 7 z O e g L q a r l d ? S h e e t 1 ! R 1 8 6 9 C 1 : R 1 8 7 0 C 1 / 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5 3 " / > < d 1 p 1 : _ l a b e l s > < d 2 : K e y V a l u e O f s t r i n g a n y T y p e > < d 2 : K e y > L a b e l < / d 2 : K e y > < d 2 : V a l u e   z : I d = " i 5 4 6 4 "   i : t y p e = " d 1 p 1 : L a b e l " > < d 1 p 1 : P a r e n t   z : R e f = " i 5 4 6 0 " / > < d 1 p 1 : U U I D > v G j W f j N y H j N r 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4 6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5 4 4 1 " / > < d 1 p 1 : U U I D > k r A F q 5 0 c L z j 8 < / d 1 p 1 : U U I D > < d 1 p 1 : _ p r o p e r t i e s   z : I d = " i 5 4 6 6 "   i : t y p e = " d 1 p 1 : M D M P r o p e r t i e s " > < d 1 p 1 : P a r e n t   z : R e f = " i 5 4 6 5 " / > < d 1 p 1 : U U I D > O N l y b m W K 4 j U U < / d 1 p 1 : U U I D > < d 1 p 1 : _ c o n t e x t C o l l e c t i o n s > < d 2 : K e y V a l u e O f a n y T y p e C o m p o n e n t C o l l e c t i o n O f a n y T y p e g W H h t R N j > < d 2 : K e y   z : R e f = " i 3 2 " / > < d 2 : V a l u e   z : I d = " i 5 4 6 7 " > < d 1 p 1 : U U I D > H B T K p u N e w Q R u < / d 1 p 1 : U U I D > < d 1 p 1 : _ e l e m e n t s > < d 2 : a n y T y p e   z : I d = " i 5 4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6 5 " / > < d 1 p 1 : U U I D > z b s s R c U e h V t J < / d 1 p 1 : U U I D > < d 1 p 1 : C o n t a i n e r   z : R e f = " i 5 4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 p 7 z O e g L q a r l d ? S h e e t 1 ! R 1 8 7 1 C 1 : R 1 8 7 2 C 1 / 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4 6 " / > < d 1 p 1 : _ l a b e l s > < d 2 : K e y V a l u e O f s t r i n g a n y T y p e > < d 2 : K e y > L a b e l < / d 2 : K e y > < d 2 : V a l u e   z : I d = " i 5 4 6 9 "   i : t y p e = " d 1 p 1 : L a b e l " > < d 1 p 1 : P a r e n t   z : R e f = " i 5 4 6 5 " / > < d 1 p 1 : U U I D > t k q R D U 1 G i l u c 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7 0 "   i : t y p e = " d 1 p 1 : E l e m e n t s " > < d 1 p 1 : P a r e n t   z : R e f = " i 5 4 6 5 " / > < d 1 p 1 : U U I D > A J U y X Y E M v T S Y < / d 1 p 1 : U U I D > < d 1 p 1 : _ c o n t e x t C o l l e c t i o n s > < d 2 : K e y V a l u e O f a n y T y p e C o m p o n e n t C o l l e c t i o n O f a n y T y p e g W H h t R N j > < d 2 : K e y   z : R e f = " i 3 2 " / > < d 2 : V a l u e   z : I d = " i 5 4 7 1 " > < d 1 p 1 : U U I D > s q s 1 H D Y i a q E g < / d 1 p 1 : U U I D > < d 1 p 1 : _ e l e m e n t s > < d 2 : a n y T y p e   z : I d = " i 5 4 7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5 4 6 5 " / > < d 1 p 1 : U U I D > f B E x u X N T v U p g < / d 1 p 1 : U U I D > < d 1 p 1 : _ p r o p e r t i e s   z : I d = " i 5 4 7 3 "   i : t y p e = " d 1 p 1 : M D M P r o p e r t i e s " > < d 1 p 1 : P a r e n t   z : R e f = " i 5 4 7 2 " / > < d 1 p 1 : U U I D > F b l 3 2 n W 7 1 h l V < / d 1 p 1 : U U I D > < d 1 p 1 : _ c o n t e x t C o l l e c t i o n s > < d 2 : K e y V a l u e O f a n y T y p e C o m p o n e n t C o l l e c t i o n O f a n y T y p e g W H h t R N j > < d 2 : K e y   z : R e f = " i 3 2 " / > < d 2 : V a l u e   z : I d = " i 5 4 7 4 " > < d 1 p 1 : U U I D > g 0 Y R 3 J n A 5 1 y 9 < / d 1 p 1 : U U I D > < d 1 p 1 : _ e l e m e n t s > < d 2 : a n y T y p e   z : I d = " i 5 4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7 2 " / > < d 1 p 1 : U U I D > u p 1 c P 0 x y T K D O < / d 1 p 1 : U U I D > < d 1 p 1 : C o n t a i n e r   z : R e f = " i 5 4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 p 7 z O e g L q a r l d ? S h e e t 1 ! R 1 8 7 3 C 1 : R 1 8 7 4 C 1 / 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7 0 " / > < d 1 p 1 : _ l a b e l s > < d 2 : K e y V a l u e O f s t r i n g a n y T y p e > < d 2 : K e y > L a b e l < / d 2 : K e y > < d 2 : V a l u e   z : I d = " i 5 4 7 6 "   i : t y p e = " d 1 p 1 : L a b e l " > < d 1 p 1 : P a r e n t   z : R e f = " i 5 4 7 2 " / > < d 1 p 1 : U U I D > M E W L X a r i A M Q 5 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7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5 4 6 5 " / > < d 1 p 1 : U U I D > y Y P Q 3 p G u E X F g < / d 1 p 1 : U U I D > < d 1 p 1 : _ p r o p e r t i e s   z : I d = " i 5 4 7 8 "   i : t y p e = " d 1 p 1 : M D M P r o p e r t i e s " > < d 1 p 1 : P a r e n t   z : R e f = " i 5 4 7 7 " / > < d 1 p 1 : U U I D > H U m J 3 U 2 c 1 X E b < / d 1 p 1 : U U I D > < d 1 p 1 : _ c o n t e x t C o l l e c t i o n s > < d 2 : K e y V a l u e O f a n y T y p e C o m p o n e n t C o l l e c t i o n O f a n y T y p e g W H h t R N j > < d 2 : K e y   z : R e f = " i 3 2 " / > < d 2 : V a l u e   z : I d = " i 5 4 7 9 " > < d 1 p 1 : U U I D > D C l Y s s N Q n l 9 N < / d 1 p 1 : U U I D > < d 1 p 1 : _ e l e m e n t s > < d 2 : a n y T y p e   z : I d = " i 5 4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7 7 " / > < d 1 p 1 : U U I D > m 4 s D u x B d x J J j < / d 1 p 1 : U U I D > < d 1 p 1 : C o n t a i n e r   z : R e f = " i 5 4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 p 7 z O e g L q a r l d ? S h e e t 1 ! R 1 8 7 5 C 1 : R 1 8 7 6 C 1 / 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7 0 " / > < d 1 p 1 : _ l a b e l s > < d 2 : K e y V a l u e O f s t r i n g a n y T y p e > < d 2 : K e y > L a b e l < / d 2 : K e y > < d 2 : V a l u e   z : I d = " i 5 4 8 1 "   i : t y p e = " d 1 p 1 : L a b e l " > < d 1 p 1 : P a r e n t   z : R e f = " i 5 4 7 7 " / > < d 1 p 1 : U U I D > Z r T 1 C 5 7 1 8 1 1 1 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4 8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5 1 3 2 " / > < d 1 p 1 : U U I D > B q K h M z a 3 p A c R < / d 1 p 1 : U U I D > < d 1 p 1 : _ p r o p e r t i e s   z : I d = " i 5 4 8 3 "   i : t y p e = " d 1 p 1 : M D M P r o p e r t i e s " > < d 1 p 1 : P a r e n t   z : R e f = " i 5 4 8 2 " / > < d 1 p 1 : U U I D > b e G m 8 W J h k c Y N < / d 1 p 1 : U U I D > < d 1 p 1 : _ c o n t e x t C o l l e c t i o n s > < d 2 : K e y V a l u e O f a n y T y p e C o m p o n e n t C o l l e c t i o n O f a n y T y p e g W H h t R N j > < d 2 : K e y   z : R e f = " i 3 2 " / > < d 2 : V a l u e   z : I d = " i 5 4 8 4 " > < d 1 p 1 : U U I D > M Z G l 6 x m h V Z Z 9 < / d 1 p 1 : U U I D > < d 1 p 1 : _ e l e m e n t s > < d 2 : a n y T y p e   z : I d = " i 5 4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8 2 " / > < d 1 p 1 : U U I D > f z t E V m p 4 1 C 2 O < / d 1 p 1 : U U I D > < d 1 p 1 : C o n t a i n e r   z : R e f = " i 5 4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 p 7 z O e g L q a r l d ? S h e e t 1 ! R 1 8 7 7 C 1 / 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4 8 6 "   i : t y p e = " d 1 p 1 : L a b e l " > < d 1 p 1 : P a r e n t   z : R e f = " i 5 4 8 2 " / > < d 1 p 1 : U U I D > L K T I t 0 1 e P B O 6 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8 7 "   i : t y p e = " d 1 p 1 : E l e m e n t s " > < d 1 p 1 : P a r e n t   z : R e f = " i 5 4 8 2 " / > < d 1 p 1 : U U I D > I J Z k G 2 R 8 t M 8 f < / d 1 p 1 : U U I D > < d 1 p 1 : _ c o n t e x t C o l l e c t i o n s > < d 2 : K e y V a l u e O f a n y T y p e C o m p o n e n t C o l l e c t i o n O f a n y T y p e g W H h t R N j > < d 2 : K e y   z : R e f = " i 3 2 " / > < d 2 : V a l u e   z : I d = " i 5 4 8 8 " > < d 1 p 1 : U U I D > T R M X R v D J I f X C < / d 1 p 1 : U U I D > < d 1 p 1 : _ e l e m e n t s > < d 2 : a n y T y p e   z : I d = " i 5 4 8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5 4 8 2 " / > < d 1 p 1 : U U I D > V 1 y x u d i a H D c f < / d 1 p 1 : U U I D > < d 1 p 1 : _ p r o p e r t i e s   z : I d = " i 5 4 9 0 "   i : t y p e = " d 1 p 1 : M D M P r o p e r t i e s " > < d 1 p 1 : P a r e n t   z : R e f = " i 5 4 8 9 " / > < d 1 p 1 : U U I D > f m R R c c n S g e y V < / d 1 p 1 : U U I D > < d 1 p 1 : _ c o n t e x t C o l l e c t i o n s > < d 2 : K e y V a l u e O f a n y T y p e C o m p o n e n t C o l l e c t i o n O f a n y T y p e g W H h t R N j > < d 2 : K e y   z : R e f = " i 3 2 " / > < d 2 : V a l u e   z : I d = " i 5 4 9 1 " > < d 1 p 1 : U U I D > j b h 9 i m N H E G 9 K < / d 1 p 1 : U U I D > < d 1 p 1 : _ e l e m e n t s > < d 2 : a n y T y p e   z : I d = " i 5 4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8 9 " / > < d 1 p 1 : U U I D > g E M 8 y e U N i 1 9 V < / d 1 p 1 : U U I D > < d 1 p 1 : C o n t a i n e r   z : R e f = " i 5 4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 p 7 z O e g L q a r l d ? S h e e t 1 ! R 1 8 7 8 C 1 : R 1 8 7 9 C 1 / 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8 7 " / > < d 1 p 1 : _ l a b e l s > < d 2 : K e y V a l u e O f s t r i n g a n y T y p e > < d 2 : K e y > L a b e l < / d 2 : K e y > < d 2 : V a l u e   z : I d = " i 5 4 9 3 "   i : t y p e = " d 1 p 1 : L a b e l " > < d 1 p 1 : P a r e n t   z : R e f = " i 5 4 8 9 " / > < d 1 p 1 : U U I D > B F v x e z z V 0 r F 2 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9 4 "   i : t y p e = " d 1 p 1 : E l e m e n t s " > < d 1 p 1 : P a r e n t   z : R e f = " i 5 4 8 9 " / > < d 1 p 1 : U U I D > i 3 r 8 I z W t y Q t 1 < / d 1 p 1 : U U I D > < d 1 p 1 : _ c o n t e x t C o l l e c t i o n s > < d 2 : K e y V a l u e O f a n y T y p e C o m p o n e n t C o l l e c t i o n O f a n y T y p e g W H h t R N j > < d 2 : K e y   z : R e f = " i 3 2 " / > < d 2 : V a l u e   z : I d = " i 5 4 9 5 " > < d 1 p 1 : U U I D > R G K F F O H 7 o 8 H 0 < / d 1 p 1 : U U I D > < d 1 p 1 : _ e l e m e n t s > < d 2 : a n y T y p e   z : I d = " i 5 4 9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5 4 8 9 " / > < d 1 p 1 : U U I D > o k R S r t s B r h 5 4 < / d 1 p 1 : U U I D > < d 1 p 1 : _ p r o p e r t i e s   z : I d = " i 5 4 9 7 "   i : t y p e = " d 1 p 1 : M D M P r o p e r t i e s " > < d 1 p 1 : P a r e n t   z : R e f = " i 5 4 9 6 " / > < d 1 p 1 : U U I D > a U F 1 x H d H A X Y 4 < / d 1 p 1 : U U I D > < d 1 p 1 : _ c o n t e x t C o l l e c t i o n s > < d 2 : K e y V a l u e O f a n y T y p e C o m p o n e n t C o l l e c t i o n O f a n y T y p e g W H h t R N j > < d 2 : K e y   z : R e f = " i 3 2 " / > < d 2 : V a l u e   z : I d = " i 5 4 9 8 " > < d 1 p 1 : U U I D > E p W R z u J f m H o X < / d 1 p 1 : U U I D > < d 1 p 1 : _ e l e m e n t s > < d 2 : a n y T y p e   z : I d = " i 5 4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9 6 " / > < d 1 p 1 : U U I D > N o f C K l x y b L e O < / d 1 p 1 : U U I D > < d 1 p 1 : C o n t a i n e r   z : R e f = " i 5 4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 p 7 z O e g L q a r l d ? S h e e t 1 ! R 1 8 8 0 C 1 : R 1 8 8 1 C 1 / 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9 4 " / > < d 1 p 1 : _ l a b e l s > < d 2 : K e y V a l u e O f s t r i n g a n y T y p e > < d 2 : K e y > L a b e l < / d 2 : K e y > < d 2 : V a l u e   z : I d = " i 5 5 0 0 "   i : t y p e = " d 1 p 1 : L a b e l " > < d 1 p 1 : P a r e n t   z : R e f = " i 5 4 9 6 " / > < d 1 p 1 : U U I D > c g p G 9 D K x K Q x b 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0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5 4 8 9 " / > < d 1 p 1 : U U I D > d A U x 8 K B 8 5 O o Z < / d 1 p 1 : U U I D > < d 1 p 1 : _ p r o p e r t i e s   z : I d = " i 5 5 0 2 "   i : t y p e = " d 1 p 1 : M D M P r o p e r t i e s " > < d 1 p 1 : P a r e n t   z : R e f = " i 5 5 0 1 " / > < d 1 p 1 : U U I D > b V V 7 o 2 K P r R 3 I < / d 1 p 1 : U U I D > < d 1 p 1 : _ c o n t e x t C o l l e c t i o n s > < d 2 : K e y V a l u e O f a n y T y p e C o m p o n e n t C o l l e c t i o n O f a n y T y p e g W H h t R N j > < d 2 : K e y   z : R e f = " i 3 2 " / > < d 2 : V a l u e   z : I d = " i 5 5 0 3 " > < d 1 p 1 : U U I D > G D Y z t e t Y r s m I < / d 1 p 1 : U U I D > < d 1 p 1 : _ e l e m e n t s > < d 2 : a n y T y p e   z : I d = " i 5 5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0 1 " / > < d 1 p 1 : U U I D > g b 7 Z l k d 3 L I v e < / d 1 p 1 : U U I D > < d 1 p 1 : C o n t a i n e r   z : R e f = " i 5 5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 p 7 z O e g L q a r l d ? S h e e t 1 ! R 1 8 8 2 C 1 : R 1 8 8 3 C 1 / 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9 4 " / > < d 1 p 1 : _ l a b e l s > < d 2 : K e y V a l u e O f s t r i n g a n y T y p e > < d 2 : K e y > L a b e l < / d 2 : K e y > < d 2 : V a l u e   z : I d = " i 5 5 0 5 "   i : t y p e = " d 1 p 1 : L a b e l " > < d 1 p 1 : P a r e n t   z : R e f = " i 5 5 0 1 " / > < d 1 p 1 : U U I D > W b E y 1 B 8 T 1 P A 1 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5 0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5 4 8 2 " / > < d 1 p 1 : U U I D > K O e S T Y x y b N k F < / d 1 p 1 : U U I D > < d 1 p 1 : _ p r o p e r t i e s   z : I d = " i 5 5 0 7 "   i : t y p e = " d 1 p 1 : M D M P r o p e r t i e s " > < d 1 p 1 : P a r e n t   z : R e f = " i 5 5 0 6 " / > < d 1 p 1 : U U I D > U M 2 u 7 Y r 9 u W 4 G < / d 1 p 1 : U U I D > < d 1 p 1 : _ c o n t e x t C o l l e c t i o n s > < d 2 : K e y V a l u e O f a n y T y p e C o m p o n e n t C o l l e c t i o n O f a n y T y p e g W H h t R N j > < d 2 : K e y   z : R e f = " i 3 2 " / > < d 2 : V a l u e   z : I d = " i 5 5 0 8 " > < d 1 p 1 : U U I D > K 8 F 7 d F h z t M U M < / d 1 p 1 : U U I D > < d 1 p 1 : _ e l e m e n t s > < d 2 : a n y T y p e   z : I d = " i 5 5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0 6 " / > < d 1 p 1 : U U I D > v v p H y A 7 9 S 4 a g < / d 1 p 1 : U U I D > < d 1 p 1 : C o n t a i n e r   z : R e f = " i 5 5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 p 7 z O e g L q a r l d ? S h e e t 1 ! R 1 8 8 4 C 1 : R 1 8 8 5 C 1 / 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8 7 " / > < d 1 p 1 : _ l a b e l s > < d 2 : K e y V a l u e O f s t r i n g a n y T y p e > < d 2 : K e y > L a b e l < / d 2 : K e y > < d 2 : V a l u e   z : I d = " i 5 5 1 0 "   i : t y p e = " d 1 p 1 : L a b e l " > < d 1 p 1 : P a r e n t   z : R e f = " i 5 5 0 6 " / > < d 1 p 1 : U U I D > T l E H Z M s O 1 8 m m 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1 1 "   i : t y p e = " d 1 p 1 : E l e m e n t s " > < d 1 p 1 : P a r e n t   z : R e f = " i 5 5 0 6 " / > < d 1 p 1 : U U I D > p J g n x P O 7 1 H i Z < / d 1 p 1 : U U I D > < d 1 p 1 : _ c o n t e x t C o l l e c t i o n s > < d 2 : K e y V a l u e O f a n y T y p e C o m p o n e n t C o l l e c t i o n O f a n y T y p e g W H h t R N j > < d 2 : K e y   z : R e f = " i 3 2 " / > < d 2 : V a l u e   z : I d = " i 5 5 1 2 " > < d 1 p 1 : U U I D > k 4 7 n V H t e u m e K < / d 1 p 1 : U U I D > < d 1 p 1 : _ e l e m e n t s > < d 2 : a n y T y p e   z : I d = " i 5 5 1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5 5 0 6 " / > < d 1 p 1 : U U I D > t K B L 8 n N E t 4 s v < / d 1 p 1 : U U I D > < d 1 p 1 : _ p r o p e r t i e s   z : I d = " i 5 5 1 4 "   i : t y p e = " d 1 p 1 : M D M P r o p e r t i e s " > < d 1 p 1 : P a r e n t   z : R e f = " i 5 5 1 3 " / > < d 1 p 1 : U U I D > g 8 b T B n Z Q g 1 N n < / d 1 p 1 : U U I D > < d 1 p 1 : _ c o n t e x t C o l l e c t i o n s > < d 2 : K e y V a l u e O f a n y T y p e C o m p o n e n t C o l l e c t i o n O f a n y T y p e g W H h t R N j > < d 2 : K e y   z : R e f = " i 3 2 " / > < d 2 : V a l u e   z : I d = " i 5 5 1 5 " > < d 1 p 1 : U U I D > Z g a F m 6 w M 2 p 1 M < / d 1 p 1 : U U I D > < d 1 p 1 : _ e l e m e n t s > < d 2 : a n y T y p e   z : I d = " i 5 5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1 3 " / > < d 1 p 1 : U U I D > l j L t Z 5 z S i j V e < / d 1 p 1 : U U I D > < d 1 p 1 : C o n t a i n e r   z : R e f = " i 5 5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 p 7 z O e g L q a r l d ? S h e e t 1 ! R 1 8 8 6 C 1 : R 1 8 8 7 C 1 / 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1 1 " / > < d 1 p 1 : _ l a b e l s > < d 2 : K e y V a l u e O f s t r i n g a n y T y p e > < d 2 : K e y > L a b e l < / d 2 : K e y > < d 2 : V a l u e   z : I d = " i 5 5 1 7 "   i : t y p e = " d 1 p 1 : L a b e l " > < d 1 p 1 : P a r e n t   z : R e f = " i 5 5 1 3 " / > < d 1 p 1 : U U I D > J h P O w i 1 x M M c i 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1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5 5 0 6 " / > < d 1 p 1 : U U I D > g y e c l p n 8 O J 3 X < / d 1 p 1 : U U I D > < d 1 p 1 : _ p r o p e r t i e s   z : I d = " i 5 5 1 9 "   i : t y p e = " d 1 p 1 : M D M P r o p e r t i e s " > < d 1 p 1 : P a r e n t   z : R e f = " i 5 5 1 8 " / > < d 1 p 1 : U U I D > h N x F x E r D h C n S < / d 1 p 1 : U U I D > < d 1 p 1 : _ c o n t e x t C o l l e c t i o n s > < d 2 : K e y V a l u e O f a n y T y p e C o m p o n e n t C o l l e c t i o n O f a n y T y p e g W H h t R N j > < d 2 : K e y   z : R e f = " i 3 2 " / > < d 2 : V a l u e   z : I d = " i 5 5 2 0 " > < d 1 p 1 : U U I D > e 2 Y W J N p 7 I O k c < / d 1 p 1 : U U I D > < d 1 p 1 : _ e l e m e n t s > < d 2 : a n y T y p e   z : I d = " i 5 5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1 8 " / > < d 1 p 1 : U U I D > X r 2 k C 5 E 5 L 6 b Y < / d 1 p 1 : U U I D > < d 1 p 1 : C o n t a i n e r   z : R e f = " i 5 5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 p 7 z O e g L q a r l d ? S h e e t 1 ! R 1 8 8 8 C 1 : R 1 8 8 9 C 1 / 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1 1 " / > < d 1 p 1 : _ l a b e l s > < d 2 : K e y V a l u e O f s t r i n g a n y T y p e > < d 2 : K e y > L a b e l < / d 2 : K e y > < d 2 : V a l u e   z : I d = " i 5 5 2 2 "   i : t y p e = " d 1 p 1 : L a b e l " > < d 1 p 1 : P a r e n t   z : R e f = " i 5 5 1 8 " / > < d 1 p 1 : U U I D > e N K d R Q A B n 1 N T 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5 5 2 3 "   i : t y p e = " d 1 p 1 : V a r i a b l e " > < d 1 p 1 : N a m e > F 1 5 < / d 1 p 1 : N a m e > < d 1 p 1 : O b j e c t T y p e > V a r i a b l e < / d 1 p 1 : O b j e c t T y p e > < d 1 p 1 : P a r e n t   z : R e f = " i 4 1 " / > < d 1 p 1 : U U I D > o h n J N a R z Q j V 3 < / d 1 p 1 : U U I D > < d 1 p 1 : C o n t a i n e r   z : R e f = " i 4 7 " / > < d 1 p 1 : _ l a b e l s > < d 2 : K e y V a l u e O f s t r i n g a n y T y p e > < d 2 : K e y > L a b e l < / d 2 : K e y > < d 2 : V a l u e   z : I d = " i 5 5 2 4 "   i : t y p e = " d 1 p 1 : L a b e l " > < d 1 p 1 : P a r e n t   z : R e f = " i 5 5 2 3 " / > < d 1 p 1 : U U I D > X h D X R a j n a H b u 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 F 1 5 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2 5 "   i : t y p e = " d 1 p 1 : E l e m e n t s " > < d 1 p 1 : P a r e n t   z : R e f = " i 5 5 2 3 " / > < d 1 p 1 : U U I D > f 5 7 u w 1 S 5 U K x B < / d 1 p 1 : U U I D > < d 1 p 1 : _ c o n t e x t C o l l e c t i o n s > < d 2 : K e y V a l u e O f a n y T y p e C o m p o n e n t C o l l e c t i o n O f a n y T y p e g W H h t R N j > < d 2 : K e y   z : R e f = " i 3 2 " / > < d 2 : V a l u e   z : I d = " i 5 5 2 6 " > < d 1 p 1 : U U I D > G n r H 2 X A c M x M a < / d 1 p 1 : U U I D > < d 1 p 1 : _ e l e m e n t s > < d 2 : a n y T y p e   z : I d = " i 5 5 2 7 "   i : t y p e = " d 1 p 1 : E l e m e n t " > < d 1 p 1 : N a m e > B a s e < / d 1 p 1 : N a m e > < d 1 p 1 : O b j e c t T y p e > E l e m e n t < / d 1 p 1 : O b j e c t T y p e > < d 1 p 1 : P a r e n t   z : R e f = " i 5 5 2 3 " / > < d 1 p 1 : U U I D > R r e y g y F V j N I R < / d 1 p 1 : U U I D > < d 1 p 1 : _ p r o p e r t i e s   z : I d = " i 5 5 2 8 "   i : t y p e = " d 1 p 1 : M D M P r o p e r t i e s " > < d 1 p 1 : P a r e n t   z : R e f = " i 5 5 2 7 " / > < d 1 p 1 : U U I D > w 0 7 L G g 6 5 W b u p < / d 1 p 1 : U U I D > < d 1 p 1 : _ c o n t e x t C o l l e c t i o n s > < d 2 : K e y V a l u e O f a n y T y p e C o m p o n e n t C o l l e c t i o n O f a n y T y p e g W H h t R N j > < d 2 : K e y   z : R e f = " i 3 2 " / > < d 2 : V a l u e   z : I d = " i 5 5 2 9 " > < d 1 p 1 : U U I D > X v x o y b Y p b L U 6 < / d 1 p 1 : U U I D > < d 1 p 1 : _ e l e m e n t s > < d 2 : a n y T y p e   z : I d = " i 5 5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2 7 " / > < d 1 p 1 : U U I D > e U Q z x V b h r x e i < / d 1 p 1 : U U I D > < d 1 p 1 : C o n t a i n e r   z : R e f = " i 5 5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 G y 1 0 N D 1 v t r Z O ? S h e e t 1 ! R 1 8 9 3 C 1 / 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5 3 1 "   i : t y p e = " d 1 p 1 : L a b e l " > < d 1 p 1 : P a r e n t   z : R e f = " i 5 5 2 7 " / > < d 1 p 1 : U U I D > w v H n C G K 4 f a x S 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5 5 3 2 "   i : t y p e = " d 1 p 1 : E l e m e n t " > < d 1 p 1 : N a m e > T o t a l < / d 1 p 1 : N a m e > < d 1 p 1 : O b j e c t T y p e > E l e m e n t < / d 1 p 1 : O b j e c t T y p e > < d 1 p 1 : P a r e n t   z : R e f = " i 5 5 2 3 " / > < d 1 p 1 : U U I D > W O 1 G C v g g O p 8 8 < / d 1 p 1 : U U I D > < d 1 p 1 : _ p r o p e r t i e s   z : I d = " i 5 5 3 3 "   i : t y p e = " d 1 p 1 : M D M P r o p e r t i e s " > < d 1 p 1 : P a r e n t   z : R e f = " i 5 5 3 2 " / > < d 1 p 1 : U U I D > C 9 P V 3 h k v f A m x < / d 1 p 1 : U U I D > < d 1 p 1 : _ c o n t e x t C o l l e c t i o n s > < d 2 : K e y V a l u e O f a n y T y p e C o m p o n e n t C o l l e c t i o n O f a n y T y p e g W H h t R N j > < d 2 : K e y   z : R e f = " i 3 2 " / > < d 2 : V a l u e   z : I d = " i 5 5 3 4 " > < d 1 p 1 : U U I D > N I J A 9 N 7 p R O c 9 < / d 1 p 1 : U U I D > < d 1 p 1 : _ e l e m e n t s > < d 2 : a n y T y p e   z : I d = " i 5 5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3 2 " / > < d 1 p 1 : U U I D > n Y 2 l l 9 L z X n w y < / d 1 p 1 : U U I D > < d 1 p 1 : C o n t a i n e r   z : R e f = " i 5 5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 G y 1 0 N D 1 v t r Z O ? S h e e t 1 ! R 1 8 9 4 C 1 / 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5 3 6 "   i : t y p e = " d 1 p 1 : L a b e l " > < d 1 p 1 : P a r e n t   z : R e f = " i 5 5 3 2 " / > < d 1 p 1 : U U I D > M 8 m k G g V Q w I 7 f 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3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5 5 2 3 " / > < d 1 p 1 : U U I D > K s w C e F x F Y A G 5 < / d 1 p 1 : U U I D > < d 1 p 1 : _ p r o p e r t i e s   z : I d = " i 5 5 3 8 "   i : t y p e = " d 1 p 1 : M D M P r o p e r t i e s " > < d 1 p 1 : P a r e n t   z : R e f = " i 5 5 3 7 " / > < d 1 p 1 : U U I D > E F o K N t C L M 3 u p < / d 1 p 1 : U U I D > < d 1 p 1 : _ c o n t e x t C o l l e c t i o n s > < d 2 : K e y V a l u e O f a n y T y p e C o m p o n e n t C o l l e c t i o n O f a n y T y p e g W H h t R N j > < d 2 : K e y   z : R e f = " i 3 2 " / > < d 2 : V a l u e   z : I d = " i 5 5 3 9 " > < d 1 p 1 : U U I D > j j V j y S W z h P l f < / d 1 p 1 : U U I D > < d 1 p 1 : _ e l e m e n t s > < d 2 : a n y T y p e   z : I d = " i 5 5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3 7 " / > < d 1 p 1 : U U I D > i 8 K g 0 x Z n X W 4 3 < / d 1 p 1 : U U I D > < d 1 p 1 : C o n t a i n e r   z : R e f = " i 5 5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 G y 1 0 N D 1 v t r Z O ? S h e e t 1 ! R 1 8 9 5 C 1 / 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5 4 1 "   i : t y p e = " d 1 p 1 : L a b e l " > < d 1 p 1 : P a r e n t   z : R e f = " i 5 5 3 7 " / > < d 1 p 1 : U U I D > p R 5 q D B z N 2 r N Y 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4 2 "   i : t y p e = " d 1 p 1 : E l e m e n t s " > < d 1 p 1 : P a r e n t   z : R e f = " i 5 5 3 7 " / > < d 1 p 1 : U U I D > r W l A A j E 1 K 3 m 6 < / d 1 p 1 : U U I D > < d 1 p 1 : _ c o n t e x t C o l l e c t i o n s > < d 2 : K e y V a l u e O f a n y T y p e C o m p o n e n t C o l l e c t i o n O f a n y T y p e g W H h t R N j > < d 2 : K e y   z : R e f = " i 3 2 " / > < d 2 : V a l u e   z : I d = " i 5 5 4 3 " > < d 1 p 1 : U U I D > h q 4 M 4 H E g d l M H < / d 1 p 1 : U U I D > < d 1 p 1 : _ e l e m e n t s > < d 2 : a n y T y p e   z : I d = " i 5 5 4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5 5 3 7 " / > < d 1 p 1 : U U I D > Z w E z 6 Q v c G 5 1 E < / d 1 p 1 : U U I D > < d 1 p 1 : _ p r o p e r t i e s   z : I d = " i 5 5 4 5 "   i : t y p e = " d 1 p 1 : M D M P r o p e r t i e s " > < d 1 p 1 : P a r e n t   z : R e f = " i 5 5 4 4 " / > < d 1 p 1 : U U I D > d y b i L R x 2 p M 4 C < / d 1 p 1 : U U I D > < d 1 p 1 : _ c o n t e x t C o l l e c t i o n s > < d 2 : K e y V a l u e O f a n y T y p e C o m p o n e n t C o l l e c t i o n O f a n y T y p e g W H h t R N j > < d 2 : K e y   z : R e f = " i 3 2 " / > < d 2 : V a l u e   z : I d = " i 5 5 4 6 " > < d 1 p 1 : U U I D > h m B F R 7 Q 1 f I f O < / d 1 p 1 : U U I D > < d 1 p 1 : _ e l e m e n t s > < d 2 : a n y T y p e   z : I d = " i 5 5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4 4 " / > < d 1 p 1 : U U I D > d g V Z e G S U o c 9 9 < / d 1 p 1 : U U I D > < d 1 p 1 : C o n t a i n e r   z : R e f = " i 5 5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 G y 1 0 N D 1 v t r Z O ? S h e e t 1 ! R 1 8 9 6 C 1 : R 1 8 9 7 C 1 / 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4 8 "   i : t y p e = " d 1 p 1 : L a b e l " > < d 1 p 1 : P a r e n t   z : R e f = " i 5 5 4 4 " / > < d 1 p 1 : U U I D > x 9 R m 6 v S u x 0 k W 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4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5 5 3 7 " / > < d 1 p 1 : U U I D > R q o b T C 7 R b u K E < / d 1 p 1 : U U I D > < d 1 p 1 : _ p r o p e r t i e s   z : I d = " i 5 5 5 0 "   i : t y p e = " d 1 p 1 : M D M P r o p e r t i e s " > < d 1 p 1 : P a r e n t   z : R e f = " i 5 5 4 9 " / > < d 1 p 1 : U U I D > r y n P d t 1 c E H 1 N < / d 1 p 1 : U U I D > < d 1 p 1 : _ c o n t e x t C o l l e c t i o n s > < d 2 : K e y V a l u e O f a n y T y p e C o m p o n e n t C o l l e c t i o n O f a n y T y p e g W H h t R N j > < d 2 : K e y   z : R e f = " i 3 2 " / > < d 2 : V a l u e   z : I d = " i 5 5 5 1 " > < d 1 p 1 : U U I D > n T W Z F E Y b S N 9 p < / d 1 p 1 : U U I D > < d 1 p 1 : _ e l e m e n t s > < d 2 : a n y T y p e   z : I d = " i 5 5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4 9 " / > < d 1 p 1 : U U I D > w X X i 4 k Y L n B P d < / d 1 p 1 : U U I D > < d 1 p 1 : C o n t a i n e r   z : R e f = " i 5 5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 G y 1 0 N D 1 v t r Z O ? S h e e t 1 ! R 1 8 9 8 C 1 : R 1 8 9 9 C 1 / 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5 3 "   i : t y p e = " d 1 p 1 : L a b e l " > < d 1 p 1 : P a r e n t   z : R e f = " i 5 5 4 9 " / > < d 1 p 1 : U U I D > Y C 1 C 2 3 1 O z M R P 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5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5 5 3 7 " / > < d 1 p 1 : U U I D > G S S F 1 w 8 z P v s m < / d 1 p 1 : U U I D > < d 1 p 1 : _ p r o p e r t i e s   z : I d = " i 5 5 5 5 "   i : t y p e = " d 1 p 1 : M D M P r o p e r t i e s " > < d 1 p 1 : P a r e n t   z : R e f = " i 5 5 5 4 " / > < d 1 p 1 : U U I D > R A Y w S C K b o H p K < / d 1 p 1 : U U I D > < d 1 p 1 : _ c o n t e x t C o l l e c t i o n s > < d 2 : K e y V a l u e O f a n y T y p e C o m p o n e n t C o l l e c t i o n O f a n y T y p e g W H h t R N j > < d 2 : K e y   z : R e f = " i 3 2 " / > < d 2 : V a l u e   z : I d = " i 5 5 5 6 " > < d 1 p 1 : U U I D > n 1 O j D j s n z 7 T F < / d 1 p 1 : U U I D > < d 1 p 1 : _ e l e m e n t s > < d 2 : a n y T y p e   z : I d = " i 5 5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5 4 " / > < d 1 p 1 : U U I D > S S i e u r l u E 1 E F < / d 1 p 1 : U U I D > < d 1 p 1 : C o n t a i n e r   z : R e f = " i 5 5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 G y 1 0 N D 1 v t r Z O ? S h e e t 1 ! R 1 9 0 0 C 1 : R 1 9 0 1 C 1 / 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5 8 "   i : t y p e = " d 1 p 1 : L a b e l " > < d 1 p 1 : P a r e n t   z : R e f = " i 5 5 5 4 " / > < d 1 p 1 : U U I D > Q e 7 h l 4 4 s V Q N T 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5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5 5 3 7 " / > < d 1 p 1 : U U I D > b C D d a h Q o v 3 Q 3 < / d 1 p 1 : U U I D > < d 1 p 1 : _ p r o p e r t i e s   z : I d = " i 5 5 6 0 "   i : t y p e = " d 1 p 1 : M D M P r o p e r t i e s " > < d 1 p 1 : P a r e n t   z : R e f = " i 5 5 5 9 " / > < d 1 p 1 : U U I D > k m I P D i B z t M x C < / d 1 p 1 : U U I D > < d 1 p 1 : _ c o n t e x t C o l l e c t i o n s > < d 2 : K e y V a l u e O f a n y T y p e C o m p o n e n t C o l l e c t i o n O f a n y T y p e g W H h t R N j > < d 2 : K e y   z : R e f = " i 3 2 " / > < d 2 : V a l u e   z : I d = " i 5 5 6 1 " > < d 1 p 1 : U U I D > R 0 I D U n p Y r T a 9 < / d 1 p 1 : U U I D > < d 1 p 1 : _ e l e m e n t s > < d 2 : a n y T y p e   z : I d = " i 5 5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5 9 " / > < d 1 p 1 : U U I D > a q s 6 g 5 G 2 y J 2 b < / d 1 p 1 : U U I D > < d 1 p 1 : C o n t a i n e r   z : R e f = " i 5 5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 G y 1 0 N D 1 v t r Z O ? S h e e t 1 ! R 1 9 0 2 C 1 : R 1 9 0 3 C 1 / 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6 3 "   i : t y p e = " d 1 p 1 : L a b e l " > < d 1 p 1 : P a r e n t   z : R e f = " i 5 5 5 9 " / > < d 1 p 1 : U U I D > I l I 2 s n 1 a N E s F 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6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5 5 3 7 " / > < d 1 p 1 : U U I D > o 1 A L D W B y i W E J < / d 1 p 1 : U U I D > < d 1 p 1 : _ p r o p e r t i e s   z : I d = " i 5 5 6 5 "   i : t y p e = " d 1 p 1 : M D M P r o p e r t i e s " > < d 1 p 1 : P a r e n t   z : R e f = " i 5 5 6 4 " / > < d 1 p 1 : U U I D > W c k Q 5 f W K g f I 3 < / d 1 p 1 : U U I D > < d 1 p 1 : _ c o n t e x t C o l l e c t i o n s > < d 2 : K e y V a l u e O f a n y T y p e C o m p o n e n t C o l l e c t i o n O f a n y T y p e g W H h t R N j > < d 2 : K e y   z : R e f = " i 3 2 " / > < d 2 : V a l u e   z : I d = " i 5 5 6 6 " > < d 1 p 1 : U U I D > c i Z c O r Y Y M J v X < / d 1 p 1 : U U I D > < d 1 p 1 : _ e l e m e n t s > < d 2 : a n y T y p e   z : I d = " i 5 5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6 4 " / > < d 1 p 1 : U U I D > r E S y F 4 P M 7 r n 2 < / d 1 p 1 : U U I D > < d 1 p 1 : C o n t a i n e r   z : R e f = " i 5 5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 G y 1 0 N D 1 v t r Z O ? S h e e t 1 ! R 1 9 0 4 C 1 : R 1 9 0 5 C 1 / 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6 8 "   i : t y p e = " d 1 p 1 : L a b e l " > < d 1 p 1 : P a r e n t   z : R e f = " i 5 5 6 4 " / > < d 1 p 1 : U U I D > q 1 e Y m I F y g 8 e f 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6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5 5 3 7 " / > < d 1 p 1 : U U I D > c 6 k f 3 f h Q A 3 J t < / d 1 p 1 : U U I D > < d 1 p 1 : _ p r o p e r t i e s   z : I d = " i 5 5 7 0 "   i : t y p e = " d 1 p 1 : M D M P r o p e r t i e s " > < d 1 p 1 : P a r e n t   z : R e f = " i 5 5 6 9 " / > < d 1 p 1 : U U I D > C Y c M 6 Q e 9 i y Y 8 < / d 1 p 1 : U U I D > < d 1 p 1 : _ c o n t e x t C o l l e c t i o n s > < d 2 : K e y V a l u e O f a n y T y p e C o m p o n e n t C o l l e c t i o n O f a n y T y p e g W H h t R N j > < d 2 : K e y   z : R e f = " i 3 2 " / > < d 2 : V a l u e   z : I d = " i 5 5 7 1 " > < d 1 p 1 : U U I D > a p o G v e P R s M a 2 < / d 1 p 1 : U U I D > < d 1 p 1 : _ e l e m e n t s > < d 2 : a n y T y p e   z : I d = " i 5 5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6 9 " / > < d 1 p 1 : U U I D > K i E l Q 6 6 1 4 i Z 1 < / d 1 p 1 : U U I D > < d 1 p 1 : C o n t a i n e r   z : R e f = " i 5 5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 G y 1 0 N D 1 v t r Z O ? S h e e t 1 ! R 1 9 0 6 C 1 : R 1 9 0 7 C 1 / 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7 3 "   i : t y p e = " d 1 p 1 : L a b e l " > < d 1 p 1 : P a r e n t   z : R e f = " i 5 5 6 9 " / > < d 1 p 1 : U U I D > Z 8 a D g B q 4 t w L O 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5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5 5 2 3 " / > < d 1 p 1 : U U I D > J m 4 x Y I l J 0 l R H < / d 1 p 1 : U U I D > < d 1 p 1 : _ p r o p e r t i e s   z : I d = " i 5 5 7 5 "   i : t y p e = " d 1 p 1 : M D M P r o p e r t i e s " > < d 1 p 1 : P a r e n t   z : R e f = " i 5 5 7 4 " / > < d 1 p 1 : U U I D > M M c 6 q v 0 C q T S b < / d 1 p 1 : U U I D > < d 1 p 1 : _ c o n t e x t C o l l e c t i o n s > < d 2 : K e y V a l u e O f a n y T y p e C o m p o n e n t C o l l e c t i o n O f a n y T y p e g W H h t R N j > < d 2 : K e y   z : R e f = " i 3 2 " / > < d 2 : V a l u e   z : I d = " i 5 5 7 6 " > < d 1 p 1 : U U I D > O I b e c W J 0 7 l 9 Y < / d 1 p 1 : U U I D > < d 1 p 1 : _ e l e m e n t s > < d 2 : a n y T y p e   z : I d = " i 5 5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7 4 " / > < d 1 p 1 : U U I D > J 1 u l 1 h E 7 P y 2 j < / d 1 p 1 : U U I D > < d 1 p 1 : C o n t a i n e r   z : R e f = " i 5 5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 G y 1 0 N D 1 v t r Z O ? S h e e t 1 ! R 1 9 0 8 C 1 / 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5 7 8 "   i : t y p e = " d 1 p 1 : L a b e l " > < d 1 p 1 : P a r e n t   z : R e f = " i 5 5 7 4 " / > < d 1 p 1 : U U I D > I y p t D 7 D 3 r T I a 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7 9 "   i : t y p e = " d 1 p 1 : E l e m e n t s " > < d 1 p 1 : P a r e n t   z : R e f = " i 5 5 7 4 " / > < d 1 p 1 : U U I D > Q h z 1 t M P c m X Q z < / d 1 p 1 : U U I D > < d 1 p 1 : _ c o n t e x t C o l l e c t i o n s > < d 2 : K e y V a l u e O f a n y T y p e C o m p o n e n t C o l l e c t i o n O f a n y T y p e g W H h t R N j > < d 2 : K e y   z : R e f = " i 3 2 " / > < d 2 : V a l u e   z : I d = " i 5 5 8 0 " > < d 1 p 1 : U U I D > K t l o 3 m 6 H m 9 d 2 < / d 1 p 1 : U U I D > < d 1 p 1 : _ e l e m e n t s > < d 2 : a n y T y p e   z : I d = " i 5 5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5 5 7 4 " / > < d 1 p 1 : U U I D > Q s a o W 0 g i 1 B x g < / d 1 p 1 : U U I D > < d 1 p 1 : _ p r o p e r t i e s   z : I d = " i 5 5 8 2 "   i : t y p e = " d 1 p 1 : M D M P r o p e r t i e s " > < d 1 p 1 : P a r e n t   z : R e f = " i 5 5 8 1 " / > < d 1 p 1 : U U I D > B S m 7 X Y L 3 Q n U H < / d 1 p 1 : U U I D > < d 1 p 1 : _ c o n t e x t C o l l e c t i o n s > < d 2 : K e y V a l u e O f a n y T y p e C o m p o n e n t C o l l e c t i o n O f a n y T y p e g W H h t R N j > < d 2 : K e y   z : R e f = " i 3 2 " / > < d 2 : V a l u e   z : I d = " i 5 5 8 3 " > < d 1 p 1 : U U I D > a d Z i Y j 1 p M D v x < / d 1 p 1 : U U I D > < d 1 p 1 : _ e l e m e n t s > < d 2 : a n y T y p e   z : I d = " i 5 5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8 1 " / > < d 1 p 1 : U U I D > A O L I O U L e R 1 c K < / d 1 p 1 : U U I D > < d 1 p 1 : C o n t a i n e r   z : R e f = " i 5 5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 G y 1 0 N D 1 v t r Z O ? S h e e t 1 ! R 1 9 0 9 C 1 : R 1 9 1 0 C 1 / 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7 9 " / > < d 1 p 1 : _ l a b e l s > < d 2 : K e y V a l u e O f s t r i n g a n y T y p e > < d 2 : K e y > L a b e l < / d 2 : K e y > < d 2 : V a l u e   z : I d = " i 5 5 8 5 "   i : t y p e = " d 1 p 1 : L a b e l " > < d 1 p 1 : P a r e n t   z : R e f = " i 5 5 8 1 " / > < d 1 p 1 : U U I D > b a i 2 x l k L 6 F N u 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5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5 5 7 4 " / > < d 1 p 1 : U U I D > F m I g w c d 5 A a C u < / d 1 p 1 : U U I D > < d 1 p 1 : _ p r o p e r t i e s   z : I d = " i 5 5 8 7 "   i : t y p e = " d 1 p 1 : M D M P r o p e r t i e s " > < d 1 p 1 : P a r e n t   z : R e f = " i 5 5 8 6 " / > < d 1 p 1 : U U I D > m M c j Z G I j j m F Y < / d 1 p 1 : U U I D > < d 1 p 1 : _ c o n t e x t C o l l e c t i o n s > < d 2 : K e y V a l u e O f a n y T y p e C o m p o n e n t C o l l e c t i o n O f a n y T y p e g W H h t R N j > < d 2 : K e y   z : R e f = " i 3 2 " / > < d 2 : V a l u e   z : I d = " i 5 5 8 8 " > < d 1 p 1 : U U I D > H g k q 4 M W 8 i 0 6 I < / d 1 p 1 : U U I D > < d 1 p 1 : _ e l e m e n t s > < d 2 : a n y T y p e   z : I d = " i 5 5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8 6 " / > < d 1 p 1 : U U I D > L C p 6 b 1 1 n B O z L < / d 1 p 1 : U U I D > < d 1 p 1 : C o n t a i n e r   z : R e f = " i 5 5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 G y 1 0 N D 1 v t r Z O ? S h e e t 1 ! R 1 9 1 1 C 1 : R 1 9 1 2 C 1 / 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7 9 " / > < d 1 p 1 : _ l a b e l s > < d 2 : K e y V a l u e O f s t r i n g a n y T y p e > < d 2 : K e y > L a b e l < / d 2 : K e y > < d 2 : V a l u e   z : I d = " i 5 5 9 0 "   i : t y p e = " d 1 p 1 : L a b e l " > < d 1 p 1 : P a r e n t   z : R e f = " i 5 5 8 6 " / > < d 1 p 1 : U U I D > A r Y 3 V d V H Y y l Q 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9 1 "   i : t y p e = " d 1 p 1 : E l e m e n t s " > < d 1 p 1 : P a r e n t   z : R e f = " i 5 5 8 6 " / > < d 1 p 1 : U U I D > d W O y z g D g Y z 1 y < / d 1 p 1 : U U I D > < d 1 p 1 : _ c o n t e x t C o l l e c t i o n s > < d 2 : K e y V a l u e O f a n y T y p e C o m p o n e n t C o l l e c t i o n O f a n y T y p e g W H h t R N j > < d 2 : K e y   z : R e f = " i 3 2 " / > < d 2 : V a l u e   z : I d = " i 5 5 9 2 " > < d 1 p 1 : U U I D > Y 2 W U 4 l 9 8 z j 7 a < / d 1 p 1 : U U I D > < d 1 p 1 : _ e l e m e n t s > < d 2 : a n y T y p e   z : I d = " i 5 5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5 5 8 6 " / > < d 1 p 1 : U U I D > L q H f W g V c o U s I < / d 1 p 1 : U U I D > < d 1 p 1 : _ p r o p e r t i e s   z : I d = " i 5 5 9 4 "   i : t y p e = " d 1 p 1 : M D M P r o p e r t i e s " > < d 1 p 1 : P a r e n t   z : R e f = " i 5 5 9 3 " / > < d 1 p 1 : U U I D > F T P G 4 L O Z I y 9 s < / d 1 p 1 : U U I D > < d 1 p 1 : _ c o n t e x t C o l l e c t i o n s > < d 2 : K e y V a l u e O f a n y T y p e C o m p o n e n t C o l l e c t i o n O f a n y T y p e g W H h t R N j > < d 2 : K e y   z : R e f = " i 3 2 " / > < d 2 : V a l u e   z : I d = " i 5 5 9 5 " > < d 1 p 1 : U U I D > m f j E g d m 4 Q U W W < / d 1 p 1 : U U I D > < d 1 p 1 : _ e l e m e n t s > < d 2 : a n y T y p e   z : I d = " i 5 5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9 3 " / > < d 1 p 1 : U U I D > X M H t v d W 4 s Y j l < / d 1 p 1 : U U I D > < d 1 p 1 : C o n t a i n e r   z : R e f = " i 5 5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 G y 1 0 N D 1 v t r Z O ? S h e e t 1 ! R 1 9 1 3 C 1 : R 1 9 1 4 C 1 / 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5 9 7 "   i : t y p e = " d 1 p 1 : L a b e l " > < d 1 p 1 : P a r e n t   z : R e f = " i 5 5 9 3 " / > < d 1 p 1 : U U I D > S 0 v 2 c I m I K O E p 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5 5 8 6 " / > < d 1 p 1 : U U I D > Q s K J X M o P U K W n < / d 1 p 1 : U U I D > < d 1 p 1 : _ p r o p e r t i e s   z : I d = " i 5 5 9 9 "   i : t y p e = " d 1 p 1 : M D M P r o p e r t i e s " > < d 1 p 1 : P a r e n t   z : R e f = " i 5 5 9 8 " / > < d 1 p 1 : U U I D > x P E W m h A a D 6 M 5 < / d 1 p 1 : U U I D > < d 1 p 1 : _ c o n t e x t C o l l e c t i o n s > < d 2 : K e y V a l u e O f a n y T y p e C o m p o n e n t C o l l e c t i o n O f a n y T y p e g W H h t R N j > < d 2 : K e y   z : R e f = " i 3 2 " / > < d 2 : V a l u e   z : I d = " i 5 6 0 0 " > < d 1 p 1 : U U I D > O x G j n 3 5 x 7 1 p t < / d 1 p 1 : U U I D > < d 1 p 1 : _ e l e m e n t s > < d 2 : a n y T y p e   z : I d = " i 5 6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9 8 " / > < d 1 p 1 : U U I D > D g o q b F A V 5 7 H Q < / d 1 p 1 : U U I D > < d 1 p 1 : C o n t a i n e r   z : R e f = " i 5 5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 G y 1 0 N D 1 v t r Z O ? S h e e t 1 ! R 1 9 1 5 C 1 : R 1 9 1 6 C 1 / 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0 2 "   i : t y p e = " d 1 p 1 : L a b e l " > < d 1 p 1 : P a r e n t   z : R e f = " i 5 5 9 8 " / > < d 1 p 1 : U U I D > m 1 E h U b V L e I 6 4 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5 5 8 6 " / > < d 1 p 1 : U U I D > a 2 y 3 0 y E s w M N D < / d 1 p 1 : U U I D > < d 1 p 1 : _ p r o p e r t i e s   z : I d = " i 5 6 0 4 "   i : t y p e = " d 1 p 1 : M D M P r o p e r t i e s " > < d 1 p 1 : P a r e n t   z : R e f = " i 5 6 0 3 " / > < d 1 p 1 : U U I D > U P T t T 6 T f 9 L b 8 < / d 1 p 1 : U U I D > < d 1 p 1 : _ c o n t e x t C o l l e c t i o n s > < d 2 : K e y V a l u e O f a n y T y p e C o m p o n e n t C o l l e c t i o n O f a n y T y p e g W H h t R N j > < d 2 : K e y   z : R e f = " i 3 2 " / > < d 2 : V a l u e   z : I d = " i 5 6 0 5 " > < d 1 p 1 : U U I D > S y R z d w o E l V T F < / d 1 p 1 : U U I D > < d 1 p 1 : _ e l e m e n t s > < d 2 : a n y T y p e   z : I d = " i 5 6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0 3 " / > < d 1 p 1 : U U I D > u U 9 7 6 1 9 U q 1 J X < / d 1 p 1 : U U I D > < d 1 p 1 : C o n t a i n e r   z : R e f = " i 5 6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 G y 1 0 N D 1 v t r Z O ? S h e e t 1 ! R 1 9 1 7 C 1 : R 1 9 1 8 C 1 / 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0 7 "   i : t y p e = " d 1 p 1 : L a b e l " > < d 1 p 1 : P a r e n t   z : R e f = " i 5 6 0 3 " / > < d 1 p 1 : U U I D > U 3 F 2 1 w W i n A o S 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5 5 8 6 " / > < d 1 p 1 : U U I D > c N y D K 8 1 A 1 U r 7 < / d 1 p 1 : U U I D > < d 1 p 1 : _ p r o p e r t i e s   z : I d = " i 5 6 0 9 "   i : t y p e = " d 1 p 1 : M D M P r o p e r t i e s " > < d 1 p 1 : P a r e n t   z : R e f = " i 5 6 0 8 " / > < d 1 p 1 : U U I D > e N e B k J t 2 E q U n < / d 1 p 1 : U U I D > < d 1 p 1 : _ c o n t e x t C o l l e c t i o n s > < d 2 : K e y V a l u e O f a n y T y p e C o m p o n e n t C o l l e c t i o n O f a n y T y p e g W H h t R N j > < d 2 : K e y   z : R e f = " i 3 2 " / > < d 2 : V a l u e   z : I d = " i 5 6 1 0 " > < d 1 p 1 : U U I D > p L 1 J U C q D 6 N 0 9 < / d 1 p 1 : U U I D > < d 1 p 1 : _ e l e m e n t s > < d 2 : a n y T y p e   z : I d = " i 5 6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0 8 " / > < d 1 p 1 : U U I D > x W j J L H T f o 4 O Q < / d 1 p 1 : U U I D > < d 1 p 1 : C o n t a i n e r   z : R e f = " i 5 6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 G y 1 0 N D 1 v t r Z O ? S h e e t 1 ! R 1 9 1 9 C 1 : R 1 9 2 0 C 1 / 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1 2 "   i : t y p e = " d 1 p 1 : L a b e l " > < d 1 p 1 : P a r e n t   z : R e f = " i 5 6 0 8 " / > < d 1 p 1 : U U I D > x a n Y i G m E N H B 7 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5 5 8 6 " / > < d 1 p 1 : U U I D > R V 0 M T I Y I d S t D < / d 1 p 1 : U U I D > < d 1 p 1 : _ p r o p e r t i e s   z : I d = " i 5 6 1 4 "   i : t y p e = " d 1 p 1 : M D M P r o p e r t i e s " > < d 1 p 1 : P a r e n t   z : R e f = " i 5 6 1 3 " / > < d 1 p 1 : U U I D > P m e b n b B N 9 W J v < / d 1 p 1 : U U I D > < d 1 p 1 : _ c o n t e x t C o l l e c t i o n s > < d 2 : K e y V a l u e O f a n y T y p e C o m p o n e n t C o l l e c t i o n O f a n y T y p e g W H h t R N j > < d 2 : K e y   z : R e f = " i 3 2 " / > < d 2 : V a l u e   z : I d = " i 5 6 1 5 " > < d 1 p 1 : U U I D > y 0 9 n K G a X Y e E O < / d 1 p 1 : U U I D > < d 1 p 1 : _ e l e m e n t s > < d 2 : a n y T y p e   z : I d = " i 5 6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1 3 " / > < d 1 p 1 : U U I D > f k q 7 X z 8 3 7 n 1 s < / d 1 p 1 : U U I D > < d 1 p 1 : C o n t a i n e r   z : R e f = " i 5 6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 G y 1 0 N D 1 v t r Z O ? S h e e t 1 ! R 1 9 2 1 C 1 : R 1 9 2 2 C 1 / 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1 7 "   i : t y p e = " d 1 p 1 : L a b e l " > < d 1 p 1 : P a r e n t   z : R e f = " i 5 6 1 3 " / > < d 1 p 1 : U U I D > f p 3 F R d l o r k f 9 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5 5 8 6 " / > < d 1 p 1 : U U I D > L L m u Y 1 o 7 Q i a 9 < / d 1 p 1 : U U I D > < d 1 p 1 : _ p r o p e r t i e s   z : I d = " i 5 6 1 9 "   i : t y p e = " d 1 p 1 : M D M P r o p e r t i e s " > < d 1 p 1 : P a r e n t   z : R e f = " i 5 6 1 8 " / > < d 1 p 1 : U U I D > c O a g M m 9 l M y L W < / d 1 p 1 : U U I D > < d 1 p 1 : _ c o n t e x t C o l l e c t i o n s > < d 2 : K e y V a l u e O f a n y T y p e C o m p o n e n t C o l l e c t i o n O f a n y T y p e g W H h t R N j > < d 2 : K e y   z : R e f = " i 3 2 " / > < d 2 : V a l u e   z : I d = " i 5 6 2 0 " > < d 1 p 1 : U U I D > G q V i f 1 1 z i Q 0 D < / d 1 p 1 : U U I D > < d 1 p 1 : _ e l e m e n t s > < d 2 : a n y T y p e   z : I d = " i 5 6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1 8 " / > < d 1 p 1 : U U I D > m D 1 L Y Q y V 8 S E 6 < / d 1 p 1 : U U I D > < d 1 p 1 : C o n t a i n e r   z : R e f = " i 5 6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 G y 1 0 N D 1 v t r Z O ? S h e e t 1 ! R 1 9 2 3 C 1 : R 1 9 2 4 C 1 / 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2 2 "   i : t y p e = " d 1 p 1 : L a b e l " > < d 1 p 1 : P a r e n t   z : R e f = " i 5 6 1 8 " / > < d 1 p 1 : U U I D > C i z P e 9 i E P 4 3 s 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6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5 5 7 4 " / > < d 1 p 1 : U U I D > G y n K l v Z K W 0 J u < / d 1 p 1 : U U I D > < d 1 p 1 : _ p r o p e r t i e s   z : I d = " i 5 6 2 4 "   i : t y p e = " d 1 p 1 : M D M P r o p e r t i e s " > < d 1 p 1 : P a r e n t   z : R e f = " i 5 6 2 3 " / > < d 1 p 1 : U U I D > j 3 L w e e B y Y U 1 r < / d 1 p 1 : U U I D > < d 1 p 1 : _ c o n t e x t C o l l e c t i o n s > < d 2 : K e y V a l u e O f a n y T y p e C o m p o n e n t C o l l e c t i o n O f a n y T y p e g W H h t R N j > < d 2 : K e y   z : R e f = " i 3 2 " / > < d 2 : V a l u e   z : I d = " i 5 6 2 5 " > < d 1 p 1 : U U I D > Z b Y G v C K R Z X w I < / d 1 p 1 : U U I D > < d 1 p 1 : _ e l e m e n t s > < d 2 : a n y T y p e   z : I d = " i 5 6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2 3 " / > < d 1 p 1 : U U I D > n z N 6 9 1 X 0 l Y 2 l < / d 1 p 1 : U U I D > < d 1 p 1 : C o n t a i n e r   z : R e f = " i 5 6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 G y 1 0 N D 1 v t r Z O ? S h e e t 1 ! R 1 9 2 5 C 1 : R 1 9 2 6 C 1 / 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7 9 " / > < d 1 p 1 : _ l a b e l s > < d 2 : K e y V a l u e O f s t r i n g a n y T y p e > < d 2 : K e y > L a b e l < / d 2 : K e y > < d 2 : V a l u e   z : I d = " i 5 6 2 7 "   i : t y p e = " d 1 p 1 : L a b e l " > < d 1 p 1 : P a r e n t   z : R e f = " i 5 6 2 3 " / > < d 1 p 1 : U U I D > p b m D i a Q O Z F S r 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6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5 5 7 4 " / > < d 1 p 1 : U U I D > q t I C u p t Y E K d 2 < / d 1 p 1 : U U I D > < d 1 p 1 : _ p r o p e r t i e s   z : I d = " i 5 6 2 9 "   i : t y p e = " d 1 p 1 : M D M P r o p e r t i e s " > < d 1 p 1 : P a r e n t   z : R e f = " i 5 6 2 8 " / > < d 1 p 1 : U U I D > j G U D P C q a M J r 6 < / d 1 p 1 : U U I D > < d 1 p 1 : _ c o n t e x t C o l l e c t i o n s > < d 2 : K e y V a l u e O f a n y T y p e C o m p o n e n t C o l l e c t i o n O f a n y T y p e g W H h t R N j > < d 2 : K e y   z : R e f = " i 3 2 " / > < d 2 : V a l u e   z : I d = " i 5 6 3 0 " > < d 1 p 1 : U U I D > t r k 6 H x h T H C A p < / d 1 p 1 : U U I D > < d 1 p 1 : _ e l e m e n t s > < d 2 : a n y T y p e   z : I d = " i 5 6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2 8 " / > < d 1 p 1 : U U I D > O F y h 7 B G F k y b p < / d 1 p 1 : U U I D > < d 1 p 1 : C o n t a i n e r   z : R e f = " i 5 6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 G y 1 0 N D 1 v t r Z O ? S h e e t 1 ! R 1 9 2 7 C 1 : R 1 9 2 8 C 1 / 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7 9 " / > < d 1 p 1 : _ l a b e l s > < d 2 : K e y V a l u e O f s t r i n g a n y T y p e > < d 2 : K e y > L a b e l < / d 2 : K e y > < d 2 : V a l u e   z : I d = " i 5 6 3 2 "   i : t y p e = " d 1 p 1 : L a b e l " > < d 1 p 1 : P a r e n t   z : R e f = " i 5 6 2 8 " / > < d 1 p 1 : U U I D > g f 5 G c V 3 n 7 v j v 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6 3 3 "   i : t y p e = " d 1 p 1 : E l e m e n t s " > < d 1 p 1 : P a r e n t   z : R e f = " i 5 6 2 8 " / > < d 1 p 1 : U U I D > e H r j d f D m c j y y < / d 1 p 1 : U U I D > < d 1 p 1 : _ c o n t e x t C o l l e c t i o n s > < d 2 : K e y V a l u e O f a n y T y p e C o m p o n e n t C o l l e c t i o n O f a n y T y p e g W H h t R N j > < d 2 : K e y   z : R e f = " i 3 2 " / > < d 2 : V a l u e   z : I d = " i 5 6 3 4 " > < d 1 p 1 : U U I D > o o 6 4 H g o l q n c m < / d 1 p 1 : U U I D > < d 1 p 1 : _ e l e m e n t s > < d 2 : a n y T y p e   z : I d = " i 5 6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5 6 2 8 " / > < d 1 p 1 : U U I D > y K 4 j H 2 Z 5 A 1 9 y < / d 1 p 1 : U U I D > < d 1 p 1 : _ p r o p e r t i e s   z : I d = " i 5 6 3 6 "   i : t y p e = " d 1 p 1 : M D M P r o p e r t i e s " > < d 1 p 1 : P a r e n t   z : R e f = " i 5 6 3 5 " / > < d 1 p 1 : U U I D > k G C W s W 5 m I Q E T < / d 1 p 1 : U U I D > < d 1 p 1 : _ c o n t e x t C o l l e c t i o n s > < d 2 : K e y V a l u e O f a n y T y p e C o m p o n e n t C o l l e c t i o n O f a n y T y p e g W H h t R N j > < d 2 : K e y   z : R e f = " i 3 2 " / > < d 2 : V a l u e   z : I d = " i 5 6 3 7 " > < d 1 p 1 : U U I D > N a s y 1 j d o F p x K < / d 1 p 1 : U U I D > < d 1 p 1 : _ e l e m e n t s > < d 2 : a n y T y p e   z : I d = " i 5 6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3 5 " / > < d 1 p 1 : U U I D > M I c L D l X E Q 5 O B < / d 1 p 1 : U U I D > < d 1 p 1 : C o n t a i n e r   z : R e f = " i 5 6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 G y 1 0 N D 1 v t r Z O ? S h e e t 1 ! R 1 9 2 9 C 1 : R 1 9 3 0 C 1 / 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3 9 "   i : t y p e = " d 1 p 1 : L a b e l " > < d 1 p 1 : P a r e n t   z : R e f = " i 5 6 3 5 " / > < d 1 p 1 : U U I D > W U f G V o v 5 o J V Q 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5 6 2 8 " / > < d 1 p 1 : U U I D > K 5 R Q F n D B X F 9 7 < / d 1 p 1 : U U I D > < d 1 p 1 : _ p r o p e r t i e s   z : I d = " i 5 6 4 1 "   i : t y p e = " d 1 p 1 : M D M P r o p e r t i e s " > < d 1 p 1 : P a r e n t   z : R e f = " i 5 6 4 0 " / > < d 1 p 1 : U U I D > n L l w G Z h A A f R i < / d 1 p 1 : U U I D > < d 1 p 1 : _ c o n t e x t C o l l e c t i o n s > < d 2 : K e y V a l u e O f a n y T y p e C o m p o n e n t C o l l e c t i o n O f a n y T y p e g W H h t R N j > < d 2 : K e y   z : R e f = " i 3 2 " / > < d 2 : V a l u e   z : I d = " i 5 6 4 2 " > < d 1 p 1 : U U I D > Q S O A U y j C U 2 H k < / d 1 p 1 : U U I D > < d 1 p 1 : _ e l e m e n t s > < d 2 : a n y T y p e   z : I d = " i 5 6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4 0 " / > < d 1 p 1 : U U I D > v v j h 3 A C U L r D q < / d 1 p 1 : U U I D > < d 1 p 1 : C o n t a i n e r   z : R e f = " i 5 6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 G y 1 0 N D 1 v t r Z O ? S h e e t 1 ! R 1 9 3 1 C 1 : R 1 9 3 2 C 1 / 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4 4 "   i : t y p e = " d 1 p 1 : L a b e l " > < d 1 p 1 : P a r e n t   z : R e f = " i 5 6 4 0 " / > < d 1 p 1 : U U I D > w 2 4 Z Q H 5 W V i u 2 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5 6 2 8 " / > < d 1 p 1 : U U I D > h 7 M o Y G h M p R V o < / d 1 p 1 : U U I D > < d 1 p 1 : _ p r o p e r t i e s   z : I d = " i 5 6 4 6 "   i : t y p e = " d 1 p 1 : M D M P r o p e r t i e s " > < d 1 p 1 : P a r e n t   z : R e f = " i 5 6 4 5 " / > < d 1 p 1 : U U I D > x s h r I w J u 1 3 2 w < / d 1 p 1 : U U I D > < d 1 p 1 : _ c o n t e x t C o l l e c t i o n s > < d 2 : K e y V a l u e O f a n y T y p e C o m p o n e n t C o l l e c t i o n O f a n y T y p e g W H h t R N j > < d 2 : K e y   z : R e f = " i 3 2 " / > < d 2 : V a l u e   z : I d = " i 5 6 4 7 " > < d 1 p 1 : U U I D > S W u d X M r 1 D B 2 W < / d 1 p 1 : U U I D > < d 1 p 1 : _ e l e m e n t s > < d 2 : a n y T y p e   z : I d = " i 5 6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4 5 " / > < d 1 p 1 : U U I D > s 9 H A c 6 W n O i D n < / d 1 p 1 : U U I D > < d 1 p 1 : C o n t a i n e r   z : R e f = " i 5 6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 G y 1 0 N D 1 v t r Z O ? S h e e t 1 ! R 1 9 3 3 C 1 : R 1 9 3 4 C 1 / 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4 9 "   i : t y p e = " d 1 p 1 : L a b e l " > < d 1 p 1 : P a r e n t   z : R e f = " i 5 6 4 5 " / > < d 1 p 1 : U U I D > i i C s s g V p g Q Q G 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5 6 2 8 " / > < d 1 p 1 : U U I D > N a c w Z m G p F U i C < / d 1 p 1 : U U I D > < d 1 p 1 : _ p r o p e r t i e s   z : I d = " i 5 6 5 1 "   i : t y p e = " d 1 p 1 : M D M P r o p e r t i e s " > < d 1 p 1 : P a r e n t   z : R e f = " i 5 6 5 0 " / > < d 1 p 1 : U U I D > N 1 4 i s Y t A 1 x K h < / d 1 p 1 : U U I D > < d 1 p 1 : _ c o n t e x t C o l l e c t i o n s > < d 2 : K e y V a l u e O f a n y T y p e C o m p o n e n t C o l l e c t i o n O f a n y T y p e g W H h t R N j > < d 2 : K e y   z : R e f = " i 3 2 " / > < d 2 : V a l u e   z : I d = " i 5 6 5 2 " > < d 1 p 1 : U U I D > N k 7 9 9 K n 6 0 L 0 I < / d 1 p 1 : U U I D > < d 1 p 1 : _ e l e m e n t s > < d 2 : a n y T y p e   z : I d = " i 5 6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5 0 " / > < d 1 p 1 : U U I D > h J S 3 i O h y T H M e < / d 1 p 1 : U U I D > < d 1 p 1 : C o n t a i n e r   z : R e f = " i 5 6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 G y 1 0 N D 1 v t r Z O ? S h e e t 1 ! R 1 9 3 5 C 1 : R 1 9 3 6 C 1 / 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5 4 "   i : t y p e = " d 1 p 1 : L a b e l " > < d 1 p 1 : P a r e n t   z : R e f = " i 5 6 5 0 " / > < d 1 p 1 : U U I D > Y 3 7 F g m I V 9 A m x 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5 6 2 8 " / > < d 1 p 1 : U U I D > V n C h T t N o k G P 7 < / d 1 p 1 : U U I D > < d 1 p 1 : _ p r o p e r t i e s   z : I d = " i 5 6 5 6 "   i : t y p e = " d 1 p 1 : M D M P r o p e r t i e s " > < d 1 p 1 : P a r e n t   z : R e f = " i 5 6 5 5 " / > < d 1 p 1 : U U I D > O J K q S 1 d D 0 l v 1 < / d 1 p 1 : U U I D > < d 1 p 1 : _ c o n t e x t C o l l e c t i o n s > < d 2 : K e y V a l u e O f a n y T y p e C o m p o n e n t C o l l e c t i o n O f a n y T y p e g W H h t R N j > < d 2 : K e y   z : R e f = " i 3 2 " / > < d 2 : V a l u e   z : I d = " i 5 6 5 7 " > < d 1 p 1 : U U I D > z X o E 5 H x F C w 3 j < / d 1 p 1 : U U I D > < d 1 p 1 : _ e l e m e n t s > < d 2 : a n y T y p e   z : I d = " i 5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5 5 " / > < d 1 p 1 : U U I D > E 0 d p Q W O J X d s 1 < / d 1 p 1 : U U I D > < d 1 p 1 : C o n t a i n e r   z : R e f = " i 5 6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 G y 1 0 N D 1 v t r Z O ? S h e e t 1 ! R 1 9 3 7 C 1 : R 1 9 3 8 C 1 / 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5 9 "   i : t y p e = " d 1 p 1 : L a b e l " > < d 1 p 1 : P a r e n t   z : R e f = " i 5 6 5 5 " / > < d 1 p 1 : U U I D > I z g X q s G X p 9 1 o 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5 6 2 8 " / > < d 1 p 1 : U U I D > f P X R E X M 9 W T g c < / d 1 p 1 : U U I D > < d 1 p 1 : _ p r o p e r t i e s   z : I d = " i 5 6 6 1 "   i : t y p e = " d 1 p 1 : M D M P r o p e r t i e s " > < d 1 p 1 : P a r e n t   z : R e f = " i 5 6 6 0 " / > < d 1 p 1 : U U I D > z 7 o 9 s w T D Z a 3 K < / d 1 p 1 : U U I D > < d 1 p 1 : _ c o n t e x t C o l l e c t i o n s > < d 2 : K e y V a l u e O f a n y T y p e C o m p o n e n t C o l l e c t i o n O f a n y T y p e g W H h t R N j > < d 2 : K e y   z : R e f = " i 3 2 " / > < d 2 : V a l u e   z : I d = " i 5 6 6 2 " > < d 1 p 1 : U U I D > e d 1 L U H c g P m k d < / d 1 p 1 : U U I D > < d 1 p 1 : _ e l e m e n t s > < d 2 : a n y T y p e   z : I d = " i 5 6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6 0 " / > < d 1 p 1 : U U I D > U z y d X l f h p y E 8 < / d 1 p 1 : U U I D > < d 1 p 1 : C o n t a i n e r   z : R e f = " i 5 6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 G y 1 0 N D 1 v t r Z O ? S h e e t 1 ! R 1 9 3 9 C 1 : R 1 9 4 0 C 1 / 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6 4 "   i : t y p e = " d 1 p 1 : L a b e l " > < d 1 p 1 : P a r e n t   z : R e f = " i 5 6 6 0 " / > < d 1 p 1 : U U I D > G G c c b 0 q 2 T D q v 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5 6 2 8 " / > < d 1 p 1 : U U I D > c A o 5 2 T l n h N D f < / d 1 p 1 : U U I D > < d 1 p 1 : _ p r o p e r t i e s   z : I d = " i 5 6 6 6 "   i : t y p e = " d 1 p 1 : M D M P r o p e r t i e s " > < d 1 p 1 : P a r e n t   z : R e f = " i 5 6 6 5 " / > < d 1 p 1 : U U I D > Y y X Q d 1 K q 5 S D x < / d 1 p 1 : U U I D > < d 1 p 1 : _ c o n t e x t C o l l e c t i o n s > < d 2 : K e y V a l u e O f a n y T y p e C o m p o n e n t C o l l e c t i o n O f a n y T y p e g W H h t R N j > < d 2 : K e y   z : R e f = " i 3 2 " / > < d 2 : V a l u e   z : I d = " i 5 6 6 7 " > < d 1 p 1 : U U I D > Z C z Q B M l Y X L l 3 < / d 1 p 1 : U U I D > < d 1 p 1 : _ e l e m e n t s > < d 2 : a n y T y p e   z : I d = " i 5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6 5 " / > < d 1 p 1 : U U I D > y 1 r y 4 X g x Z 4 t g < / d 1 p 1 : U U I D > < d 1 p 1 : C o n t a i n e r   z : R e f = " i 5 6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 G y 1 0 N D 1 v t r Z O ? S h e e t 1 ! R 1 9 4 1 C 1 : R 1 9 4 2 C 1 / 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6 9 "   i : t y p e = " d 1 p 1 : L a b e l " > < d 1 p 1 : P a r e n t   z : R e f = " i 5 6 6 5 " / > < d 1 p 1 : U U I D > M I K p w D s 3 C 6 n G 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7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5 6 2 8 " / > < d 1 p 1 : U U I D > I L n 0 l V h n D A p L < / d 1 p 1 : U U I D > < d 1 p 1 : _ p r o p e r t i e s   z : I d = " i 5 6 7 1 "   i : t y p e = " d 1 p 1 : M D M P r o p e r t i e s " > < d 1 p 1 : P a r e n t   z : R e f = " i 5 6 7 0 " / > < d 1 p 1 : U U I D > m L D Z b 3 h G v A 8 V < / d 1 p 1 : U U I D > < d 1 p 1 : _ c o n t e x t C o l l e c t i o n s > < d 2 : K e y V a l u e O f a n y T y p e C o m p o n e n t C o l l e c t i o n O f a n y T y p e g W H h t R N j > < d 2 : K e y   z : R e f = " i 3 2 " / > < d 2 : V a l u e   z : I d = " i 5 6 7 2 " > < d 1 p 1 : U U I D > o P g d M q l R N e S m < / d 1 p 1 : U U I D > < d 1 p 1 : _ e l e m e n t s > < d 2 : a n y T y p e   z : I d = " i 5 6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7 0 " / > < d 1 p 1 : U U I D > I W w j x R Y k T S g 1 < / d 1 p 1 : U U I D > < d 1 p 1 : C o n t a i n e r   z : R e f = " i 5 6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 G y 1 0 N D 1 v t r Z O ? S h e e t 1 ! R 1 9 4 3 C 1 : R 1 9 4 4 C 1 / 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7 4 "   i : t y p e = " d 1 p 1 : L a b e l " > < d 1 p 1 : P a r e n t   z : R e f = " i 5 6 7 0 " / > < d 1 p 1 : U U I D > M A j i R s R P e 8 e Y 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5 6 2 8 " / > < d 1 p 1 : U U I D > l B g H U m H z 7 g f x < / d 1 p 1 : U U I D > < d 1 p 1 : _ p r o p e r t i e s   z : I d = " i 5 6 7 6 "   i : t y p e = " d 1 p 1 : M D M P r o p e r t i e s " > < d 1 p 1 : P a r e n t   z : R e f = " i 5 6 7 5 " / > < d 1 p 1 : U U I D > H M 6 e p e I 7 1 W B q < / d 1 p 1 : U U I D > < d 1 p 1 : _ c o n t e x t C o l l e c t i o n s > < d 2 : K e y V a l u e O f a n y T y p e C o m p o n e n t C o l l e c t i o n O f a n y T y p e g W H h t R N j > < d 2 : K e y   z : R e f = " i 3 2 " / > < d 2 : V a l u e   z : I d = " i 5 6 7 7 " > < d 1 p 1 : U U I D > s C l t T b T Q 1 b O E < / d 1 p 1 : U U I D > < d 1 p 1 : _ e l e m e n t s > < d 2 : a n y T y p e   z : I d = " i 5 6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7 5 " / > < d 1 p 1 : U U I D > G 8 U e n Y B e u q U A < / d 1 p 1 : U U I D > < d 1 p 1 : C o n t a i n e r   z : R e f = " i 5 6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 G y 1 0 N D 1 v t r Z O ? S h e e t 1 ! R 1 9 4 5 C 1 : R 1 9 4 6 C 1 / 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7 9 "   i : t y p e = " d 1 p 1 : L a b e l " > < d 1 p 1 : P a r e n t   z : R e f = " i 5 6 7 5 " / > < d 1 p 1 : U U I D > c e A c 3 O K t f w u 4 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5 6 2 8 " / > < d 1 p 1 : U U I D > P R 1 K 1 U E f k I v R < / d 1 p 1 : U U I D > < d 1 p 1 : _ p r o p e r t i e s   z : I d = " i 5 6 8 1 "   i : t y p e = " d 1 p 1 : M D M P r o p e r t i e s " > < d 1 p 1 : P a r e n t   z : R e f = " i 5 6 8 0 " / > < d 1 p 1 : U U I D > l H n t V U u z V G s u < / d 1 p 1 : U U I D > < d 1 p 1 : _ c o n t e x t C o l l e c t i o n s > < d 2 : K e y V a l u e O f a n y T y p e C o m p o n e n t C o l l e c t i o n O f a n y T y p e g W H h t R N j > < d 2 : K e y   z : R e f = " i 3 2 " / > < d 2 : V a l u e   z : I d = " i 5 6 8 2 " > < d 1 p 1 : U U I D > j q Q 1 9 P 7 s 7 2 V q < / d 1 p 1 : U U I D > < d 1 p 1 : _ e l e m e n t s > < d 2 : a n y T y p e   z : I d = " i 5 6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8 0 " / > < d 1 p 1 : U U I D > I p V e U i 5 L t k 9 M < / d 1 p 1 : U U I D > < d 1 p 1 : C o n t a i n e r   z : R e f = " i 5 6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 G y 1 0 N D 1 v t r Z O ? S h e e t 1 ! R 1 9 4 7 C 1 : R 1 9 4 8 C 1 / 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8 4 "   i : t y p e = " d 1 p 1 : L a b e l " > < d 1 p 1 : P a r e n t   z : R e f = " i 5 6 8 0 " / > < d 1 p 1 : U U I D > H b f A F 6 m Z u u l D 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6 8 5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5 5 2 3 " / > < d 1 p 1 : U U I D > Y M z V T F A G 0 6 2 J < / d 1 p 1 : U U I D > < d 1 p 1 : _ p r o p e r t i e s   z : I d = " i 5 6 8 6 "   i : t y p e = " d 1 p 1 : M D M P r o p e r t i e s " > < d 1 p 1 : P a r e n t   z : R e f = " i 5 6 8 5 " / > < d 1 p 1 : U U I D > q l 5 i r a u C Q k y 6 < / d 1 p 1 : U U I D > < d 1 p 1 : _ c o n t e x t C o l l e c t i o n s > < d 2 : K e y V a l u e O f a n y T y p e C o m p o n e n t C o l l e c t i o n O f a n y T y p e g W H h t R N j > < d 2 : K e y   z : R e f = " i 3 2 " / > < d 2 : V a l u e   z : I d = " i 5 6 8 7 " > < d 1 p 1 : U U I D > G J f e s m C 1 w 6 i q < / d 1 p 1 : U U I D > < d 1 p 1 : _ e l e m e n t s > < d 2 : a n y T y p e   z : I d = " i 5 6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8 5 " / > < d 1 p 1 : U U I D > z Q e y K g B G q E E Y < / d 1 p 1 : U U I D > < d 1 p 1 : C o n t a i n e r   z : R e f = " i 5 6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6 8 9 "   i : t y p e = " d 1 p 1 : L a b e l " > < d 1 p 1 : P a r e n t   z : R e f = " i 5 6 8 5 " / > < d 1 p 1 : U U I D > v i R O 0 2 7 M k W 5 H 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6 9 0 "   i : t y p e = " d 1 p 1 : E l e m e n t s " > < d 1 p 1 : P a r e n t   z : R e f = " i 5 6 8 5 " / > < d 1 p 1 : U U I D > h d j 8 l C L k F M n 2 < / d 1 p 1 : U U I D > < d 1 p 1 : _ c o n t e x t C o l l e c t i o n s > < d 2 : K e y V a l u e O f a n y T y p e C o m p o n e n t C o l l e c t i o n O f a n y T y p e g W H h t R N j > < d 2 : K e y   z : R e f = " i 3 2 " / > < d 2 : V a l u e   z : I d = " i 5 6 9 1 " > < d 1 p 1 : U U I D > Z w K j w l L f W V r 1 < / d 1 p 1 : U U I D > < d 1 p 1 : _ e l e m e n t s > < d 2 : a n y T y p e   z : I d = " i 5 6 9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5 6 8 5 " / > < d 1 p 1 : U U I D > b B f x w S D 2 V k 6 r < / d 1 p 1 : U U I D > < d 1 p 1 : _ p r o p e r t i e s   z : I d = " i 5 6 9 3 "   i : t y p e = " d 1 p 1 : M D M P r o p e r t i e s " > < d 1 p 1 : P a r e n t   z : R e f = " i 5 6 9 2 " / > < d 1 p 1 : U U I D > Q Z B h I T a k 1 Y V L < / d 1 p 1 : U U I D > < d 1 p 1 : _ c o n t e x t C o l l e c t i o n s > < d 2 : K e y V a l u e O f a n y T y p e C o m p o n e n t C o l l e c t i o n O f a n y T y p e g W H h t R N j > < d 2 : K e y   z : R e f = " i 3 2 " / > < d 2 : V a l u e   z : I d = " i 5 6 9 4 " > < d 1 p 1 : U U I D > C c e G i I b 2 C P k b < / d 1 p 1 : U U I D > < d 1 p 1 : _ e l e m e n t s > < d 2 : a n y T y p e   z : I d = " i 5 6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9 2 " / > < d 1 p 1 : U U I D > x 6 2 v j s R E F G K S < / d 1 p 1 : U U I D > < d 1 p 1 : C o n t a i n e r   z : R e f = " i 5 6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 G y 1 0 N D 1 v t r Z O ? S h e e t 1 ! R 1 9 5 0 C 1 : R 1 9 5 1 C 1 / 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0 " / > < d 1 p 1 : _ l a b e l s > < d 2 : K e y V a l u e O f s t r i n g a n y T y p e > < d 2 : K e y > L a b e l < / d 2 : K e y > < d 2 : V a l u e   z : I d = " i 5 6 9 6 "   i : t y p e = " d 1 p 1 : L a b e l " > < d 1 p 1 : P a r e n t   z : R e f = " i 5 6 9 2 " / > < d 1 p 1 : U U I D > T L a S S E w 3 0 d r C 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6 9 7 "   i : t y p e = " d 1 p 1 : E l e m e n t s " > < d 1 p 1 : P a r e n t   z : R e f = " i 5 6 9 2 " / > < d 1 p 1 : U U I D > u m y f B I f j 2 b s z < / d 1 p 1 : U U I D > < d 1 p 1 : _ c o n t e x t C o l l e c t i o n s > < d 2 : K e y V a l u e O f a n y T y p e C o m p o n e n t C o l l e c t i o n O f a n y T y p e g W H h t R N j > < d 2 : K e y   z : R e f = " i 3 2 " / > < d 2 : V a l u e   z : I d = " i 5 6 9 8 " > < d 1 p 1 : U U I D > V K e t d Y U E i q 3 K < / d 1 p 1 : U U I D > < d 1 p 1 : _ e l e m e n t s > < d 2 : a n y T y p e   z : I d = " i 5 6 9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5 6 9 2 " / > < d 1 p 1 : U U I D > Z j 0 N F X 0 b C W o 0 < / d 1 p 1 : U U I D > < d 1 p 1 : _ p r o p e r t i e s   z : I d = " i 5 7 0 0 "   i : t y p e = " d 1 p 1 : M D M P r o p e r t i e s " > < d 1 p 1 : P a r e n t   z : R e f = " i 5 6 9 9 " / > < d 1 p 1 : U U I D > e f t c h 8 0 l 4 S u t < / d 1 p 1 : U U I D > < d 1 p 1 : _ c o n t e x t C o l l e c t i o n s > < d 2 : K e y V a l u e O f a n y T y p e C o m p o n e n t C o l l e c t i o n O f a n y T y p e g W H h t R N j > < d 2 : K e y   z : R e f = " i 3 2 " / > < d 2 : V a l u e   z : I d = " i 5 7 0 1 " > < d 1 p 1 : U U I D > B 5 i i o N V D 0 l l M < / d 1 p 1 : U U I D > < d 1 p 1 : _ e l e m e n t s > < d 2 : a n y T y p e   z : I d = " i 5 7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9 9 " / > < d 1 p 1 : U U I D > X p B J H R G 6 R L g C < / d 1 p 1 : U U I D > < d 1 p 1 : C o n t a i n e r   z : R e f = " i 5 7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 G y 1 0 N D 1 v t r Z O ? S h e e t 1 ! R 1 9 5 2 C 1 : R 1 9 5 3 C 1 / 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7 " / > < d 1 p 1 : _ l a b e l s > < d 2 : K e y V a l u e O f s t r i n g a n y T y p e > < d 2 : K e y > L a b e l < / d 2 : K e y > < d 2 : V a l u e   z : I d = " i 5 7 0 3 "   i : t y p e = " d 1 p 1 : L a b e l " > < d 1 p 1 : P a r e n t   z : R e f = " i 5 6 9 9 " / > < d 1 p 1 : U U I D > M j z c o P A D h o f 1 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0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5 6 9 2 " / > < d 1 p 1 : U U I D > T 2 Y 7 q d P t d 8 j S < / d 1 p 1 : U U I D > < d 1 p 1 : _ p r o p e r t i e s   z : I d = " i 5 7 0 5 "   i : t y p e = " d 1 p 1 : M D M P r o p e r t i e s " > < d 1 p 1 : P a r e n t   z : R e f = " i 5 7 0 4 " / > < d 1 p 1 : U U I D > V 8 U E a 8 g p M J t n < / d 1 p 1 : U U I D > < d 1 p 1 : _ c o n t e x t C o l l e c t i o n s > < d 2 : K e y V a l u e O f a n y T y p e C o m p o n e n t C o l l e c t i o n O f a n y T y p e g W H h t R N j > < d 2 : K e y   z : R e f = " i 3 2 " / > < d 2 : V a l u e   z : I d = " i 5 7 0 6 " > < d 1 p 1 : U U I D > H t b 2 v H d A 4 h A 1 < / d 1 p 1 : U U I D > < d 1 p 1 : _ e l e m e n t s > < d 2 : a n y T y p e   z : I d = " i 5 7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0 4 " / > < d 1 p 1 : U U I D > x q d n M x b 1 a g I p < / d 1 p 1 : U U I D > < d 1 p 1 : C o n t a i n e r   z : R e f = " i 5 7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 G y 1 0 N D 1 v t r Z O ? S h e e t 1 ! R 1 9 5 4 C 1 : R 1 9 5 5 C 1 / 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7 " / > < d 1 p 1 : _ l a b e l s > < d 2 : K e y V a l u e O f s t r i n g a n y T y p e > < d 2 : K e y > L a b e l < / d 2 : K e y > < d 2 : V a l u e   z : I d = " i 5 7 0 8 "   i : t y p e = " d 1 p 1 : L a b e l " > < d 1 p 1 : P a r e n t   z : R e f = " i 5 7 0 4 " / > < d 1 p 1 : U U I D > N S A y A F Q Q A h L S 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0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5 6 9 2 " / > < d 1 p 1 : U U I D > w m 7 k F i F G p R N I < / d 1 p 1 : U U I D > < d 1 p 1 : _ p r o p e r t i e s   z : I d = " i 5 7 1 0 "   i : t y p e = " d 1 p 1 : M D M P r o p e r t i e s " > < d 1 p 1 : P a r e n t   z : R e f = " i 5 7 0 9 " / > < d 1 p 1 : U U I D > u R o 1 E 6 9 S 6 Y 9 Y < / d 1 p 1 : U U I D > < d 1 p 1 : _ c o n t e x t C o l l e c t i o n s > < d 2 : K e y V a l u e O f a n y T y p e C o m p o n e n t C o l l e c t i o n O f a n y T y p e g W H h t R N j > < d 2 : K e y   z : R e f = " i 3 2 " / > < d 2 : V a l u e   z : I d = " i 5 7 1 1 " > < d 1 p 1 : U U I D > s O M K t f H 1 7 b H u < / d 1 p 1 : U U I D > < d 1 p 1 : _ e l e m e n t s > < d 2 : a n y T y p e   z : I d = " i 5 7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0 9 " / > < d 1 p 1 : U U I D > a 1 c Z t 1 N n l w 9 e < / d 1 p 1 : U U I D > < d 1 p 1 : C o n t a i n e r   z : R e f = " i 5 7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 G y 1 0 N D 1 v t r Z O ? S h e e t 1 ! R 1 9 5 6 C 1 : R 1 9 5 7 C 1 / 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7 " / > < d 1 p 1 : _ l a b e l s > < d 2 : K e y V a l u e O f s t r i n g a n y T y p e > < d 2 : K e y > L a b e l < / d 2 : K e y > < d 2 : V a l u e   z : I d = " i 5 7 1 3 "   i : t y p e = " d 1 p 1 : L a b e l " > < d 1 p 1 : P a r e n t   z : R e f = " i 5 7 0 9 " / > < d 1 p 1 : U U I D > D u 3 u I 9 l 8 F 1 H b 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1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5 6 9 2 " / > < d 1 p 1 : U U I D > F z m a g J C 1 d K o V < / d 1 p 1 : U U I D > < d 1 p 1 : _ p r o p e r t i e s   z : I d = " i 5 7 1 5 "   i : t y p e = " d 1 p 1 : M D M P r o p e r t i e s " > < d 1 p 1 : P a r e n t   z : R e f = " i 5 7 1 4 " / > < d 1 p 1 : U U I D > Y m 5 8 h t 6 j r E x 7 < / d 1 p 1 : U U I D > < d 1 p 1 : _ c o n t e x t C o l l e c t i o n s > < d 2 : K e y V a l u e O f a n y T y p e C o m p o n e n t C o l l e c t i o n O f a n y T y p e g W H h t R N j > < d 2 : K e y   z : R e f = " i 3 2 " / > < d 2 : V a l u e   z : I d = " i 5 7 1 6 " > < d 1 p 1 : U U I D > f R H 4 Y P s c J 3 U M < / d 1 p 1 : U U I D > < d 1 p 1 : _ e l e m e n t s > < d 2 : a n y T y p e   z : I d = " i 5 7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1 4 " / > < d 1 p 1 : U U I D > Y k k E K W y F P t r H < / d 1 p 1 : U U I D > < d 1 p 1 : C o n t a i n e r   z : R e f = " i 5 7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 G y 1 0 N D 1 v t r Z O ? S h e e t 1 ! R 1 9 5 8 C 1 : R 1 9 5 9 C 1 / 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7 " / > < d 1 p 1 : _ l a b e l s > < d 2 : K e y V a l u e O f s t r i n g a n y T y p e > < d 2 : K e y > L a b e l < / d 2 : K e y > < d 2 : V a l u e   z : I d = " i 5 7 1 8 "   i : t y p e = " d 1 p 1 : L a b e l " > < d 1 p 1 : P a r e n t   z : R e f = " i 5 7 1 4 " / > < d 1 p 1 : U U I D > R r t M c 3 q 3 F j H u 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7 1 9 "   i : t y p e = " d 1 p 1 : E l e m e n t " > < d 1 p 1 : N a m e > R & a m p ; 2 3 3 ; g i o n < / d 1 p 1 : N a m e > < d 1 p 1 : O b j e c t T y p e > E l e m e n t < / d 1 p 1 : O b j e c t T y p e > < d 1 p 1 : P a r e n t   z : R e f = " i 5 5 2 3 " / > < d 1 p 1 : U U I D > u 3 z G G 4 l S a r u O < / d 1 p 1 : U U I D > < d 1 p 1 : _ p r o p e r t i e s   z : I d = " i 5 7 2 0 "   i : t y p e = " d 1 p 1 : M D M P r o p e r t i e s " > < d 1 p 1 : P a r e n t   z : R e f = " i 5 7 1 9 " / > < d 1 p 1 : U U I D > e J W O f j D c F f z b < / d 1 p 1 : U U I D > < d 1 p 1 : _ c o n t e x t C o l l e c t i o n s > < d 2 : K e y V a l u e O f a n y T y p e C o m p o n e n t C o l l e c t i o n O f a n y T y p e g W H h t R N j > < d 2 : K e y   z : R e f = " i 3 2 " / > < d 2 : V a l u e   z : I d = " i 5 7 2 1 " > < d 1 p 1 : U U I D > n T P W D h U k R t f 6 < / d 1 p 1 : U U I D > < d 1 p 1 : _ e l e m e n t s > < d 2 : a n y T y p e   z : I d = " i 5 7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1 9 " / > < d 1 p 1 : U U I D > I 2 Y U R s t 1 k A U P < / d 1 p 1 : U U I D > < d 1 p 1 : C o n t a i n e r   z : R e f = " i 5 7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 G y 1 0 N D 1 v t r Z O ? S h e e t 1 ! R 1 9 6 0 C 1 / 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7 2 3 "   i : t y p e = " d 1 p 1 : L a b e l " > < d 1 p 1 : P a r e n t   z : R e f = " i 5 7 1 9 " / > < d 1 p 1 : U U I D > S m 7 t 3 S w o 6 e 7 q 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7 2 4 "   i : t y p e = " d 1 p 1 : E l e m e n t s " > < d 1 p 1 : P a r e n t   z : R e f = " i 5 7 1 9 " / > < d 1 p 1 : U U I D > N k u 6 J f z H J K X k < / d 1 p 1 : U U I D > < d 1 p 1 : _ c o n t e x t C o l l e c t i o n s > < d 2 : K e y V a l u e O f a n y T y p e C o m p o n e n t C o l l e c t i o n O f a n y T y p e g W H h t R N j > < d 2 : K e y   z : R e f = " i 3 2 " / > < d 2 : V a l u e   z : I d = " i 5 7 2 5 " > < d 1 p 1 : U U I D > a X b f 2 B 5 9 h U 0 g < / d 1 p 1 : U U I D > < d 1 p 1 : _ e l e m e n t s > < d 2 : a n y T y p e   z : I d = " i 5 7 2 6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5 7 1 9 " / > < d 1 p 1 : U U I D > I p I 5 1 n E F Z y 7 0 < / d 1 p 1 : U U I D > < d 1 p 1 : _ p r o p e r t i e s   z : I d = " i 5 7 2 7 "   i : t y p e = " d 1 p 1 : M D M P r o p e r t i e s " > < d 1 p 1 : P a r e n t   z : R e f = " i 5 7 2 6 " / > < d 1 p 1 : U U I D > u e 6 k 1 1 G 8 w I T 2 < / d 1 p 1 : U U I D > < d 1 p 1 : _ c o n t e x t C o l l e c t i o n s > < d 2 : K e y V a l u e O f a n y T y p e C o m p o n e n t C o l l e c t i o n O f a n y T y p e g W H h t R N j > < d 2 : K e y   z : R e f = " i 3 2 " / > < d 2 : V a l u e   z : I d = " i 5 7 2 8 " > < d 1 p 1 : U U I D > G c B s Y H 0 1 o Z E n < / d 1 p 1 : U U I D > < d 1 p 1 : _ e l e m e n t s > < d 2 : a n y T y p e   z : I d = " i 5 7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2 6 " / > < d 1 p 1 : U U I D > J u L Y w 5 2 u 8 9 c k < / d 1 p 1 : U U I D > < d 1 p 1 : C o n t a i n e r   z : R e f = " i 5 7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 G y 1 0 N D 1 v t r Z O ? S h e e t 1 ! R 1 9 6 1 C 1 : R 1 9 6 2 C 1 / 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2 4 " / > < d 1 p 1 : _ l a b e l s > < d 2 : K e y V a l u e O f s t r i n g a n y T y p e > < d 2 : K e y > L a b e l < / d 2 : K e y > < d 2 : V a l u e   z : I d = " i 5 7 3 0 "   i : t y p e = " d 1 p 1 : L a b e l " > < d 1 p 1 : P a r e n t   z : R e f = " i 5 7 2 6 " / > < d 1 p 1 : U U I D > I 0 w U Z 2 Q s a m 2 1 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7 3 1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5 7 1 9 " / > < d 1 p 1 : U U I D > q a 2 y y D 3 G O W 1 j < / d 1 p 1 : U U I D > < d 1 p 1 : _ p r o p e r t i e s   z : I d = " i 5 7 3 2 "   i : t y p e = " d 1 p 1 : M D M P r o p e r t i e s " > < d 1 p 1 : P a r e n t   z : R e f = " i 5 7 3 1 " / > < d 1 p 1 : U U I D > f u u Y n g K B j h M z < / d 1 p 1 : U U I D > < d 1 p 1 : _ c o n t e x t C o l l e c t i o n s > < d 2 : K e y V a l u e O f a n y T y p e C o m p o n e n t C o l l e c t i o n O f a n y T y p e g W H h t R N j > < d 2 : K e y   z : R e f = " i 3 2 " / > < d 2 : V a l u e   z : I d = " i 5 7 3 3 " > < d 1 p 1 : U U I D > j A e d K d l e Z T Z G < / d 1 p 1 : U U I D > < d 1 p 1 : _ e l e m e n t s > < d 2 : a n y T y p e   z : I d = " i 5 7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3 1 " / > < d 1 p 1 : U U I D > k s N 1 Q j 1 H 9 b G o < / d 1 p 1 : U U I D > < d 1 p 1 : C o n t a i n e r   z : R e f = " i 5 7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 G y 1 0 N D 1 v t r Z O ? S h e e t 1 ! R 1 9 6 3 C 1 : R 1 9 6 4 C 1 / 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2 4 " / > < d 1 p 1 : _ l a b e l s > < d 2 : K e y V a l u e O f s t r i n g a n y T y p e > < d 2 : K e y > L a b e l < / d 2 : K e y > < d 2 : V a l u e   z : I d = " i 5 7 3 5 "   i : t y p e = " d 1 p 1 : L a b e l " > < d 1 p 1 : P a r e n t   z : R e f = " i 5 7 3 1 " / > < d 1 p 1 : U U I D > a P N t h c B z 7 M 7 d 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7 3 6 "   i : t y p e = " d 1 p 1 : E l e m e n t s " > < d 1 p 1 : P a r e n t   z : R e f = " i 5 7 3 1 " / > < d 1 p 1 : U U I D > y N X v y t X c c X U z < / d 1 p 1 : U U I D > < d 1 p 1 : _ c o n t e x t C o l l e c t i o n s > < d 2 : K e y V a l u e O f a n y T y p e C o m p o n e n t C o l l e c t i o n O f a n y T y p e g W H h t R N j > < d 2 : K e y   z : R e f = " i 3 2 " / > < d 2 : V a l u e   z : I d = " i 5 7 3 7 " > < d 1 p 1 : U U I D > A N 7 e i q d 2 E k 0 l < / d 1 p 1 : U U I D > < d 1 p 1 : _ e l e m e n t s > < d 2 : a n y T y p e   z : I d = " i 5 7 3 8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5 7 3 1 " / > < d 1 p 1 : U U I D > j J S f 8 b G 8 m C h f < / d 1 p 1 : U U I D > < d 1 p 1 : _ p r o p e r t i e s   z : I d = " i 5 7 3 9 "   i : t y p e = " d 1 p 1 : M D M P r o p e r t i e s " > < d 1 p 1 : P a r e n t   z : R e f = " i 5 7 3 8 " / > < d 1 p 1 : U U I D > U c O I O C E p h W t v < / d 1 p 1 : U U I D > < d 1 p 1 : _ c o n t e x t C o l l e c t i o n s > < d 2 : K e y V a l u e O f a n y T y p e C o m p o n e n t C o l l e c t i o n O f a n y T y p e g W H h t R N j > < d 2 : K e y   z : R e f = " i 3 2 " / > < d 2 : V a l u e   z : I d = " i 5 7 4 0 " > < d 1 p 1 : U U I D > W Z k g Z 8 L S V n r 4 < / d 1 p 1 : U U I D > < d 1 p 1 : _ e l e m e n t s > < d 2 : a n y T y p e   z : I d = " i 5 7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3 8 " / > < d 1 p 1 : U U I D > P U v 9 o E 0 O 4 1 E t < / d 1 p 1 : U U I D > < d 1 p 1 : C o n t a i n e r   z : R e f = " i 5 7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 G y 1 0 N D 1 v t r Z O ? S h e e t 1 ! R 1 9 6 5 C 1 : R 1 9 6 6 C 1 / 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4 2 "   i : t y p e = " d 1 p 1 : L a b e l " > < d 1 p 1 : P a r e n t   z : R e f = " i 5 7 3 8 " / > < d 1 p 1 : U U I D > I g 0 g G 9 2 7 r d w M 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4 3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5 7 3 1 " / > < d 1 p 1 : U U I D > A f 5 g Q F W x Z s u F < / d 1 p 1 : U U I D > < d 1 p 1 : _ p r o p e r t i e s   z : I d = " i 5 7 4 4 "   i : t y p e = " d 1 p 1 : M D M P r o p e r t i e s " > < d 1 p 1 : P a r e n t   z : R e f = " i 5 7 4 3 " / > < d 1 p 1 : U U I D > M d Q W O u j V 9 c Z 2 < / d 1 p 1 : U U I D > < d 1 p 1 : _ c o n t e x t C o l l e c t i o n s > < d 2 : K e y V a l u e O f a n y T y p e C o m p o n e n t C o l l e c t i o n O f a n y T y p e g W H h t R N j > < d 2 : K e y   z : R e f = " i 3 2 " / > < d 2 : V a l u e   z : I d = " i 5 7 4 5 " > < d 1 p 1 : U U I D > z X t B Q z S v v U z 3 < / d 1 p 1 : U U I D > < d 1 p 1 : _ e l e m e n t s > < d 2 : a n y T y p e   z : I d = " i 5 7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4 3 " / > < d 1 p 1 : U U I D > O F A d g e 1 l U 1 R 5 < / d 1 p 1 : U U I D > < d 1 p 1 : C o n t a i n e r   z : R e f = " i 5 7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 G y 1 0 N D 1 v t r Z O ? S h e e t 1 ! R 1 9 6 7 C 1 : R 1 9 6 8 C 1 / 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4 7 "   i : t y p e = " d 1 p 1 : L a b e l " > < d 1 p 1 : P a r e n t   z : R e f = " i 5 7 4 3 " / > < d 1 p 1 : U U I D > b O p U R P 8 c w u 9 w 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4 8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5 7 3 1 " / > < d 1 p 1 : U U I D > v s p E Y r 3 t r g y c < / d 1 p 1 : U U I D > < d 1 p 1 : _ p r o p e r t i e s   z : I d = " i 5 7 4 9 "   i : t y p e = " d 1 p 1 : M D M P r o p e r t i e s " > < d 1 p 1 : P a r e n t   z : R e f = " i 5 7 4 8 " / > < d 1 p 1 : U U I D > l 0 D l D V 4 2 5 3 9 R < / d 1 p 1 : U U I D > < d 1 p 1 : _ c o n t e x t C o l l e c t i o n s > < d 2 : K e y V a l u e O f a n y T y p e C o m p o n e n t C o l l e c t i o n O f a n y T y p e g W H h t R N j > < d 2 : K e y   z : R e f = " i 3 2 " / > < d 2 : V a l u e   z : I d = " i 5 7 5 0 " > < d 1 p 1 : U U I D > S z 8 F i T 8 4 o W E J < / d 1 p 1 : U U I D > < d 1 p 1 : _ e l e m e n t s > < d 2 : a n y T y p e   z : I d = " i 5 7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4 8 " / > < d 1 p 1 : U U I D > m G 0 g l y h J F y T b < / d 1 p 1 : U U I D > < d 1 p 1 : C o n t a i n e r   z : R e f = " i 5 7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 G y 1 0 N D 1 v t r Z O ? S h e e t 1 ! R 1 9 6 9 C 1 : R 1 9 7 0 C 1 / 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5 2 "   i : t y p e = " d 1 p 1 : L a b e l " > < d 1 p 1 : P a r e n t   z : R e f = " i 5 7 4 8 " / > < d 1 p 1 : U U I D > G 0 4 b y C u B a N 3 L 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5 3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5 7 3 1 " / > < d 1 p 1 : U U I D > Z X p U w J N R E l G n < / d 1 p 1 : U U I D > < d 1 p 1 : _ p r o p e r t i e s   z : I d = " i 5 7 5 4 "   i : t y p e = " d 1 p 1 : M D M P r o p e r t i e s " > < d 1 p 1 : P a r e n t   z : R e f = " i 5 7 5 3 " / > < d 1 p 1 : U U I D > n r s Z Z 7 8 Y F t H s < / d 1 p 1 : U U I D > < d 1 p 1 : _ c o n t e x t C o l l e c t i o n s > < d 2 : K e y V a l u e O f a n y T y p e C o m p o n e n t C o l l e c t i o n O f a n y T y p e g W H h t R N j > < d 2 : K e y   z : R e f = " i 3 2 " / > < d 2 : V a l u e   z : I d = " i 5 7 5 5 " > < d 1 p 1 : U U I D > a w C A 1 X R W v 4 2 7 < / d 1 p 1 : U U I D > < d 1 p 1 : _ e l e m e n t s > < d 2 : a n y T y p e   z : I d = " i 5 7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5 3 " / > < d 1 p 1 : U U I D > a Z Q H W 1 M i g i U 1 < / d 1 p 1 : U U I D > < d 1 p 1 : C o n t a i n e r   z : R e f = " i 5 7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 G y 1 0 N D 1 v t r Z O ? S h e e t 1 ! R 1 9 7 1 C 1 : R 1 9 7 2 C 1 / 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5 7 "   i : t y p e = " d 1 p 1 : L a b e l " > < d 1 p 1 : P a r e n t   z : R e f = " i 5 7 5 3 " / > < d 1 p 1 : U U I D > k U N p q E Q h u R i 7 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5 8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5 7 3 1 " / > < d 1 p 1 : U U I D > f Z J l k W a D 2 r x N < / d 1 p 1 : U U I D > < d 1 p 1 : _ p r o p e r t i e s   z : I d = " i 5 7 5 9 "   i : t y p e = " d 1 p 1 : M D M P r o p e r t i e s " > < d 1 p 1 : P a r e n t   z : R e f = " i 5 7 5 8 " / > < d 1 p 1 : U U I D > g j f r X q D B 9 H A 0 < / d 1 p 1 : U U I D > < d 1 p 1 : _ c o n t e x t C o l l e c t i o n s > < d 2 : K e y V a l u e O f a n y T y p e C o m p o n e n t C o l l e c t i o n O f a n y T y p e g W H h t R N j > < d 2 : K e y   z : R e f = " i 3 2 " / > < d 2 : V a l u e   z : I d = " i 5 7 6 0 " > < d 1 p 1 : U U I D > n h Q t g 6 q 1 0 u 3 9 < / d 1 p 1 : U U I D > < d 1 p 1 : _ e l e m e n t s > < d 2 : a n y T y p e   z : I d = " i 5 7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5 8 " / > < d 1 p 1 : U U I D > k 2 B P h j L 6 b M Y U < / d 1 p 1 : U U I D > < d 1 p 1 : C o n t a i n e r   z : R e f = " i 5 7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 G y 1 0 N D 1 v t r Z O ? S h e e t 1 ! R 1 9 7 3 C 1 : R 1 9 7 4 C 1 / 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6 2 "   i : t y p e = " d 1 p 1 : L a b e l " > < d 1 p 1 : P a r e n t   z : R e f = " i 5 7 5 8 " / > < d 1 p 1 : U U I D > X D L f M g D 9 i 9 i 7 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6 3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5 7 3 1 " / > < d 1 p 1 : U U I D > k y k X g R s G v m 7 l < / d 1 p 1 : U U I D > < d 1 p 1 : _ p r o p e r t i e s   z : I d = " i 5 7 6 4 "   i : t y p e = " d 1 p 1 : M D M P r o p e r t i e s " > < d 1 p 1 : P a r e n t   z : R e f = " i 5 7 6 3 " / > < d 1 p 1 : U U I D > t l 9 E 1 1 8 Y Z a W 0 < / d 1 p 1 : U U I D > < d 1 p 1 : _ c o n t e x t C o l l e c t i o n s > < d 2 : K e y V a l u e O f a n y T y p e C o m p o n e n t C o l l e c t i o n O f a n y T y p e g W H h t R N j > < d 2 : K e y   z : R e f = " i 3 2 " / > < d 2 : V a l u e   z : I d = " i 5 7 6 5 " > < d 1 p 1 : U U I D > d e C k 1 d A 1 p f 8 f < / d 1 p 1 : U U I D > < d 1 p 1 : _ e l e m e n t s > < d 2 : a n y T y p e   z : I d = " i 5 7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6 3 " / > < d 1 p 1 : U U I D > h z e a 6 D Z j I 6 0 5 < / d 1 p 1 : U U I D > < d 1 p 1 : C o n t a i n e r   z : R e f = " i 5 7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 G y 1 0 N D 1 v t r Z O ? S h e e t 1 ! R 1 9 7 5 C 1 : R 1 9 7 6 C 1 / 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6 7 "   i : t y p e = " d 1 p 1 : L a b e l " > < d 1 p 1 : P a r e n t   z : R e f = " i 5 7 6 3 " / > < d 1 p 1 : U U I D > U 2 u t W x v 0 F k A d 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6 8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5 7 3 1 " / > < d 1 p 1 : U U I D > g K h B w f J 2 w r M O < / d 1 p 1 : U U I D > < d 1 p 1 : _ p r o p e r t i e s   z : I d = " i 5 7 6 9 "   i : t y p e = " d 1 p 1 : M D M P r o p e r t i e s " > < d 1 p 1 : P a r e n t   z : R e f = " i 5 7 6 8 " / > < d 1 p 1 : U U I D > x l A 9 w g l R g M q D < / d 1 p 1 : U U I D > < d 1 p 1 : _ c o n t e x t C o l l e c t i o n s > < d 2 : K e y V a l u e O f a n y T y p e C o m p o n e n t C o l l e c t i o n O f a n y T y p e g W H h t R N j > < d 2 : K e y   z : R e f = " i 3 2 " / > < d 2 : V a l u e   z : I d = " i 5 7 7 0 " > < d 1 p 1 : U U I D > b m E 7 L g p Y m e a B < / d 1 p 1 : U U I D > < d 1 p 1 : _ e l e m e n t s > < d 2 : a n y T y p e   z : I d = " i 5 7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6 8 " / > < d 1 p 1 : U U I D > S i c W B x s n o H n R < / d 1 p 1 : U U I D > < d 1 p 1 : C o n t a i n e r   z : R e f = " i 5 7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 G y 1 0 N D 1 v t r Z O ? S h e e t 1 ! R 1 9 7 7 C 1 : R 1 9 7 8 C 1 / 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7 2 "   i : t y p e = " d 1 p 1 : L a b e l " > < d 1 p 1 : P a r e n t   z : R e f = " i 5 7 6 8 " / > < d 1 p 1 : U U I D > F 9 2 5 v H l r q f g X 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7 3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5 7 3 1 " / > < d 1 p 1 : U U I D > G o O v a b s F p 5 P Q < / d 1 p 1 : U U I D > < d 1 p 1 : _ p r o p e r t i e s   z : I d = " i 5 7 7 4 "   i : t y p e = " d 1 p 1 : M D M P r o p e r t i e s " > < d 1 p 1 : P a r e n t   z : R e f = " i 5 7 7 3 " / > < d 1 p 1 : U U I D > X B G J 3 s 9 d J b 3 U < / d 1 p 1 : U U I D > < d 1 p 1 : _ c o n t e x t C o l l e c t i o n s > < d 2 : K e y V a l u e O f a n y T y p e C o m p o n e n t C o l l e c t i o n O f a n y T y p e g W H h t R N j > < d 2 : K e y   z : R e f = " i 3 2 " / > < d 2 : V a l u e   z : I d = " i 5 7 7 5 " > < d 1 p 1 : U U I D > y b Y m S c T d L 8 o N < / d 1 p 1 : U U I D > < d 1 p 1 : _ e l e m e n t s > < d 2 : a n y T y p e   z : I d = " i 5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7 3 " / > < d 1 p 1 : U U I D > D P P u e C Z Z 9 x f J < / d 1 p 1 : U U I D > < d 1 p 1 : C o n t a i n e r   z : R e f = " i 5 7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 G y 1 0 N D 1 v t r Z O ? S h e e t 1 ! R 1 9 7 9 C 1 : R 1 9 8 0 C 1 / 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7 7 "   i : t y p e = " d 1 p 1 : L a b e l " > < d 1 p 1 : P a r e n t   z : R e f = " i 5 7 7 3 " / > < d 1 p 1 : U U I D > y C L 0 3 A n K u m H n 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7 8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5 7 3 1 " / > < d 1 p 1 : U U I D > S A x E h 4 f v n l S L < / d 1 p 1 : U U I D > < d 1 p 1 : _ p r o p e r t i e s   z : I d = " i 5 7 7 9 "   i : t y p e = " d 1 p 1 : M D M P r o p e r t i e s " > < d 1 p 1 : P a r e n t   z : R e f = " i 5 7 7 8 " / > < d 1 p 1 : U U I D > V g e 3 f 7 1 4 o H X l < / d 1 p 1 : U U I D > < d 1 p 1 : _ c o n t e x t C o l l e c t i o n s > < d 2 : K e y V a l u e O f a n y T y p e C o m p o n e n t C o l l e c t i o n O f a n y T y p e g W H h t R N j > < d 2 : K e y   z : R e f = " i 3 2 " / > < d 2 : V a l u e   z : I d = " i 5 7 8 0 " > < d 1 p 1 : U U I D > U G V L y K G e X 1 F p < / d 1 p 1 : U U I D > < d 1 p 1 : _ e l e m e n t s > < d 2 : a n y T y p e   z : I d = " i 5 7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7 8 " / > < d 1 p 1 : U U I D > X Q 8 G C e V L 5 O M x < / d 1 p 1 : U U I D > < d 1 p 1 : C o n t a i n e r   z : R e f = " i 5 7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 G y 1 0 N D 1 v t r Z O ? S h e e t 1 ! R 1 9 8 1 C 1 : R 1 9 8 2 C 1 / 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8 2 "   i : t y p e = " d 1 p 1 : L a b e l " > < d 1 p 1 : P a r e n t   z : R e f = " i 5 7 7 8 " / > < d 1 p 1 : U U I D > B 2 u F z I z W u 9 O z 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8 3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5 7 3 1 " / > < d 1 p 1 : U U I D > s x L x U m X B X 5 p Z < / d 1 p 1 : U U I D > < d 1 p 1 : _ p r o p e r t i e s   z : I d = " i 5 7 8 4 "   i : t y p e = " d 1 p 1 : M D M P r o p e r t i e s " > < d 1 p 1 : P a r e n t   z : R e f = " i 5 7 8 3 " / > < d 1 p 1 : U U I D > y Z 8 N G u k 6 1 p V X < / d 1 p 1 : U U I D > < d 1 p 1 : _ c o n t e x t C o l l e c t i o n s > < d 2 : K e y V a l u e O f a n y T y p e C o m p o n e n t C o l l e c t i o n O f a n y T y p e g W H h t R N j > < d 2 : K e y   z : R e f = " i 3 2 " / > < d 2 : V a l u e   z : I d = " i 5 7 8 5 " > < d 1 p 1 : U U I D > k N m 0 r B x g a z b O < / d 1 p 1 : U U I D > < d 1 p 1 : _ e l e m e n t s > < d 2 : a n y T y p e   z : I d = " i 5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8 3 " / > < d 1 p 1 : U U I D > y w 2 K w L p J 4 j N Z < / d 1 p 1 : U U I D > < d 1 p 1 : C o n t a i n e r   z : R e f = " i 5 7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 G y 1 0 N D 1 v t r Z O ? S h e e t 1 ! R 1 9 8 3 C 1 : R 1 9 8 4 C 1 / 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8 7 "   i : t y p e = " d 1 p 1 : L a b e l " > < d 1 p 1 : P a r e n t   z : R e f = " i 5 7 8 3 " / > < d 1 p 1 : U U I D > i G h f z Q j F M U 1 L 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8 8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5 7 3 1 " / > < d 1 p 1 : U U I D > H B o T 4 z A p 7 C i J < / d 1 p 1 : U U I D > < d 1 p 1 : _ p r o p e r t i e s   z : I d = " i 5 7 8 9 "   i : t y p e = " d 1 p 1 : M D M P r o p e r t i e s " > < d 1 p 1 : P a r e n t   z : R e f = " i 5 7 8 8 " / > < d 1 p 1 : U U I D > J 3 X n T I x y 4 l Z z < / d 1 p 1 : U U I D > < d 1 p 1 : _ c o n t e x t C o l l e c t i o n s > < d 2 : K e y V a l u e O f a n y T y p e C o m p o n e n t C o l l e c t i o n O f a n y T y p e g W H h t R N j > < d 2 : K e y   z : R e f = " i 3 2 " / > < d 2 : V a l u e   z : I d = " i 5 7 9 0 " > < d 1 p 1 : U U I D > t g f 4 c q W J 7 u O U < / d 1 p 1 : U U I D > < d 1 p 1 : _ e l e m e n t s > < d 2 : a n y T y p e   z : I d = " i 5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8 8 " / > < d 1 p 1 : U U I D > t Z K r A M d J A N o y < / d 1 p 1 : U U I D > < d 1 p 1 : C o n t a i n e r   z : R e f = " i 5 7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 G y 1 0 N D 1 v t r Z O ? S h e e t 1 ! R 1 9 8 5 C 1 : R 1 9 8 6 C 1 / 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9 2 "   i : t y p e = " d 1 p 1 : L a b e l " > < d 1 p 1 : P a r e n t   z : R e f = " i 5 7 8 8 " / > < d 1 p 1 : U U I D > g z f F 2 V A m i X k i 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7 9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5 5 2 3 " / > < d 1 p 1 : U U I D > n c R 6 y j j H 3 C Z V < / d 1 p 1 : U U I D > < d 1 p 1 : _ p r o p e r t i e s   z : I d = " i 5 7 9 4 "   i : t y p e = " d 1 p 1 : M D M P r o p e r t i e s " > < d 1 p 1 : P a r e n t   z : R e f = " i 5 7 9 3 " / > < d 1 p 1 : U U I D > h J N R C o U X X D R Q < / d 1 p 1 : U U I D > < d 1 p 1 : _ c o n t e x t C o l l e c t i o n s > < d 2 : K e y V a l u e O f a n y T y p e C o m p o n e n t C o l l e c t i o n O f a n y T y p e g W H h t R N j > < d 2 : K e y   z : R e f = " i 3 2 " / > < d 2 : V a l u e   z : I d = " i 5 7 9 5 " > < d 1 p 1 : U U I D > j u s O N D b c p D w 4 < / d 1 p 1 : U U I D > < d 1 p 1 : _ e l e m e n t s > < d 2 : a n y T y p e   z : I d = " i 5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9 3 " / > < d 1 p 1 : U U I D > y F y t I Q y q 1 s Q S < / d 1 p 1 : U U I D > < d 1 p 1 : C o n t a i n e r   z : R e f = " i 5 7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 G y 1 0 N D 1 v t r Z O ? S h e e t 1 ! R 1 9 8 7 C 1 / 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7 9 7 "   i : t y p e = " d 1 p 1 : L a b e l " > < d 1 p 1 : P a r e n t   z : R e f = " i 5 7 9 3 " / > < d 1 p 1 : U U I D > X 9 G t 6 1 k k Z J 2 Y 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7 9 8 "   i : t y p e = " d 1 p 1 : E l e m e n t s " > < d 1 p 1 : P a r e n t   z : R e f = " i 5 7 9 3 " / > < d 1 p 1 : U U I D > m b b R B g D h 9 C x M < / d 1 p 1 : U U I D > < d 1 p 1 : _ c o n t e x t C o l l e c t i o n s > < d 2 : K e y V a l u e O f a n y T y p e C o m p o n e n t C o l l e c t i o n O f a n y T y p e g W H h t R N j > < d 2 : K e y   z : R e f = " i 3 2 " / > < d 2 : V a l u e   z : I d = " i 5 7 9 9 " > < d 1 p 1 : U U I D > R w g 5 h K Q t 7 R N X < / d 1 p 1 : U U I D > < d 1 p 1 : _ e l e m e n t s > < d 2 : a n y T y p e   z : I d = " i 5 8 0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5 7 9 3 " / > < d 1 p 1 : U U I D > G R G Y 8 1 W K r z x H < / d 1 p 1 : U U I D > < d 1 p 1 : _ p r o p e r t i e s   z : I d = " i 5 8 0 1 "   i : t y p e = " d 1 p 1 : M D M P r o p e r t i e s " > < d 1 p 1 : P a r e n t   z : R e f = " i 5 8 0 0 " / > < d 1 p 1 : U U I D > Y E H U a 2 7 z I 3 A Q < / d 1 p 1 : U U I D > < d 1 p 1 : _ c o n t e x t C o l l e c t i o n s > < d 2 : K e y V a l u e O f a n y T y p e C o m p o n e n t C o l l e c t i o n O f a n y T y p e g W H h t R N j > < d 2 : K e y   z : R e f = " i 3 2 " / > < d 2 : V a l u e   z : I d = " i 5 8 0 2 " > < d 1 p 1 : U U I D > Z P 6 6 w L J l Y S T 6 < / d 1 p 1 : U U I D > < d 1 p 1 : _ e l e m e n t s > < d 2 : a n y T y p e   z : I d = " i 5 8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0 0 " / > < d 1 p 1 : U U I D > r l P G P m Y 8 e Z w I < / d 1 p 1 : U U I D > < d 1 p 1 : C o n t a i n e r   z : R e f = " i 5 8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 G y 1 0 N D 1 v t r Z O ? S h e e t 1 ! R 1 9 8 8 C 1 : R 1 9 8 9 C 1 / 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9 8 " / > < d 1 p 1 : _ l a b e l s > < d 2 : K e y V a l u e O f s t r i n g a n y T y p e > < d 2 : K e y > L a b e l < / d 2 : K e y > < d 2 : V a l u e   z : I d = " i 5 8 0 4 "   i : t y p e = " d 1 p 1 : L a b e l " > < d 1 p 1 : P a r e n t   z : R e f = " i 5 8 0 0 " / > < d 1 p 1 : U U I D > m M m h x s s g 8 Z Y Z 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0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5 7 9 3 " / > < d 1 p 1 : U U I D > k y R C r n z F U 2 Y 0 < / d 1 p 1 : U U I D > < d 1 p 1 : _ p r o p e r t i e s   z : I d = " i 5 8 0 6 "   i : t y p e = " d 1 p 1 : M D M P r o p e r t i e s " > < d 1 p 1 : P a r e n t   z : R e f = " i 5 8 0 5 " / > < d 1 p 1 : U U I D > x H C x G 7 w E F i P 1 < / d 1 p 1 : U U I D > < d 1 p 1 : _ c o n t e x t C o l l e c t i o n s > < d 2 : K e y V a l u e O f a n y T y p e C o m p o n e n t C o l l e c t i o n O f a n y T y p e g W H h t R N j > < d 2 : K e y   z : R e f = " i 3 2 " / > < d 2 : V a l u e   z : I d = " i 5 8 0 7 " > < d 1 p 1 : U U I D > Q 1 3 r i q 4 K v K e z < / d 1 p 1 : U U I D > < d 1 p 1 : _ e l e m e n t s > < d 2 : a n y T y p e   z : I d = " i 5 8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0 5 " / > < d 1 p 1 : U U I D > f 1 j g g B x E e y A p < / d 1 p 1 : U U I D > < d 1 p 1 : C o n t a i n e r   z : R e f = " i 5 8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 G y 1 0 N D 1 v t r Z O ? S h e e t 1 ! R 1 9 9 0 C 1 : R 1 9 9 1 C 1 / 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9 8 " / > < d 1 p 1 : _ l a b e l s > < d 2 : K e y V a l u e O f s t r i n g a n y T y p e > < d 2 : K e y > L a b e l < / d 2 : K e y > < d 2 : V a l u e   z : I d = " i 5 8 0 9 "   i : t y p e = " d 1 p 1 : L a b e l " > < d 1 p 1 : P a r e n t   z : R e f = " i 5 8 0 5 " / > < d 1 p 1 : U U I D > p L e K 4 g V 1 z x p P 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1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5 7 9 3 " / > < d 1 p 1 : U U I D > Q E 5 W E l 1 5 F C v n < / d 1 p 1 : U U I D > < d 1 p 1 : _ p r o p e r t i e s   z : I d = " i 5 8 1 1 "   i : t y p e = " d 1 p 1 : M D M P r o p e r t i e s " > < d 1 p 1 : P a r e n t   z : R e f = " i 5 8 1 0 " / > < d 1 p 1 : U U I D > H W f a h P 2 S W X x Z < / d 1 p 1 : U U I D > < d 1 p 1 : _ c o n t e x t C o l l e c t i o n s > < d 2 : K e y V a l u e O f a n y T y p e C o m p o n e n t C o l l e c t i o n O f a n y T y p e g W H h t R N j > < d 2 : K e y   z : R e f = " i 3 2 " / > < d 2 : V a l u e   z : I d = " i 5 8 1 2 " > < d 1 p 1 : U U I D > l s a y f l Y x n N L P < / d 1 p 1 : U U I D > < d 1 p 1 : _ e l e m e n t s > < d 2 : a n y T y p e   z : I d = " i 5 8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1 0 " / > < d 1 p 1 : U U I D > U Q i E w K Z h 1 O h M < / d 1 p 1 : U U I D > < d 1 p 1 : C o n t a i n e r   z : R e f = " i 5 8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 G y 1 0 N D 1 v t r Z O ? S h e e t 1 ! R 1 9 9 2 C 1 : R 1 9 9 3 C 1 / 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9 8 " / > < d 1 p 1 : _ l a b e l s > < d 2 : K e y V a l u e O f s t r i n g a n y T y p e > < d 2 : K e y > L a b e l < / d 2 : K e y > < d 2 : V a l u e   z : I d = " i 5 8 1 4 "   i : t y p e = " d 1 p 1 : L a b e l " > < d 1 p 1 : P a r e n t   z : R e f = " i 5 8 1 0 " / > < d 1 p 1 : U U I D > Z 3 g J s L 4 v b 1 V 8 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8 1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5 2 3 " / > < d 1 p 1 : U U I D > o c R B r Y y 6 P h N 3 < / d 1 p 1 : U U I D > < d 1 p 1 : _ p r o p e r t i e s   z : I d = " i 5 8 1 6 "   i : t y p e = " d 1 p 1 : M D M P r o p e r t i e s " > < d 1 p 1 : P a r e n t   z : R e f = " i 5 8 1 5 " / > < d 1 p 1 : U U I D > J e o g T M d P D J y z < / d 1 p 1 : U U I D > < d 1 p 1 : _ c o n t e x t C o l l e c t i o n s > < d 2 : K e y V a l u e O f a n y T y p e C o m p o n e n t C o l l e c t i o n O f a n y T y p e g W H h t R N j > < d 2 : K e y   z : R e f = " i 3 2 " / > < d 2 : V a l u e   z : I d = " i 5 8 1 7 " > < d 1 p 1 : U U I D > e 8 k 1 Z N C 6 L P B Q < / d 1 p 1 : U U I D > < d 1 p 1 : _ e l e m e n t s > < d 2 : a n y T y p e   z : I d = " i 5 8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1 5 " / > < d 1 p 1 : U U I D > j x h M 7 Q i e K O n A < / d 1 p 1 : U U I D > < d 1 p 1 : C o n t a i n e r   z : R e f = " i 5 8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8 1 9 "   i : t y p e = " d 1 p 1 : L a b e l " > < d 1 p 1 : P a r e n t   z : R e f = " i 5 8 1 5 " / > < d 1 p 1 : U U I D > d Z 0 A v l B 7 q n b 0 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2 0 "   i : t y p e = " d 1 p 1 : E l e m e n t s " > < d 1 p 1 : P a r e n t   z : R e f = " i 5 8 1 5 " / > < d 1 p 1 : U U I D > O 5 j Q d F 7 S 0 4 P 9 < / d 1 p 1 : U U I D > < d 1 p 1 : _ c o n t e x t C o l l e c t i o n s > < d 2 : K e y V a l u e O f a n y T y p e C o m p o n e n t C o l l e c t i o n O f a n y T y p e g W H h t R N j > < d 2 : K e y   z : R e f = " i 3 2 " / > < d 2 : V a l u e   z : I d = " i 5 8 2 1 " > < d 1 p 1 : U U I D > k q I N l E j S C k v v < / d 1 p 1 : U U I D > < d 1 p 1 : _ e l e m e n t s > < d 2 : a n y T y p e   z : I d = " i 5 8 2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5 8 1 5 " / > < d 1 p 1 : U U I D > q h d K k 5 E y n e q N < / d 1 p 1 : U U I D > < d 1 p 1 : _ p r o p e r t i e s   z : I d = " i 5 8 2 3 "   i : t y p e = " d 1 p 1 : M D M P r o p e r t i e s " > < d 1 p 1 : P a r e n t   z : R e f = " i 5 8 2 2 " / > < d 1 p 1 : U U I D > x 1 d a v 5 M P d u d x < / d 1 p 1 : U U I D > < d 1 p 1 : _ c o n t e x t C o l l e c t i o n s > < d 2 : K e y V a l u e O f a n y T y p e C o m p o n e n t C o l l e c t i o n O f a n y T y p e g W H h t R N j > < d 2 : K e y   z : R e f = " i 3 2 " / > < d 2 : V a l u e   z : I d = " i 5 8 2 4 " > < d 1 p 1 : U U I D > d g H o M l B 5 d X z g < / d 1 p 1 : U U I D > < d 1 p 1 : _ e l e m e n t s > < d 2 : a n y T y p e   z : I d = " i 5 8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2 2 " / > < d 1 p 1 : U U I D > i Q R y m U o X V k 5 h < / d 1 p 1 : U U I D > < d 1 p 1 : C o n t a i n e r   z : R e f = " i 5 8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 G y 1 0 N D 1 v t r Z O ? S h e e t 1 ! R 1 9 9 5 C 1 : R 1 9 9 6 C 1 / 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2 0 " / > < d 1 p 1 : _ l a b e l s > < d 2 : K e y V a l u e O f s t r i n g a n y T y p e > < d 2 : K e y > L a b e l < / d 2 : K e y > < d 2 : V a l u e   z : I d = " i 5 8 2 6 "   i : t y p e = " d 1 p 1 : L a b e l " > < d 1 p 1 : P a r e n t   z : R e f = " i 5 8 2 2 " / > < d 1 p 1 : U U I D > G 2 Y v i o N N 9 5 z X 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2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5 8 1 5 " / > < d 1 p 1 : U U I D > d u 0 l j G Q G 8 p N z < / d 1 p 1 : U U I D > < d 1 p 1 : _ p r o p e r t i e s   z : I d = " i 5 8 2 8 "   i : t y p e = " d 1 p 1 : M D M P r o p e r t i e s " > < d 1 p 1 : P a r e n t   z : R e f = " i 5 8 2 7 " / > < d 1 p 1 : U U I D > m m L P D x y 6 U u n c < / d 1 p 1 : U U I D > < d 1 p 1 : _ c o n t e x t C o l l e c t i o n s > < d 2 : K e y V a l u e O f a n y T y p e C o m p o n e n t C o l l e c t i o n O f a n y T y p e g W H h t R N j > < d 2 : K e y   z : R e f = " i 3 2 " / > < d 2 : V a l u e   z : I d = " i 5 8 2 9 " > < d 1 p 1 : U U I D > H 4 R j N s i k D 7 v e < / d 1 p 1 : U U I D > < d 1 p 1 : _ e l e m e n t s > < d 2 : a n y T y p e   z : I d = " i 5 8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2 7 " / > < d 1 p 1 : U U I D > h Y o J G G c 9 l k 3 k < / d 1 p 1 : U U I D > < d 1 p 1 : C o n t a i n e r   z : R e f = " i 5 8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 G y 1 0 N D 1 v t r Z O ? S h e e t 1 ! R 1 9 9 7 C 1 : R 1 9 9 8 C 1 / 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2 0 " / > < d 1 p 1 : _ l a b e l s > < d 2 : K e y V a l u e O f s t r i n g a n y T y p e > < d 2 : K e y > L a b e l < / d 2 : K e y > < d 2 : V a l u e   z : I d = " i 5 8 3 1 "   i : t y p e = " d 1 p 1 : L a b e l " > < d 1 p 1 : P a r e n t   z : R e f = " i 5 8 2 7 " / > < d 1 p 1 : U U I D > F W b i y F P d o j h O 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8 3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5 2 3 " / > < d 1 p 1 : U U I D > J h r T W e U R D P h S < / d 1 p 1 : U U I D > < d 1 p 1 : _ p r o p e r t i e s   z : I d = " i 5 8 3 3 "   i : t y p e = " d 1 p 1 : M D M P r o p e r t i e s " > < d 1 p 1 : P a r e n t   z : R e f = " i 5 8 3 2 " / > < d 1 p 1 : U U I D > V w 2 q k 1 M 5 o 0 p r < / d 1 p 1 : U U I D > < d 1 p 1 : _ c o n t e x t C o l l e c t i o n s > < d 2 : K e y V a l u e O f a n y T y p e C o m p o n e n t C o l l e c t i o n O f a n y T y p e g W H h t R N j > < d 2 : K e y   z : R e f = " i 3 2 " / > < d 2 : V a l u e   z : I d = " i 5 8 3 4 " > < d 1 p 1 : U U I D > B E J o C W e x 2 s m p < / d 1 p 1 : U U I D > < d 1 p 1 : _ e l e m e n t s > < d 2 : a n y T y p e   z : I d = " i 5 8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3 2 " / > < d 1 p 1 : U U I D > H p 1 N S n 2 j B s K b < / d 1 p 1 : U U I D > < d 1 p 1 : C o n t a i n e r   z : R e f = " i 5 8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8 3 6 "   i : t y p e = " d 1 p 1 : L a b e l " > < d 1 p 1 : P a r e n t   z : R e f = " i 5 8 3 2 " / > < d 1 p 1 : U U I D > i e p b A 5 j 2 0 I i Y 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3 7 "   i : t y p e = " d 1 p 1 : E l e m e n t s " > < d 1 p 1 : P a r e n t   z : R e f = " i 5 8 3 2 " / > < d 1 p 1 : U U I D > N B h 7 C N 6 f u 1 q 9 < / d 1 p 1 : U U I D > < d 1 p 1 : _ c o n t e x t C o l l e c t i o n s > < d 2 : K e y V a l u e O f a n y T y p e C o m p o n e n t C o l l e c t i o n O f a n y T y p e g W H h t R N j > < d 2 : K e y   z : R e f = " i 3 2 " / > < d 2 : V a l u e   z : I d = " i 5 8 3 8 " > < d 1 p 1 : U U I D > a m l c q n H V 6 g D V < / d 1 p 1 : U U I D > < d 1 p 1 : _ e l e m e n t s > < d 2 : a n y T y p e   z : I d = " i 5 8 3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5 8 3 2 " / > < d 1 p 1 : U U I D > y W O 0 T C i H u l 8 X < / d 1 p 1 : U U I D > < d 1 p 1 : _ p r o p e r t i e s   z : I d = " i 5 8 4 0 "   i : t y p e = " d 1 p 1 : M D M P r o p e r t i e s " > < d 1 p 1 : P a r e n t   z : R e f = " i 5 8 3 9 " / > < d 1 p 1 : U U I D > r 2 A L v z 1 y u 6 G B < / d 1 p 1 : U U I D > < d 1 p 1 : _ c o n t e x t C o l l e c t i o n s > < d 2 : K e y V a l u e O f a n y T y p e C o m p o n e n t C o l l e c t i o n O f a n y T y p e g W H h t R N j > < d 2 : K e y   z : R e f = " i 3 2 " / > < d 2 : V a l u e   z : I d = " i 5 8 4 1 " > < d 1 p 1 : U U I D > x y 7 O G G t s K N h 5 < / d 1 p 1 : U U I D > < d 1 p 1 : _ e l e m e n t s > < d 2 : a n y T y p e   z : I d = " i 5 8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3 9 " / > < d 1 p 1 : U U I D > B 8 n A 8 G q U 4 t y K < / d 1 p 1 : U U I D > < d 1 p 1 : C o n t a i n e r   z : R e f = " i 5 8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 G y 1 0 N D 1 v t r Z O ? S h e e t 1 ! R 2 0 0 0 C 1 : R 2 0 0 1 C 1 / 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3 7 " / > < d 1 p 1 : _ l a b e l s > < d 2 : K e y V a l u e O f s t r i n g a n y T y p e > < d 2 : K e y > L a b e l < / d 2 : K e y > < d 2 : V a l u e   z : I d = " i 5 8 4 3 "   i : t y p e = " d 1 p 1 : L a b e l " > < d 1 p 1 : P a r e n t   z : R e f = " i 5 8 3 9 " / > < d 1 p 1 : U U I D > k t j y l b o 5 o O 4 O 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4 4 "   i : t y p e = " d 1 p 1 : E l e m e n t s " > < d 1 p 1 : P a r e n t   z : R e f = " i 5 8 3 9 " / > < d 1 p 1 : U U I D > g f z H v U C J b U d o < / d 1 p 1 : U U I D > < d 1 p 1 : _ c o n t e x t C o l l e c t i o n s > < d 2 : K e y V a l u e O f a n y T y p e C o m p o n e n t C o l l e c t i o n O f a n y T y p e g W H h t R N j > < d 2 : K e y   z : R e f = " i 3 2 " / > < d 2 : V a l u e   z : I d = " i 5 8 4 5 " > < d 1 p 1 : U U I D > m 5 E O L 6 2 0 4 y N y < / d 1 p 1 : U U I D > < d 1 p 1 : _ e l e m e n t s > < d 2 : a n y T y p e   z : I d = " i 5 8 4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5 8 3 9 " / > < d 1 p 1 : U U I D > L b W a i z 6 N 8 P f i < / d 1 p 1 : U U I D > < d 1 p 1 : _ p r o p e r t i e s   z : I d = " i 5 8 4 7 "   i : t y p e = " d 1 p 1 : M D M P r o p e r t i e s " > < d 1 p 1 : P a r e n t   z : R e f = " i 5 8 4 6 " / > < d 1 p 1 : U U I D > S T B C 1 y 5 N i z Q e < / d 1 p 1 : U U I D > < d 1 p 1 : _ c o n t e x t C o l l e c t i o n s > < d 2 : K e y V a l u e O f a n y T y p e C o m p o n e n t C o l l e c t i o n O f a n y T y p e g W H h t R N j > < d 2 : K e y   z : R e f = " i 3 2 " / > < d 2 : V a l u e   z : I d = " i 5 8 4 8 " > < d 1 p 1 : U U I D > i n c 4 9 c R n U F J x < / d 1 p 1 : U U I D > < d 1 p 1 : _ e l e m e n t s > < d 2 : a n y T y p e   z : I d = " i 5 8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4 6 " / > < d 1 p 1 : U U I D > K 0 z n Q x G O A x 1 y < / d 1 p 1 : U U I D > < d 1 p 1 : C o n t a i n e r   z : R e f = " i 5 8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 G y 1 0 N D 1 v t r Z O ? S h e e t 1 ! R 2 0 0 2 C 1 : R 2 0 0 3 C 1 / 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4 4 " / > < d 1 p 1 : _ l a b e l s > < d 2 : K e y V a l u e O f s t r i n g a n y T y p e > < d 2 : K e y > L a b e l < / d 2 : K e y > < d 2 : V a l u e   z : I d = " i 5 8 5 0 "   i : t y p e = " d 1 p 1 : L a b e l " > < d 1 p 1 : P a r e n t   z : R e f = " i 5 8 4 6 " / > < d 1 p 1 : U U I D > D N X z S r Q e a g E n 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5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5 8 3 9 " / > < d 1 p 1 : U U I D > V z V Y B 0 N n D h K u < / d 1 p 1 : U U I D > < d 1 p 1 : _ p r o p e r t i e s   z : I d = " i 5 8 5 2 "   i : t y p e = " d 1 p 1 : M D M P r o p e r t i e s " > < d 1 p 1 : P a r e n t   z : R e f = " i 5 8 5 1 " / > < d 1 p 1 : U U I D > E q 1 W R U X M s I V W < / d 1 p 1 : U U I D > < d 1 p 1 : _ c o n t e x t C o l l e c t i o n s > < d 2 : K e y V a l u e O f a n y T y p e C o m p o n e n t C o l l e c t i o n O f a n y T y p e g W H h t R N j > < d 2 : K e y   z : R e f = " i 3 2 " / > < d 2 : V a l u e   z : I d = " i 5 8 5 3 " > < d 1 p 1 : U U I D > h w V c b L 1 R K P 1 B < / d 1 p 1 : U U I D > < d 1 p 1 : _ e l e m e n t s > < d 2 : a n y T y p e   z : I d = " i 5 8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5 1 " / > < d 1 p 1 : U U I D > y S 6 w t C e 1 u p z T < / d 1 p 1 : U U I D > < d 1 p 1 : C o n t a i n e r   z : R e f = " i 5 8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 G y 1 0 N D 1 v t r Z O ? S h e e t 1 ! R 2 0 0 4 C 1 : R 2 0 0 5 C 1 / 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4 4 " / > < d 1 p 1 : _ l a b e l s > < d 2 : K e y V a l u e O f s t r i n g a n y T y p e > < d 2 : K e y > L a b e l < / d 2 : K e y > < d 2 : V a l u e   z : I d = " i 5 8 5 5 "   i : t y p e = " d 1 p 1 : L a b e l " > < d 1 p 1 : P a r e n t   z : R e f = " i 5 8 5 1 " / > < d 1 p 1 : U U I D > Q V 1 r h 7 F h C o 8 1 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8 5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5 8 3 2 " / > < d 1 p 1 : U U I D > x 5 7 0 e p q B 1 D O D < / d 1 p 1 : U U I D > < d 1 p 1 : _ p r o p e r t i e s   z : I d = " i 5 8 5 7 "   i : t y p e = " d 1 p 1 : M D M P r o p e r t i e s " > < d 1 p 1 : P a r e n t   z : R e f = " i 5 8 5 6 " / > < d 1 p 1 : U U I D > f 5 V A s 6 E D e d 9 e < / d 1 p 1 : U U I D > < d 1 p 1 : _ c o n t e x t C o l l e c t i o n s > < d 2 : K e y V a l u e O f a n y T y p e C o m p o n e n t C o l l e c t i o n O f a n y T y p e g W H h t R N j > < d 2 : K e y   z : R e f = " i 3 2 " / > < d 2 : V a l u e   z : I d = " i 5 8 5 8 " > < d 1 p 1 : U U I D > W p y 0 6 m n 1 0 z X 8 < / d 1 p 1 : U U I D > < d 1 p 1 : _ e l e m e n t s > < d 2 : a n y T y p e   z : I d = " i 5 8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5 6 " / > < d 1 p 1 : U U I D > T m e q p d n 8 6 B 1 f < / d 1 p 1 : U U I D > < d 1 p 1 : C o n t a i n e r   z : R e f = " i 5 8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 G y 1 0 N D 1 v t r Z O ? S h e e t 1 ! R 2 0 0 6 C 1 : R 2 0 0 7 C 1 / 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3 7 " / > < d 1 p 1 : _ l a b e l s > < d 2 : K e y V a l u e O f s t r i n g a n y T y p e > < d 2 : K e y > L a b e l < / d 2 : K e y > < d 2 : V a l u e   z : I d = " i 5 8 6 0 "   i : t y p e = " d 1 p 1 : L a b e l " > < d 1 p 1 : P a r e n t   z : R e f = " i 5 8 5 6 " / > < d 1 p 1 : U U I D > w k O E q D x P H z 7 N 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6 1 "   i : t y p e = " d 1 p 1 : E l e m e n t s " > < d 1 p 1 : P a r e n t   z : R e f = " i 5 8 5 6 " / > < d 1 p 1 : U U I D > l V 1 9 S b O g 8 P 6 Z < / d 1 p 1 : U U I D > < d 1 p 1 : _ c o n t e x t C o l l e c t i o n s > < d 2 : K e y V a l u e O f a n y T y p e C o m p o n e n t C o l l e c t i o n O f a n y T y p e g W H h t R N j > < d 2 : K e y   z : R e f = " i 3 2 " / > < d 2 : V a l u e   z : I d = " i 5 8 6 2 " > < d 1 p 1 : U U I D > j 5 a l o d e 0 4 y H I < / d 1 p 1 : U U I D > < d 1 p 1 : _ e l e m e n t s > < d 2 : a n y T y p e   z : I d = " i 5 8 6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5 8 5 6 " / > < d 1 p 1 : U U I D > p q u a 0 t E d X 1 O i < / d 1 p 1 : U U I D > < d 1 p 1 : _ p r o p e r t i e s   z : I d = " i 5 8 6 4 "   i : t y p e = " d 1 p 1 : M D M P r o p e r t i e s " > < d 1 p 1 : P a r e n t   z : R e f = " i 5 8 6 3 " / > < d 1 p 1 : U U I D > r 0 j O K y i g T c U E < / d 1 p 1 : U U I D > < d 1 p 1 : _ c o n t e x t C o l l e c t i o n s > < d 2 : K e y V a l u e O f a n y T y p e C o m p o n e n t C o l l e c t i o n O f a n y T y p e g W H h t R N j > < d 2 : K e y   z : R e f = " i 3 2 " / > < d 2 : V a l u e   z : I d = " i 5 8 6 5 " > < d 1 p 1 : U U I D > M p 6 H C 8 e x i X n G < / d 1 p 1 : U U I D > < d 1 p 1 : _ e l e m e n t s > < d 2 : a n y T y p e   z : I d = " i 5 8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6 3 " / > < d 1 p 1 : U U I D > X Y Y B 0 B i Z y S 9 G < / d 1 p 1 : U U I D > < d 1 p 1 : C o n t a i n e r   z : R e f = " i 5 8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 G y 1 0 N D 1 v t r Z O ? S h e e t 1 ! R 2 0 0 8 C 1 : R 2 0 0 9 C 1 / 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6 1 " / > < d 1 p 1 : _ l a b e l s > < d 2 : K e y V a l u e O f s t r i n g a n y T y p e > < d 2 : K e y > L a b e l < / d 2 : K e y > < d 2 : V a l u e   z : I d = " i 5 8 6 7 "   i : t y p e = " d 1 p 1 : L a b e l " > < d 1 p 1 : P a r e n t   z : R e f = " i 5 8 6 3 " / > < d 1 p 1 : U U I D > Q X a Y u e 0 y s 1 Y s 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6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5 8 5 6 " / > < d 1 p 1 : U U I D > g L f J u N v I W Y Z M < / d 1 p 1 : U U I D > < d 1 p 1 : _ p r o p e r t i e s   z : I d = " i 5 8 6 9 "   i : t y p e = " d 1 p 1 : M D M P r o p e r t i e s " > < d 1 p 1 : P a r e n t   z : R e f = " i 5 8 6 8 " / > < d 1 p 1 : U U I D > C Z q C R 1 q 5 R a b A < / d 1 p 1 : U U I D > < d 1 p 1 : _ c o n t e x t C o l l e c t i o n s > < d 2 : K e y V a l u e O f a n y T y p e C o m p o n e n t C o l l e c t i o n O f a n y T y p e g W H h t R N j > < d 2 : K e y   z : R e f = " i 3 2 " / > < d 2 : V a l u e   z : I d = " i 5 8 7 0 " > < d 1 p 1 : U U I D > b f 6 8 i E 7 d N d w w < / d 1 p 1 : U U I D > < d 1 p 1 : _ e l e m e n t s > < d 2 : a n y T y p e   z : I d = " i 5 8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6 8 " / > < d 1 p 1 : U U I D > V h q R 4 5 Q 6 p 0 F n < / d 1 p 1 : U U I D > < d 1 p 1 : C o n t a i n e r   z : R e f = " i 5 8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 G y 1 0 N D 1 v t r Z O ? S h e e t 1 ! R 2 0 1 0 C 1 : R 2 0 1 1 C 1 / 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6 1 " / > < d 1 p 1 : _ l a b e l s > < d 2 : K e y V a l u e O f s t r i n g a n y T y p e > < d 2 : K e y > L a b e l < / d 2 : K e y > < d 2 : V a l u e   z : I d = " i 5 8 7 2 "   i : t y p e = " d 1 p 1 : L a b e l " > < d 1 p 1 : P a r e n t   z : R e f = " i 5 8 6 8 " / > < d 1 p 1 : U U I D > f V Z P V J o 5 8 N i L 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8 7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5 5 2 3 " / > < d 1 p 1 : U U I D > o k a m y R D y M j y E < / d 1 p 1 : U U I D > < d 1 p 1 : _ p r o p e r t i e s   z : I d = " i 5 8 7 4 "   i : t y p e = " d 1 p 1 : M D M P r o p e r t i e s " > < d 1 p 1 : P a r e n t   z : R e f = " i 5 8 7 3 " / > < d 1 p 1 : U U I D > P b f r r s z B 7 Y e V < / d 1 p 1 : U U I D > < d 1 p 1 : _ c o n t e x t C o l l e c t i o n s > < d 2 : K e y V a l u e O f a n y T y p e C o m p o n e n t C o l l e c t i o n O f a n y T y p e g W H h t R N j > < d 2 : K e y   z : R e f = " i 3 2 " / > < d 2 : V a l u e   z : I d = " i 5 8 7 5 " > < d 1 p 1 : U U I D > E j 1 t V h 1 k o 3 n v < / d 1 p 1 : U U I D > < d 1 p 1 : _ e l e m e n t s > < d 2 : a n y T y p e   z : I d = " i 5 8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7 3 " / > < d 1 p 1 : U U I D > J Y A W K e V r a T q G < / d 1 p 1 : U U I D > < d 1 p 1 : C o n t a i n e r   z : R e f = " i 5 8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 G y 1 0 N D 1 v t r Z O ? S h e e t 1 ! R 2 0 1 2 C 1 / 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8 7 7 "   i : t y p e = " d 1 p 1 : L a b e l " > < d 1 p 1 : P a r e n t   z : R e f = " i 5 8 7 3 " / > < d 1 p 1 : U U I D > E C V 7 G F Y D i U K e 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7 8 "   i : t y p e = " d 1 p 1 : E l e m e n t s " > < d 1 p 1 : P a r e n t   z : R e f = " i 5 8 7 3 " / > < d 1 p 1 : U U I D > k 0 w f L E 8 I H 8 I P < / d 1 p 1 : U U I D > < d 1 p 1 : _ c o n t e x t C o l l e c t i o n s > < d 2 : K e y V a l u e O f a n y T y p e C o m p o n e n t C o l l e c t i o n O f a n y T y p e g W H h t R N j > < d 2 : K e y   z : R e f = " i 3 2 " / > < d 2 : V a l u e   z : I d = " i 5 8 7 9 " > < d 1 p 1 : U U I D > s z L t P 1 f o 6 X 4 7 < / d 1 p 1 : U U I D > < d 1 p 1 : _ e l e m e n t s > < d 2 : a n y T y p e   z : I d = " i 5 8 8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5 8 7 3 " / > < d 1 p 1 : U U I D > a j m H l p 6 G t D u s < / d 1 p 1 : U U I D > < d 1 p 1 : _ p r o p e r t i e s   z : I d = " i 5 8 8 1 "   i : t y p e = " d 1 p 1 : M D M P r o p e r t i e s " > < d 1 p 1 : P a r e n t   z : R e f = " i 5 8 8 0 " / > < d 1 p 1 : U U I D > d Q x g p v z B C V M W < / d 1 p 1 : U U I D > < d 1 p 1 : _ c o n t e x t C o l l e c t i o n s > < d 2 : K e y V a l u e O f a n y T y p e C o m p o n e n t C o l l e c t i o n O f a n y T y p e g W H h t R N j > < d 2 : K e y   z : R e f = " i 3 2 " / > < d 2 : V a l u e   z : I d = " i 5 8 8 2 " > < d 1 p 1 : U U I D > D i m I 6 f 9 Z z v g S < / d 1 p 1 : U U I D > < d 1 p 1 : _ e l e m e n t s > < d 2 : a n y T y p e   z : I d = " i 5 8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8 0 " / > < d 1 p 1 : U U I D > k c 2 e C y 4 w 1 u J F < / d 1 p 1 : U U I D > < d 1 p 1 : C o n t a i n e r   z : R e f = " i 5 8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 G y 1 0 N D 1 v t r Z O ? S h e e t 1 ! R 2 0 1 3 C 1 : R 2 0 1 4 C 1 / 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7 8 " / > < d 1 p 1 : _ l a b e l s > < d 2 : K e y V a l u e O f s t r i n g a n y T y p e > < d 2 : K e y > L a b e l < / d 2 : K e y > < d 2 : V a l u e   z : I d = " i 5 8 8 4 "   i : t y p e = " d 1 p 1 : L a b e l " > < d 1 p 1 : P a r e n t   z : R e f = " i 5 8 8 0 " / > < d 1 p 1 : U U I D > Y Q d 1 X E w y E e z O 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8 5 "   i : t y p e = " d 1 p 1 : E l e m e n t s " > < d 1 p 1 : P a r e n t   z : R e f = " i 5 8 8 0 " / > < d 1 p 1 : U U I D > t P 3 Q d e T t H Y c i < / d 1 p 1 : U U I D > < d 1 p 1 : _ c o n t e x t C o l l e c t i o n s > < d 2 : K e y V a l u e O f a n y T y p e C o m p o n e n t C o l l e c t i o n O f a n y T y p e g W H h t R N j > < d 2 : K e y   z : R e f = " i 3 2 " / > < d 2 : V a l u e   z : I d = " i 5 8 8 6 " > < d 1 p 1 : U U I D > N 3 3 W 1 i S O 3 P P V < / d 1 p 1 : U U I D > < d 1 p 1 : _ e l e m e n t s > < d 2 : a n y T y p e   z : I d = " i 5 8 8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5 8 8 0 " / > < d 1 p 1 : U U I D > n q n O u B k g i C H e < / d 1 p 1 : U U I D > < d 1 p 1 : _ p r o p e r t i e s   z : I d = " i 5 8 8 8 "   i : t y p e = " d 1 p 1 : M D M P r o p e r t i e s " > < d 1 p 1 : P a r e n t   z : R e f = " i 5 8 8 7 " / > < d 1 p 1 : U U I D > m X 4 1 F m s 0 M o S m < / d 1 p 1 : U U I D > < d 1 p 1 : _ c o n t e x t C o l l e c t i o n s > < d 2 : K e y V a l u e O f a n y T y p e C o m p o n e n t C o l l e c t i o n O f a n y T y p e g W H h t R N j > < d 2 : K e y   z : R e f = " i 3 2 " / > < d 2 : V a l u e   z : I d = " i 5 8 8 9 " > < d 1 p 1 : U U I D > t M u 4 U R S z u e z M < / d 1 p 1 : U U I D > < d 1 p 1 : _ e l e m e n t s > < d 2 : a n y T y p e   z : I d = " i 5 8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8 7 " / > < d 1 p 1 : U U I D > u V 8 O a b d U Y h Y k < / d 1 p 1 : U U I D > < d 1 p 1 : C o n t a i n e r   z : R e f = " i 5 8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 G y 1 0 N D 1 v t r Z O ? S h e e t 1 ! R 2 0 1 5 C 1 : R 2 0 1 6 C 1 / 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8 5 " / > < d 1 p 1 : _ l a b e l s > < d 2 : K e y V a l u e O f s t r i n g a n y T y p e > < d 2 : K e y > L a b e l < / d 2 : K e y > < d 2 : V a l u e   z : I d = " i 5 8 9 1 "   i : t y p e = " d 1 p 1 : L a b e l " > < d 1 p 1 : P a r e n t   z : R e f = " i 5 8 8 7 " / > < d 1 p 1 : U U I D > X h D D 4 S r O w Z P R 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9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5 8 8 0 " / > < d 1 p 1 : U U I D > c s s D 6 1 4 G q D o x < / d 1 p 1 : U U I D > < d 1 p 1 : _ p r o p e r t i e s   z : I d = " i 5 8 9 3 "   i : t y p e = " d 1 p 1 : M D M P r o p e r t i e s " > < d 1 p 1 : P a r e n t   z : R e f = " i 5 8 9 2 " / > < d 1 p 1 : U U I D > e G U M C q F C K P m 1 < / d 1 p 1 : U U I D > < d 1 p 1 : _ c o n t e x t C o l l e c t i o n s > < d 2 : K e y V a l u e O f a n y T y p e C o m p o n e n t C o l l e c t i o n O f a n y T y p e g W H h t R N j > < d 2 : K e y   z : R e f = " i 3 2 " / > < d 2 : V a l u e   z : I d = " i 5 8 9 4 " > < d 1 p 1 : U U I D > D A b m c V V Q i t 9 u < / d 1 p 1 : U U I D > < d 1 p 1 : _ e l e m e n t s > < d 2 : a n y T y p e   z : I d = " i 5 8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9 2 " / > < d 1 p 1 : U U I D > h d a w L 8 O V z J U O < / d 1 p 1 : U U I D > < d 1 p 1 : C o n t a i n e r   z : R e f = " i 5 8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 G y 1 0 N D 1 v t r Z O ? S h e e t 1 ! R 2 0 1 7 C 1 : R 2 0 1 8 C 1 / 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8 5 " / > < d 1 p 1 : _ l a b e l s > < d 2 : K e y V a l u e O f s t r i n g a n y T y p e > < d 2 : K e y > L a b e l < / d 2 : K e y > < d 2 : V a l u e   z : I d = " i 5 8 9 6 "   i : t y p e = " d 1 p 1 : L a b e l " > < d 1 p 1 : P a r e n t   z : R e f = " i 5 8 9 2 " / > < d 1 p 1 : U U I D > a l S K N B A Y 1 R 2 3 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8 9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5 8 7 3 " / > < d 1 p 1 : U U I D > t W z 1 6 P x P j t Q t < / d 1 p 1 : U U I D > < d 1 p 1 : _ p r o p e r t i e s   z : I d = " i 5 8 9 8 "   i : t y p e = " d 1 p 1 : M D M P r o p e r t i e s " > < d 1 p 1 : P a r e n t   z : R e f = " i 5 8 9 7 " / > < d 1 p 1 : U U I D > x G w D Y w C o u H L a < / d 1 p 1 : U U I D > < d 1 p 1 : _ c o n t e x t C o l l e c t i o n s > < d 2 : K e y V a l u e O f a n y T y p e C o m p o n e n t C o l l e c t i o n O f a n y T y p e g W H h t R N j > < d 2 : K e y   z : R e f = " i 3 2 " / > < d 2 : V a l u e   z : I d = " i 5 8 9 9 " > < d 1 p 1 : U U I D > z 2 2 C L I C 2 G k i k < / d 1 p 1 : U U I D > < d 1 p 1 : _ e l e m e n t s > < d 2 : a n y T y p e   z : I d = " i 5 9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9 7 " / > < d 1 p 1 : U U I D > N U 2 M B Q B 4 q N o W < / d 1 p 1 : U U I D > < d 1 p 1 : C o n t a i n e r   z : R e f = " i 5 8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 G y 1 0 N D 1 v t r Z O ? S h e e t 1 ! R 2 0 1 9 C 1 : R 2 0 2 0 C 1 / 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7 8 " / > < d 1 p 1 : _ l a b e l s > < d 2 : K e y V a l u e O f s t r i n g a n y T y p e > < d 2 : K e y > L a b e l < / d 2 : K e y > < d 2 : V a l u e   z : I d = " i 5 9 0 1 "   i : t y p e = " d 1 p 1 : L a b e l " > < d 1 p 1 : P a r e n t   z : R e f = " i 5 8 9 7 " / > < d 1 p 1 : U U I D > x 4 O d w x z y U j z c 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0 2 "   i : t y p e = " d 1 p 1 : E l e m e n t s " > < d 1 p 1 : P a r e n t   z : R e f = " i 5 8 9 7 " / > < d 1 p 1 : U U I D > f S w c S u G g X k Q m < / d 1 p 1 : U U I D > < d 1 p 1 : _ c o n t e x t C o l l e c t i o n s > < d 2 : K e y V a l u e O f a n y T y p e C o m p o n e n t C o l l e c t i o n O f a n y T y p e g W H h t R N j > < d 2 : K e y   z : R e f = " i 3 2 " / > < d 2 : V a l u e   z : I d = " i 5 9 0 3 " > < d 1 p 1 : U U I D > v H J Z M O 5 1 j A R p < / d 1 p 1 : U U I D > < d 1 p 1 : _ e l e m e n t s > < d 2 : a n y T y p e   z : I d = " i 5 9 0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5 8 9 7 " / > < d 1 p 1 : U U I D > Y V 7 z m u V w g f 6 V < / d 1 p 1 : U U I D > < d 1 p 1 : _ p r o p e r t i e s   z : I d = " i 5 9 0 5 "   i : t y p e = " d 1 p 1 : M D M P r o p e r t i e s " > < d 1 p 1 : P a r e n t   z : R e f = " i 5 9 0 4 " / > < d 1 p 1 : U U I D > d S 2 w r W A g S 9 w T < / d 1 p 1 : U U I D > < d 1 p 1 : _ c o n t e x t C o l l e c t i o n s > < d 2 : K e y V a l u e O f a n y T y p e C o m p o n e n t C o l l e c t i o n O f a n y T y p e g W H h t R N j > < d 2 : K e y   z : R e f = " i 3 2 " / > < d 2 : V a l u e   z : I d = " i 5 9 0 6 " > < d 1 p 1 : U U I D > F L K q H d H Y i M x E < / d 1 p 1 : U U I D > < d 1 p 1 : _ e l e m e n t s > < d 2 : a n y T y p e   z : I d = " i 5 9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0 4 " / > < d 1 p 1 : U U I D > v 0 n d G Q u x O g d 3 < / d 1 p 1 : U U I D > < d 1 p 1 : C o n t a i n e r   z : R e f = " i 5 9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 G y 1 0 N D 1 v t r Z O ? S h e e t 1 ! R 2 0 2 1 C 1 : R 2 0 2 2 C 1 / 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0 2 " / > < d 1 p 1 : _ l a b e l s > < d 2 : K e y V a l u e O f s t r i n g a n y T y p e > < d 2 : K e y > L a b e l < / d 2 : K e y > < d 2 : V a l u e   z : I d = " i 5 9 0 8 "   i : t y p e = " d 1 p 1 : L a b e l " > < d 1 p 1 : P a r e n t   z : R e f = " i 5 9 0 4 " / > < d 1 p 1 : U U I D > q 9 M l O D 6 Z L y L k 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0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5 8 9 7 " / > < d 1 p 1 : U U I D > T t o i h P L K x x O 4 < / d 1 p 1 : U U I D > < d 1 p 1 : _ p r o p e r t i e s   z : I d = " i 5 9 1 0 "   i : t y p e = " d 1 p 1 : M D M P r o p e r t i e s " > < d 1 p 1 : P a r e n t   z : R e f = " i 5 9 0 9 " / > < d 1 p 1 : U U I D > N Q L u j C R Q i i F 0 < / d 1 p 1 : U U I D > < d 1 p 1 : _ c o n t e x t C o l l e c t i o n s > < d 2 : K e y V a l u e O f a n y T y p e C o m p o n e n t C o l l e c t i o n O f a n y T y p e g W H h t R N j > < d 2 : K e y   z : R e f = " i 3 2 " / > < d 2 : V a l u e   z : I d = " i 5 9 1 1 " > < d 1 p 1 : U U I D > F V x N F Q z Y f x 2 1 < / d 1 p 1 : U U I D > < d 1 p 1 : _ e l e m e n t s > < d 2 : a n y T y p e   z : I d = " i 5 9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0 9 " / > < d 1 p 1 : U U I D > m i a B Q 9 F k t R a 2 < / d 1 p 1 : U U I D > < d 1 p 1 : C o n t a i n e r   z : R e f = " i 5 9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 G y 1 0 N D 1 v t r Z O ? S h e e t 1 ! R 2 0 2 3 C 1 : R 2 0 2 4 C 1 / 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0 2 " / > < d 1 p 1 : _ l a b e l s > < d 2 : K e y V a l u e O f s t r i n g a n y T y p e > < d 2 : K e y > L a b e l < / d 2 : K e y > < d 2 : V a l u e   z : I d = " i 5 9 1 3 "   i : t y p e = " d 1 p 1 : L a b e l " > < d 1 p 1 : P a r e n t   z : R e f = " i 5 9 0 9 " / > < d 1 p 1 : U U I D > o f Z Y Y z o C w R L B 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5 9 1 4 "   i : t y p e = " d 1 p 1 : V a r i a b l e " > < d 1 p 1 : N a m e > F 1 6 < / d 1 p 1 : N a m e > < d 1 p 1 : O b j e c t T y p e > V a r i a b l e < / d 1 p 1 : O b j e c t T y p e > < d 1 p 1 : P a r e n t   z : R e f = " i 4 1 " / > < d 1 p 1 : U U I D > j m k 2 V U 5 i E a J P < / d 1 p 1 : U U I D > < d 1 p 1 : C o n t a i n e r   z : R e f = " i 4 7 " / > < d 1 p 1 : _ l a b e l s > < d 2 : K e y V a l u e O f s t r i n g a n y T y p e > < d 2 : K e y > L a b e l < / d 2 : K e y > < d 2 : V a l u e   z : I d = " i 5 9 1 5 "   i : t y p e = " d 1 p 1 : L a b e l " > < d 1 p 1 : P a r e n t   z : R e f = " i 5 9 1 4 " / > < d 1 p 1 : U U I D > O 2 2 3 n 9 C w g q N a 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 F 1 6 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1 6 "   i : t y p e = " d 1 p 1 : E l e m e n t s " > < d 1 p 1 : P a r e n t   z : R e f = " i 5 9 1 4 " / > < d 1 p 1 : U U I D > S W C D r K y K N L l Z < / d 1 p 1 : U U I D > < d 1 p 1 : _ c o n t e x t C o l l e c t i o n s > < d 2 : K e y V a l u e O f a n y T y p e C o m p o n e n t C o l l e c t i o n O f a n y T y p e g W H h t R N j > < d 2 : K e y   z : R e f = " i 3 2 " / > < d 2 : V a l u e   z : I d = " i 5 9 1 7 " > < d 1 p 1 : U U I D > c t s O 4 k o V L 4 N g < / d 1 p 1 : U U I D > < d 1 p 1 : _ e l e m e n t s > < d 2 : a n y T y p e   z : I d = " i 5 9 1 8 "   i : t y p e = " d 1 p 1 : E l e m e n t " > < d 1 p 1 : N a m e > B a s e < / d 1 p 1 : N a m e > < d 1 p 1 : O b j e c t T y p e > E l e m e n t < / d 1 p 1 : O b j e c t T y p e > < d 1 p 1 : P a r e n t   z : R e f = " i 5 9 1 4 " / > < d 1 p 1 : U U I D > z Y y y b N B R M M 2 5 < / d 1 p 1 : U U I D > < d 1 p 1 : _ p r o p e r t i e s   z : I d = " i 5 9 1 9 "   i : t y p e = " d 1 p 1 : M D M P r o p e r t i e s " > < d 1 p 1 : P a r e n t   z : R e f = " i 5 9 1 8 " / > < d 1 p 1 : U U I D > P m K q Q h A m G B W u < / d 1 p 1 : U U I D > < d 1 p 1 : _ c o n t e x t C o l l e c t i o n s > < d 2 : K e y V a l u e O f a n y T y p e C o m p o n e n t C o l l e c t i o n O f a n y T y p e g W H h t R N j > < d 2 : K e y   z : R e f = " i 3 2 " / > < d 2 : V a l u e   z : I d = " i 5 9 2 0 " > < d 1 p 1 : U U I D > r M G F R N n t N 9 m t < / d 1 p 1 : U U I D > < d 1 p 1 : _ e l e m e n t s > < d 2 : a n y T y p e   z : I d = " i 5 9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1 8 " / > < d 1 p 1 : U U I D > A 6 j H F P D O D i p G < / d 1 p 1 : U U I D > < d 1 p 1 : C o n t a i n e r   z : R e f = " i 5 9 1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5 9 2 2 "   i : t y p e = " d 1 p 1 : L a b e l " > < d 1 p 1 : P a r e n t   z : R e f = " i 5 9 1 8 " / > < d 1 p 1 : U U I D > K O V S p 6 O V 2 w 6 a 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5 9 2 3 "   i : t y p e = " d 1 p 1 : E l e m e n t " > < d 1 p 1 : N a m e > T o t a l < / d 1 p 1 : N a m e > < d 1 p 1 : O b j e c t T y p e > E l e m e n t < / d 1 p 1 : O b j e c t T y p e > < d 1 p 1 : P a r e n t   z : R e f = " i 5 9 1 4 " / > < d 1 p 1 : U U I D > c 8 X x R E k O h K G 5 < / d 1 p 1 : U U I D > < d 1 p 1 : _ p r o p e r t i e s   z : I d = " i 5 9 2 4 "   i : t y p e = " d 1 p 1 : M D M P r o p e r t i e s " > < d 1 p 1 : P a r e n t   z : R e f = " i 5 9 2 3 " / > < d 1 p 1 : U U I D > k J d H O x u S 9 c p U < / d 1 p 1 : U U I D > < d 1 p 1 : _ c o n t e x t C o l l e c t i o n s > < d 2 : K e y V a l u e O f a n y T y p e C o m p o n e n t C o l l e c t i o n O f a n y T y p e g W H h t R N j > < d 2 : K e y   z : R e f = " i 3 2 " / > < d 2 : V a l u e   z : I d = " i 5 9 2 5 " > < d 1 p 1 : U U I D > x 3 h 2 8 I r R i A X n < / d 1 p 1 : U U I D > < d 1 p 1 : _ e l e m e n t s > < d 2 : a n y T y p e   z : I d = " i 5 9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2 3 " / > < d 1 p 1 : U U I D > v N S x j P r H W L b 5 < / d 1 p 1 : U U I D > < d 1 p 1 : C o n t a i n e r   z : R e f = " i 5 9 2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5 9 2 7 "   i : t y p e = " d 1 p 1 : L a b e l " > < d 1 p 1 : P a r e n t   z : R e f = " i 5 9 2 3 " / > < d 1 p 1 : U U I D > p B F k w r r C H Z h c 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2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5 9 1 4 " / > < d 1 p 1 : U U I D > P M 6 Y f 9 0 v f m t 7 < / d 1 p 1 : U U I D > < d 1 p 1 : _ p r o p e r t i e s   z : I d = " i 5 9 2 9 "   i : t y p e = " d 1 p 1 : M D M P r o p e r t i e s " > < d 1 p 1 : P a r e n t   z : R e f = " i 5 9 2 8 " / > < d 1 p 1 : U U I D > o 5 A Q y W G Q 9 7 d h < / d 1 p 1 : U U I D > < d 1 p 1 : _ c o n t e x t C o l l e c t i o n s > < d 2 : K e y V a l u e O f a n y T y p e C o m p o n e n t C o l l e c t i o n O f a n y T y p e g W H h t R N j > < d 2 : K e y   z : R e f = " i 3 2 " / > < d 2 : V a l u e   z : I d = " i 5 9 3 0 " > < d 1 p 1 : U U I D > u j Y 3 M S 1 r w 0 M B < / d 1 p 1 : U U I D > < d 1 p 1 : _ e l e m e n t s > < d 2 : a n y T y p e   z : I d = " i 5 9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2 8 " / > < d 1 p 1 : U U I D > Z 7 u v v h 7 x d m E C < / d 1 p 1 : U U I D > < d 1 p 1 : C o n t a i n e r   z : R e f = " i 5 9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 K y p D j 1 A D O O a V ? S h e e t 1 ! R 2 0 3 0 C 1 / 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5 9 3 2 "   i : t y p e = " d 1 p 1 : L a b e l " > < d 1 p 1 : P a r e n t   z : R e f = " i 5 9 2 8 " / > < d 1 p 1 : U U I D > d X b k N f J L T I 9 L 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3 3 "   i : t y p e = " d 1 p 1 : E l e m e n t s " > < d 1 p 1 : P a r e n t   z : R e f = " i 5 9 2 8 " / > < d 1 p 1 : U U I D > U r L 3 H b o p y C s V < / d 1 p 1 : U U I D > < d 1 p 1 : _ c o n t e x t C o l l e c t i o n s > < d 2 : K e y V a l u e O f a n y T y p e C o m p o n e n t C o l l e c t i o n O f a n y T y p e g W H h t R N j > < d 2 : K e y   z : R e f = " i 3 2 " / > < d 2 : V a l u e   z : I d = " i 5 9 3 4 " > < d 1 p 1 : U U I D > A p o 6 D y f S 7 k A y < / d 1 p 1 : U U I D > < d 1 p 1 : _ e l e m e n t s > < d 2 : a n y T y p e   z : I d = " i 5 9 3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5 9 2 8 " / > < d 1 p 1 : U U I D > p 5 o D 8 D J i 1 V d A < / d 1 p 1 : U U I D > < d 1 p 1 : _ p r o p e r t i e s   z : I d = " i 5 9 3 6 "   i : t y p e = " d 1 p 1 : M D M P r o p e r t i e s " > < d 1 p 1 : P a r e n t   z : R e f = " i 5 9 3 5 " / > < d 1 p 1 : U U I D > G b d L 4 H o 7 v w 1 9 < / d 1 p 1 : U U I D > < d 1 p 1 : _ c o n t e x t C o l l e c t i o n s > < d 2 : K e y V a l u e O f a n y T y p e C o m p o n e n t C o l l e c t i o n O f a n y T y p e g W H h t R N j > < d 2 : K e y   z : R e f = " i 3 2 " / > < d 2 : V a l u e   z : I d = " i 5 9 3 7 " > < d 1 p 1 : U U I D > s y 5 E U u J 7 u 9 x 1 < / d 1 p 1 : U U I D > < d 1 p 1 : _ e l e m e n t s > < d 2 : a n y T y p e   z : I d = " i 5 9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3 5 " / > < d 1 p 1 : U U I D > g W f c A q E S f V x w < / d 1 p 1 : U U I D > < d 1 p 1 : C o n t a i n e r   z : R e f = " i 5 9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 K y p D j 1 A D O O a V ? S h e e t 1 ! R 2 0 3 1 C 1 : R 2 0 3 2 C 1 / 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3 9 "   i : t y p e = " d 1 p 1 : L a b e l " > < d 1 p 1 : P a r e n t   z : R e f = " i 5 9 3 5 " / > < d 1 p 1 : U U I D > t F M P 9 c S p L n M R 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4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5 9 2 8 " / > < d 1 p 1 : U U I D > O D b 3 f v G x C L R R < / d 1 p 1 : U U I D > < d 1 p 1 : _ p r o p e r t i e s   z : I d = " i 5 9 4 1 "   i : t y p e = " d 1 p 1 : M D M P r o p e r t i e s " > < d 1 p 1 : P a r e n t   z : R e f = " i 5 9 4 0 " / > < d 1 p 1 : U U I D > q q x o L P Q t E u 1 7 < / d 1 p 1 : U U I D > < d 1 p 1 : _ c o n t e x t C o l l e c t i o n s > < d 2 : K e y V a l u e O f a n y T y p e C o m p o n e n t C o l l e c t i o n O f a n y T y p e g W H h t R N j > < d 2 : K e y   z : R e f = " i 3 2 " / > < d 2 : V a l u e   z : I d = " i 5 9 4 2 " > < d 1 p 1 : U U I D > f 3 c t c H T H p m i i < / d 1 p 1 : U U I D > < d 1 p 1 : _ e l e m e n t s > < d 2 : a n y T y p e   z : I d = " i 5 9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4 0 " / > < d 1 p 1 : U U I D > g M 7 E r k f g A K P p < / d 1 p 1 : U U I D > < d 1 p 1 : C o n t a i n e r   z : R e f = " i 5 9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 K y p D j 1 A D O O a V ? S h e e t 1 ! R 2 0 3 3 C 1 : R 2 0 3 4 C 1 / 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4 4 "   i : t y p e = " d 1 p 1 : L a b e l " > < d 1 p 1 : P a r e n t   z : R e f = " i 5 9 4 0 " / > < d 1 p 1 : U U I D > y e e n h 9 O r z 4 y 1 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4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5 9 2 8 " / > < d 1 p 1 : U U I D > W z s s 9 F S C d r C r < / d 1 p 1 : U U I D > < d 1 p 1 : _ p r o p e r t i e s   z : I d = " i 5 9 4 6 "   i : t y p e = " d 1 p 1 : M D M P r o p e r t i e s " > < d 1 p 1 : P a r e n t   z : R e f = " i 5 9 4 5 " / > < d 1 p 1 : U U I D > x f x f t D x 3 d h 0 G < / d 1 p 1 : U U I D > < d 1 p 1 : _ c o n t e x t C o l l e c t i o n s > < d 2 : K e y V a l u e O f a n y T y p e C o m p o n e n t C o l l e c t i o n O f a n y T y p e g W H h t R N j > < d 2 : K e y   z : R e f = " i 3 2 " / > < d 2 : V a l u e   z : I d = " i 5 9 4 7 " > < d 1 p 1 : U U I D > L W 0 Y C p H N H O B 8 < / d 1 p 1 : U U I D > < d 1 p 1 : _ e l e m e n t s > < d 2 : a n y T y p e   z : I d = " i 5 9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4 5 " / > < d 1 p 1 : U U I D > O M B e P W 6 c p x w 6 < / d 1 p 1 : U U I D > < d 1 p 1 : C o n t a i n e r   z : R e f = " i 5 9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 K y p D j 1 A D O O a V ? S h e e t 1 ! R 2 0 3 5 C 1 : R 2 0 3 6 C 1 / 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4 9 "   i : t y p e = " d 1 p 1 : L a b e l " > < d 1 p 1 : P a r e n t   z : R e f = " i 5 9 4 5 " / > < d 1 p 1 : U U I D > b j J Z B r B R c y H q 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5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5 9 2 8 " / > < d 1 p 1 : U U I D > w b w s I r b 3 T O r 9 < / d 1 p 1 : U U I D > < d 1 p 1 : _ p r o p e r t i e s   z : I d = " i 5 9 5 1 "   i : t y p e = " d 1 p 1 : M D M P r o p e r t i e s " > < d 1 p 1 : P a r e n t   z : R e f = " i 5 9 5 0 " / > < d 1 p 1 : U U I D > R z Z l 0 p F G X 1 1 V < / d 1 p 1 : U U I D > < d 1 p 1 : _ c o n t e x t C o l l e c t i o n s > < d 2 : K e y V a l u e O f a n y T y p e C o m p o n e n t C o l l e c t i o n O f a n y T y p e g W H h t R N j > < d 2 : K e y   z : R e f = " i 3 2 " / > < d 2 : V a l u e   z : I d = " i 5 9 5 2 " > < d 1 p 1 : U U I D > m H e W C B i t e y N h < / d 1 p 1 : U U I D > < d 1 p 1 : _ e l e m e n t s > < d 2 : a n y T y p e   z : I d = " i 5 9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5 0 " / > < d 1 p 1 : U U I D > C S o G k Y c b k 3 D N < / d 1 p 1 : U U I D > < d 1 p 1 : C o n t a i n e r   z : R e f = " i 5 9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 K y p D j 1 A D O O a V ? S h e e t 1 ! R 2 0 3 7 C 1 : R 2 0 3 8 C 1 / 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5 4 "   i : t y p e = " d 1 p 1 : L a b e l " > < d 1 p 1 : P a r e n t   z : R e f = " i 5 9 5 0 " / > < d 1 p 1 : U U I D > G O y U 7 4 l T 2 K 3 s 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5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5 9 2 8 " / > < d 1 p 1 : U U I D > i c h V I B o v K a u v < / d 1 p 1 : U U I D > < d 1 p 1 : _ p r o p e r t i e s   z : I d = " i 5 9 5 6 "   i : t y p e = " d 1 p 1 : M D M P r o p e r t i e s " > < d 1 p 1 : P a r e n t   z : R e f = " i 5 9 5 5 " / > < d 1 p 1 : U U I D > N g X d J 4 m b W q u I < / d 1 p 1 : U U I D > < d 1 p 1 : _ c o n t e x t C o l l e c t i o n s > < d 2 : K e y V a l u e O f a n y T y p e C o m p o n e n t C o l l e c t i o n O f a n y T y p e g W H h t R N j > < d 2 : K e y   z : R e f = " i 3 2 " / > < d 2 : V a l u e   z : I d = " i 5 9 5 7 " > < d 1 p 1 : U U I D > t l Z n P D c h m 2 i h < / d 1 p 1 : U U I D > < d 1 p 1 : _ e l e m e n t s > < d 2 : a n y T y p e   z : I d = " i 5 9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5 5 " / > < d 1 p 1 : U U I D > A 8 g 8 Z a w 1 E Q G h < / d 1 p 1 : U U I D > < d 1 p 1 : C o n t a i n e r   z : R e f = " i 5 9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 K y p D j 1 A D O O a V ? S h e e t 1 ! R 2 0 3 9 C 1 : R 2 0 4 0 C 1 / 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5 9 "   i : t y p e = " d 1 p 1 : L a b e l " > < d 1 p 1 : P a r e n t   z : R e f = " i 5 9 5 5 " / > < d 1 p 1 : U U I D > j q E 1 Q S Z s e D u O 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6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5 9 2 8 " / > < d 1 p 1 : U U I D > b e F X D R c N A A C y < / d 1 p 1 : U U I D > < d 1 p 1 : _ p r o p e r t i e s   z : I d = " i 5 9 6 1 "   i : t y p e = " d 1 p 1 : M D M P r o p e r t i e s " > < d 1 p 1 : P a r e n t   z : R e f = " i 5 9 6 0 " / > < d 1 p 1 : U U I D > i F j k M w K W i g O 9 < / d 1 p 1 : U U I D > < d 1 p 1 : _ c o n t e x t C o l l e c t i o n s > < d 2 : K e y V a l u e O f a n y T y p e C o m p o n e n t C o l l e c t i o n O f a n y T y p e g W H h t R N j > < d 2 : K e y   z : R e f = " i 3 2 " / > < d 2 : V a l u e   z : I d = " i 5 9 6 2 " > < d 1 p 1 : U U I D > y z L h b g m Y 7 0 c L < / d 1 p 1 : U U I D > < d 1 p 1 : _ e l e m e n t s > < d 2 : a n y T y p e   z : I d = " i 5 9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6 0 " / > < d 1 p 1 : U U I D > U n B 6 4 1 D m e 1 8 K < / d 1 p 1 : U U I D > < d 1 p 1 : C o n t a i n e r   z : R e f = " i 5 9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 K y p D j 1 A D O O a V ? S h e e t 1 ! R 2 0 4 1 C 1 : R 2 0 4 2 C 1 / 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6 4 "   i : t y p e = " d 1 p 1 : L a b e l " > < d 1 p 1 : P a r e n t   z : R e f = " i 5 9 6 0 " / > < d 1 p 1 : U U I D > t G u N 5 z D q n R 7 u 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9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5 9 1 4 " / > < d 1 p 1 : U U I D > F L w i x i i N E i 7 z < / d 1 p 1 : U U I D > < d 1 p 1 : _ p r o p e r t i e s   z : I d = " i 5 9 6 6 "   i : t y p e = " d 1 p 1 : M D M P r o p e r t i e s " > < d 1 p 1 : P a r e n t   z : R e f = " i 5 9 6 5 " / > < d 1 p 1 : U U I D > Y 1 U 0 s L 9 e u h A k < / d 1 p 1 : U U I D > < d 1 p 1 : _ c o n t e x t C o l l e c t i o n s > < d 2 : K e y V a l u e O f a n y T y p e C o m p o n e n t C o l l e c t i o n O f a n y T y p e g W H h t R N j > < d 2 : K e y   z : R e f = " i 3 2 " / > < d 2 : V a l u e   z : I d = " i 5 9 6 7 " > < d 1 p 1 : U U I D > L O a i p t j z n Y L j < / d 1 p 1 : U U I D > < d 1 p 1 : _ e l e m e n t s > < d 2 : a n y T y p e   z : I d = " i 5 9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6 5 " / > < d 1 p 1 : U U I D > m O c p c n g F 1 B D i < / d 1 p 1 : U U I D > < d 1 p 1 : C o n t a i n e r   z : R e f = " i 5 9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 K y p D j 1 A D O O a V ? S h e e t 1 ! R 2 0 4 3 C 1 / 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5 9 6 9 "   i : t y p e = " d 1 p 1 : L a b e l " > < d 1 p 1 : P a r e n t   z : R e f = " i 5 9 6 5 " / > < d 1 p 1 : U U I D > x e c D V Y A T I 4 S b 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7 0 "   i : t y p e = " d 1 p 1 : E l e m e n t s " > < d 1 p 1 : P a r e n t   z : R e f = " i 5 9 6 5 " / > < d 1 p 1 : U U I D > K D R 2 Q u 4 I R m 1 2 < / d 1 p 1 : U U I D > < d 1 p 1 : _ c o n t e x t C o l l e c t i o n s > < d 2 : K e y V a l u e O f a n y T y p e C o m p o n e n t C o l l e c t i o n O f a n y T y p e g W H h t R N j > < d 2 : K e y   z : R e f = " i 3 2 " / > < d 2 : V a l u e   z : I d = " i 5 9 7 1 " > < d 1 p 1 : U U I D > h w s 0 F 7 0 A 1 5 V u < / d 1 p 1 : U U I D > < d 1 p 1 : _ e l e m e n t s > < d 2 : a n y T y p e   z : I d = " i 5 9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5 9 6 5 " / > < d 1 p 1 : U U I D > O r 6 V o z h T p T U e < / d 1 p 1 : U U I D > < d 1 p 1 : _ p r o p e r t i e s   z : I d = " i 5 9 7 3 "   i : t y p e = " d 1 p 1 : M D M P r o p e r t i e s " > < d 1 p 1 : P a r e n t   z : R e f = " i 5 9 7 2 " / > < d 1 p 1 : U U I D > K w r x 1 8 b 2 n c s q < / d 1 p 1 : U U I D > < d 1 p 1 : _ c o n t e x t C o l l e c t i o n s > < d 2 : K e y V a l u e O f a n y T y p e C o m p o n e n t C o l l e c t i o n O f a n y T y p e g W H h t R N j > < d 2 : K e y   z : R e f = " i 3 2 " / > < d 2 : V a l u e   z : I d = " i 5 9 7 4 " > < d 1 p 1 : U U I D > Y g 7 v U J i F s w G d < / d 1 p 1 : U U I D > < d 1 p 1 : _ e l e m e n t s > < d 2 : a n y T y p e   z : I d = " i 5 9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7 2 " / > < d 1 p 1 : U U I D > m U B H B 4 u N L 2 W 1 < / d 1 p 1 : U U I D > < d 1 p 1 : C o n t a i n e r   z : R e f = " i 5 9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 K y p D j 1 A D O O a V ? S h e e t 1 ! R 2 0 4 4 C 1 : R 2 0 4 5 C 1 / 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7 0 " / > < d 1 p 1 : _ l a b e l s > < d 2 : K e y V a l u e O f s t r i n g a n y T y p e > < d 2 : K e y > L a b e l < / d 2 : K e y > < d 2 : V a l u e   z : I d = " i 5 9 7 6 "   i : t y p e = " d 1 p 1 : L a b e l " > < d 1 p 1 : P a r e n t   z : R e f = " i 5 9 7 2 " / > < d 1 p 1 : U U I D > X q p T Y 9 w V b O d 5 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9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5 9 6 5 " / > < d 1 p 1 : U U I D > Q T 4 y N D 8 b e c T j < / d 1 p 1 : U U I D > < d 1 p 1 : _ p r o p e r t i e s   z : I d = " i 5 9 7 8 "   i : t y p e = " d 1 p 1 : M D M P r o p e r t i e s " > < d 1 p 1 : P a r e n t   z : R e f = " i 5 9 7 7 " / > < d 1 p 1 : U U I D > C x 8 p 7 T 6 S g w M 6 < / d 1 p 1 : U U I D > < d 1 p 1 : _ c o n t e x t C o l l e c t i o n s > < d 2 : K e y V a l u e O f a n y T y p e C o m p o n e n t C o l l e c t i o n O f a n y T y p e g W H h t R N j > < d 2 : K e y   z : R e f = " i 3 2 " / > < d 2 : V a l u e   z : I d = " i 5 9 7 9 " > < d 1 p 1 : U U I D > i v w r d 8 0 a q N C h < / d 1 p 1 : U U I D > < d 1 p 1 : _ e l e m e n t s > < d 2 : a n y T y p e   z : I d = " i 5 9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7 7 " / > < d 1 p 1 : U U I D > x T 1 s s f f m K F t i < / d 1 p 1 : U U I D > < d 1 p 1 : C o n t a i n e r   z : R e f = " i 5 9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 K y p D j 1 A D O O a V ? S h e e t 1 ! R 2 0 4 6 C 1 : R 2 0 4 7 C 1 / 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7 0 " / > < d 1 p 1 : _ l a b e l s > < d 2 : K e y V a l u e O f s t r i n g a n y T y p e > < d 2 : K e y > L a b e l < / d 2 : K e y > < d 2 : V a l u e   z : I d = " i 5 9 8 1 "   i : t y p e = " d 1 p 1 : L a b e l " > < d 1 p 1 : P a r e n t   z : R e f = " i 5 9 7 7 " / > < d 1 p 1 : U U I D > v N z F t W J A W G i L 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8 2 "   i : t y p e = " d 1 p 1 : E l e m e n t s " > < d 1 p 1 : P a r e n t   z : R e f = " i 5 9 7 7 " / > < d 1 p 1 : U U I D > T Y 3 w E 2 D x m H A e < / d 1 p 1 : U U I D > < d 1 p 1 : _ c o n t e x t C o l l e c t i o n s > < d 2 : K e y V a l u e O f a n y T y p e C o m p o n e n t C o l l e c t i o n O f a n y T y p e g W H h t R N j > < d 2 : K e y   z : R e f = " i 3 2 " / > < d 2 : V a l u e   z : I d = " i 5 9 8 3 " > < d 1 p 1 : U U I D > Y 6 D I 3 0 j T O e b 0 < / d 1 p 1 : U U I D > < d 1 p 1 : _ e l e m e n t s > < d 2 : a n y T y p e   z : I d = " i 5 9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5 9 7 7 " / > < d 1 p 1 : U U I D > I N W n Y h 7 o N B 3 F < / d 1 p 1 : U U I D > < d 1 p 1 : _ p r o p e r t i e s   z : I d = " i 5 9 8 5 "   i : t y p e = " d 1 p 1 : M D M P r o p e r t i e s " > < d 1 p 1 : P a r e n t   z : R e f = " i 5 9 8 4 " / > < d 1 p 1 : U U I D > J 3 H Z z y 6 8 H F c R < / d 1 p 1 : U U I D > < d 1 p 1 : _ c o n t e x t C o l l e c t i o n s > < d 2 : K e y V a l u e O f a n y T y p e C o m p o n e n t C o l l e c t i o n O f a n y T y p e g W H h t R N j > < d 2 : K e y   z : R e f = " i 3 2 " / > < d 2 : V a l u e   z : I d = " i 5 9 8 6 " > < d 1 p 1 : U U I D > H C u M B 5 M z u b s o < / d 1 p 1 : U U I D > < d 1 p 1 : _ e l e m e n t s > < d 2 : a n y T y p e   z : I d = " i 5 9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8 4 " / > < d 1 p 1 : U U I D > Y O l B Q l w k B O g k < / d 1 p 1 : U U I D > < d 1 p 1 : C o n t a i n e r   z : R e f = " i 5 9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 K y p D j 1 A D O O a V ? S h e e t 1 ! R 2 0 4 8 C 1 : R 2 0 4 9 C 1 / 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5 9 8 8 "   i : t y p e = " d 1 p 1 : L a b e l " > < d 1 p 1 : P a r e n t   z : R e f = " i 5 9 8 4 " / > < d 1 p 1 : U U I D > z h m 0 J 3 7 c C 8 p p 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5 9 7 7 " / > < d 1 p 1 : U U I D > v i d K Z K 8 b 4 P 0 e < / d 1 p 1 : U U I D > < d 1 p 1 : _ p r o p e r t i e s   z : I d = " i 5 9 9 0 "   i : t y p e = " d 1 p 1 : M D M P r o p e r t i e s " > < d 1 p 1 : P a r e n t   z : R e f = " i 5 9 8 9 " / > < d 1 p 1 : U U I D > s b m 1 R E Z 1 1 k j p < / d 1 p 1 : U U I D > < d 1 p 1 : _ c o n t e x t C o l l e c t i o n s > < d 2 : K e y V a l u e O f a n y T y p e C o m p o n e n t C o l l e c t i o n O f a n y T y p e g W H h t R N j > < d 2 : K e y   z : R e f = " i 3 2 " / > < d 2 : V a l u e   z : I d = " i 5 9 9 1 " > < d 1 p 1 : U U I D > n T k P 1 3 y u L d 6 l < / d 1 p 1 : U U I D > < d 1 p 1 : _ e l e m e n t s > < d 2 : a n y T y p e   z : I d = " i 5 9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8 9 " / > < d 1 p 1 : U U I D > K 4 s h U 1 P 4 g J V l < / d 1 p 1 : U U I D > < d 1 p 1 : C o n t a i n e r   z : R e f = " i 5 9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 K y p D j 1 A D O O a V ? S h e e t 1 ! R 2 0 5 0 C 1 : R 2 0 5 1 C 1 / 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5 9 9 3 "   i : t y p e = " d 1 p 1 : L a b e l " > < d 1 p 1 : P a r e n t   z : R e f = " i 5 9 8 9 " / > < d 1 p 1 : U U I D > K E B l A f l v r I M 7 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5 9 7 7 " / > < d 1 p 1 : U U I D > q b p k p J W g g J s J < / d 1 p 1 : U U I D > < d 1 p 1 : _ p r o p e r t i e s   z : I d = " i 5 9 9 5 "   i : t y p e = " d 1 p 1 : M D M P r o p e r t i e s " > < d 1 p 1 : P a r e n t   z : R e f = " i 5 9 9 4 " / > < d 1 p 1 : U U I D > Q U i q C 1 y 1 p 5 Q 7 < / d 1 p 1 : U U I D > < d 1 p 1 : _ c o n t e x t C o l l e c t i o n s > < d 2 : K e y V a l u e O f a n y T y p e C o m p o n e n t C o l l e c t i o n O f a n y T y p e g W H h t R N j > < d 2 : K e y   z : R e f = " i 3 2 " / > < d 2 : V a l u e   z : I d = " i 5 9 9 6 " > < d 1 p 1 : U U I D > A g r I a x Y Y f B q W < / d 1 p 1 : U U I D > < d 1 p 1 : _ e l e m e n t s > < d 2 : a n y T y p e   z : I d = " i 5 9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9 4 " / > < d 1 p 1 : U U I D > S 2 h 8 V p J l 7 8 5 j < / d 1 p 1 : U U I D > < d 1 p 1 : C o n t a i n e r   z : R e f = " i 5 9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 K y p D j 1 A D O O a V ? S h e e t 1 ! R 2 0 5 2 C 1 : R 2 0 5 3 C 1 / 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5 9 9 8 "   i : t y p e = " d 1 p 1 : L a b e l " > < d 1 p 1 : P a r e n t   z : R e f = " i 5 9 9 4 " / > < d 1 p 1 : U U I D > J f K G 2 V g D X 1 i 8 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5 9 7 7 " / > < d 1 p 1 : U U I D > q h l s 4 y n w H 7 I 7 < / d 1 p 1 : U U I D > < d 1 p 1 : _ p r o p e r t i e s   z : I d = " i 6 0 0 0 "   i : t y p e = " d 1 p 1 : M D M P r o p e r t i e s " > < d 1 p 1 : P a r e n t   z : R e f = " i 5 9 9 9 " / > < d 1 p 1 : U U I D > S I s V q D 5 S p v g y < / d 1 p 1 : U U I D > < d 1 p 1 : _ c o n t e x t C o l l e c t i o n s > < d 2 : K e y V a l u e O f a n y T y p e C o m p o n e n t C o l l e c t i o n O f a n y T y p e g W H h t R N j > < d 2 : K e y   z : R e f = " i 3 2 " / > < d 2 : V a l u e   z : I d = " i 6 0 0 1 " > < d 1 p 1 : U U I D > J G f u w 7 F S p L T K < / d 1 p 1 : U U I D > < d 1 p 1 : _ e l e m e n t s > < d 2 : a n y T y p e   z : I d = " i 6 0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9 9 " / > < d 1 p 1 : U U I D > Q 0 i A x p 9 C k I w R < / d 1 p 1 : U U I D > < d 1 p 1 : C o n t a i n e r   z : R e f = " i 6 0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 K y p D j 1 A D O O a V ? S h e e t 1 ! R 2 0 5 4 C 1 : R 2 0 5 5 C 1 / 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6 0 0 3 "   i : t y p e = " d 1 p 1 : L a b e l " > < d 1 p 1 : P a r e n t   z : R e f = " i 5 9 9 9 " / > < d 1 p 1 : U U I D > k 4 b Q i V L O X N b T 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5 9 7 7 " / > < d 1 p 1 : U U I D > g R g A x q D c o 6 2 x < / d 1 p 1 : U U I D > < d 1 p 1 : _ p r o p e r t i e s   z : I d = " i 6 0 0 5 "   i : t y p e = " d 1 p 1 : M D M P r o p e r t i e s " > < d 1 p 1 : P a r e n t   z : R e f = " i 6 0 0 4 " / > < d 1 p 1 : U U I D > D D s c F X s m W t x O < / d 1 p 1 : U U I D > < d 1 p 1 : _ c o n t e x t C o l l e c t i o n s > < d 2 : K e y V a l u e O f a n y T y p e C o m p o n e n t C o l l e c t i o n O f a n y T y p e g W H h t R N j > < d 2 : K e y   z : R e f = " i 3 2 " / > < d 2 : V a l u e   z : I d = " i 6 0 0 6 " > < d 1 p 1 : U U I D > H Z 0 A 3 o 4 L 0 i B 1 < / d 1 p 1 : U U I D > < d 1 p 1 : _ e l e m e n t s > < d 2 : a n y T y p e   z : I d = " i 6 0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0 4 " / > < d 1 p 1 : U U I D > Z 4 g 9 v e O D V O q s < / d 1 p 1 : U U I D > < d 1 p 1 : C o n t a i n e r   z : R e f = " i 6 0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 K y p D j 1 A D O O a V ? S h e e t 1 ! R 2 0 5 6 C 1 : R 2 0 5 7 C 1 / 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6 0 0 8 "   i : t y p e = " d 1 p 1 : L a b e l " > < d 1 p 1 : P a r e n t   z : R e f = " i 6 0 0 4 " / > < d 1 p 1 : U U I D > n U x e d h n v D o 9 4 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5 9 7 7 " / > < d 1 p 1 : U U I D > G U m y Z S s L u 3 D 6 < / d 1 p 1 : U U I D > < d 1 p 1 : _ p r o p e r t i e s   z : I d = " i 6 0 1 0 "   i : t y p e = " d 1 p 1 : M D M P r o p e r t i e s " > < d 1 p 1 : P a r e n t   z : R e f = " i 6 0 0 9 " / > < d 1 p 1 : U U I D > M o M R d r y l C U 2 X < / d 1 p 1 : U U I D > < d 1 p 1 : _ c o n t e x t C o l l e c t i o n s > < d 2 : K e y V a l u e O f a n y T y p e C o m p o n e n t C o l l e c t i o n O f a n y T y p e g W H h t R N j > < d 2 : K e y   z : R e f = " i 3 2 " / > < d 2 : V a l u e   z : I d = " i 6 0 1 1 " > < d 1 p 1 : U U I D > q 9 I 6 O l b h C 2 7 K < / d 1 p 1 : U U I D > < d 1 p 1 : _ e l e m e n t s > < d 2 : a n y T y p e   z : I d = " i 6 0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0 9 " / > < d 1 p 1 : U U I D > t t 2 1 f u 1 5 u I v Q < / d 1 p 1 : U U I D > < d 1 p 1 : C o n t a i n e r   z : R e f = " i 6 0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 K y p D j 1 A D O O a V ? S h e e t 1 ! R 2 0 5 8 C 1 : R 2 0 5 9 C 1 / 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6 0 1 3 "   i : t y p e = " d 1 p 1 : L a b e l " > < d 1 p 1 : P a r e n t   z : R e f = " i 6 0 0 9 " / > < d 1 p 1 : U U I D > B d N Z g M g 2 R 1 J A 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0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5 9 6 5 " / > < d 1 p 1 : U U I D > N m F z j 6 p K N U B F < / d 1 p 1 : U U I D > < d 1 p 1 : _ p r o p e r t i e s   z : I d = " i 6 0 1 5 "   i : t y p e = " d 1 p 1 : M D M P r o p e r t i e s " > < d 1 p 1 : P a r e n t   z : R e f = " i 6 0 1 4 " / > < d 1 p 1 : U U I D > W o s J u b y K D I K v < / d 1 p 1 : U U I D > < d 1 p 1 : _ c o n t e x t C o l l e c t i o n s > < d 2 : K e y V a l u e O f a n y T y p e C o m p o n e n t C o l l e c t i o n O f a n y T y p e g W H h t R N j > < d 2 : K e y   z : R e f = " i 3 2 " / > < d 2 : V a l u e   z : I d = " i 6 0 1 6 " > < d 1 p 1 : U U I D > R S 0 v x I q X q C Z v < / d 1 p 1 : U U I D > < d 1 p 1 : _ e l e m e n t s > < d 2 : a n y T y p e   z : I d = " i 6 0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1 4 " / > < d 1 p 1 : U U I D > q 5 F T c 5 o r O 1 f k < / d 1 p 1 : U U I D > < d 1 p 1 : C o n t a i n e r   z : R e f = " i 6 0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 K y p D j 1 A D O O a V ? S h e e t 1 ! R 2 0 6 0 C 1 : R 2 0 6 1 C 1 / 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7 0 " / > < d 1 p 1 : _ l a b e l s > < d 2 : K e y V a l u e O f s t r i n g a n y T y p e > < d 2 : K e y > L a b e l < / d 2 : K e y > < d 2 : V a l u e   z : I d = " i 6 0 1 8 "   i : t y p e = " d 1 p 1 : L a b e l " > < d 1 p 1 : P a r e n t   z : R e f = " i 6 0 1 4 " / > < d 1 p 1 : U U I D > k v u 3 w R o r c I w 1 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0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5 9 6 5 " / > < d 1 p 1 : U U I D > r j h g v O 8 2 n 3 x 2 < / d 1 p 1 : U U I D > < d 1 p 1 : _ p r o p e r t i e s   z : I d = " i 6 0 2 0 "   i : t y p e = " d 1 p 1 : M D M P r o p e r t i e s " > < d 1 p 1 : P a r e n t   z : R e f = " i 6 0 1 9 " / > < d 1 p 1 : U U I D > t S y m D y G u i G h N < / d 1 p 1 : U U I D > < d 1 p 1 : _ c o n t e x t C o l l e c t i o n s > < d 2 : K e y V a l u e O f a n y T y p e C o m p o n e n t C o l l e c t i o n O f a n y T y p e g W H h t R N j > < d 2 : K e y   z : R e f = " i 3 2 " / > < d 2 : V a l u e   z : I d = " i 6 0 2 1 " > < d 1 p 1 : U U I D > v I I l c Y k Z O 7 U z < / d 1 p 1 : U U I D > < d 1 p 1 : _ e l e m e n t s > < d 2 : a n y T y p e   z : I d = " i 6 0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1 9 " / > < d 1 p 1 : U U I D > R f t I e d g c x P 2 f < / d 1 p 1 : U U I D > < d 1 p 1 : C o n t a i n e r   z : R e f = " i 6 0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 K y p D j 1 A D O O a V ? S h e e t 1 ! R 2 0 6 2 C 1 : R 2 0 6 3 C 1 / 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7 0 " / > < d 1 p 1 : _ l a b e l s > < d 2 : K e y V a l u e O f s t r i n g a n y T y p e > < d 2 : K e y > L a b e l < / d 2 : K e y > < d 2 : V a l u e   z : I d = " i 6 0 2 3 "   i : t y p e = " d 1 p 1 : L a b e l " > < d 1 p 1 : P a r e n t   z : R e f = " i 6 0 1 9 " / > < d 1 p 1 : U U I D > k f L 6 r 6 k y 7 1 d K 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0 2 4 "   i : t y p e = " d 1 p 1 : E l e m e n t s " > < d 1 p 1 : P a r e n t   z : R e f = " i 6 0 1 9 " / > < d 1 p 1 : U U I D > B M I u v S u 3 5 o N 1 < / d 1 p 1 : U U I D > < d 1 p 1 : _ c o n t e x t C o l l e c t i o n s > < d 2 : K e y V a l u e O f a n y T y p e C o m p o n e n t C o l l e c t i o n O f a n y T y p e g W H h t R N j > < d 2 : K e y   z : R e f = " i 3 2 " / > < d 2 : V a l u e   z : I d = " i 6 0 2 5 " > < d 1 p 1 : U U I D > c q X W N y C q S 7 e i < / d 1 p 1 : U U I D > < d 1 p 1 : _ e l e m e n t s > < d 2 : a n y T y p e   z : I d = " i 6 0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6 0 1 9 " / > < d 1 p 1 : U U I D > E O H V J 3 6 x Y 1 Q z < / d 1 p 1 : U U I D > < d 1 p 1 : _ p r o p e r t i e s   z : I d = " i 6 0 2 7 "   i : t y p e = " d 1 p 1 : M D M P r o p e r t i e s " > < d 1 p 1 : P a r e n t   z : R e f = " i 6 0 2 6 " / > < d 1 p 1 : U U I D > R E T 1 5 q M s Y 1 Z T < / d 1 p 1 : U U I D > < d 1 p 1 : _ c o n t e x t C o l l e c t i o n s > < d 2 : K e y V a l u e O f a n y T y p e C o m p o n e n t C o l l e c t i o n O f a n y T y p e g W H h t R N j > < d 2 : K e y   z : R e f = " i 3 2 " / > < d 2 : V a l u e   z : I d = " i 6 0 2 8 " > < d 1 p 1 : U U I D > p C P 1 T F W 4 7 9 Q j < / d 1 p 1 : U U I D > < d 1 p 1 : _ e l e m e n t s > < d 2 : a n y T y p e   z : I d = " i 6 0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2 6 " / > < d 1 p 1 : U U I D > E 8 P E l F a p Q o Q Y < / d 1 p 1 : U U I D > < d 1 p 1 : C o n t a i n e r   z : R e f = " i 6 0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 K y p D j 1 A D O O a V ? S h e e t 1 ! R 2 0 6 4 C 1 : R 2 0 6 5 C 1 / 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3 0 "   i : t y p e = " d 1 p 1 : L a b e l " > < d 1 p 1 : P a r e n t   z : R e f = " i 6 0 2 6 " / > < d 1 p 1 : U U I D > q O o E 6 r w s a j c P 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6 0 1 9 " / > < d 1 p 1 : U U I D > b J G z W U z H C D a w < / d 1 p 1 : U U I D > < d 1 p 1 : _ p r o p e r t i e s   z : I d = " i 6 0 3 2 "   i : t y p e = " d 1 p 1 : M D M P r o p e r t i e s " > < d 1 p 1 : P a r e n t   z : R e f = " i 6 0 3 1 " / > < d 1 p 1 : U U I D > D r e j v m a c G Z U c < / d 1 p 1 : U U I D > < d 1 p 1 : _ c o n t e x t C o l l e c t i o n s > < d 2 : K e y V a l u e O f a n y T y p e C o m p o n e n t C o l l e c t i o n O f a n y T y p e g W H h t R N j > < d 2 : K e y   z : R e f = " i 3 2 " / > < d 2 : V a l u e   z : I d = " i 6 0 3 3 " > < d 1 p 1 : U U I D > L p I r 3 7 h W y v y 6 < / d 1 p 1 : U U I D > < d 1 p 1 : _ e l e m e n t s > < d 2 : a n y T y p e   z : I d = " i 6 0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3 1 " / > < d 1 p 1 : U U I D > W I H T c u C J x 2 x n < / d 1 p 1 : U U I D > < d 1 p 1 : C o n t a i n e r   z : R e f = " i 6 0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 K y p D j 1 A D O O a V ? S h e e t 1 ! R 2 0 6 6 C 1 : R 2 0 6 7 C 1 / 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3 5 "   i : t y p e = " d 1 p 1 : L a b e l " > < d 1 p 1 : P a r e n t   z : R e f = " i 6 0 3 1 " / > < d 1 p 1 : U U I D > W v Y r y u Z x y 2 1 H 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6 0 1 9 " / > < d 1 p 1 : U U I D > a 4 a 4 v L H t F u 9 z < / d 1 p 1 : U U I D > < d 1 p 1 : _ p r o p e r t i e s   z : I d = " i 6 0 3 7 "   i : t y p e = " d 1 p 1 : M D M P r o p e r t i e s " > < d 1 p 1 : P a r e n t   z : R e f = " i 6 0 3 6 " / > < d 1 p 1 : U U I D > f x K W j z c q p y 1 5 < / d 1 p 1 : U U I D > < d 1 p 1 : _ c o n t e x t C o l l e c t i o n s > < d 2 : K e y V a l u e O f a n y T y p e C o m p o n e n t C o l l e c t i o n O f a n y T y p e g W H h t R N j > < d 2 : K e y   z : R e f = " i 3 2 " / > < d 2 : V a l u e   z : I d = " i 6 0 3 8 " > < d 1 p 1 : U U I D > x t w T H 4 k T 1 i I n < / d 1 p 1 : U U I D > < d 1 p 1 : _ e l e m e n t s > < d 2 : a n y T y p e   z : I d = " i 6 0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3 6 " / > < d 1 p 1 : U U I D > Z H A X X L q X 2 g F G < / d 1 p 1 : U U I D > < d 1 p 1 : C o n t a i n e r   z : R e f = " i 6 0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 K y p D j 1 A D O O a V ? S h e e t 1 ! R 2 0 6 8 C 1 : R 2 0 6 9 C 1 / 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4 0 "   i : t y p e = " d 1 p 1 : L a b e l " > < d 1 p 1 : P a r e n t   z : R e f = " i 6 0 3 6 " / > < d 1 p 1 : U U I D > D u l u S 2 X r w k j B 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6 0 1 9 " / > < d 1 p 1 : U U I D > r 1 X u A C 2 x f 4 y o < / d 1 p 1 : U U I D > < d 1 p 1 : _ p r o p e r t i e s   z : I d = " i 6 0 4 2 "   i : t y p e = " d 1 p 1 : M D M P r o p e r t i e s " > < d 1 p 1 : P a r e n t   z : R e f = " i 6 0 4 1 " / > < d 1 p 1 : U U I D > p K x 9 T I S n S L W u < / d 1 p 1 : U U I D > < d 1 p 1 : _ c o n t e x t C o l l e c t i o n s > < d 2 : K e y V a l u e O f a n y T y p e C o m p o n e n t C o l l e c t i o n O f a n y T y p e g W H h t R N j > < d 2 : K e y   z : R e f = " i 3 2 " / > < d 2 : V a l u e   z : I d = " i 6 0 4 3 " > < d 1 p 1 : U U I D > y t C 1 R e u E p h 2 b < / d 1 p 1 : U U I D > < d 1 p 1 : _ e l e m e n t s > < d 2 : a n y T y p e   z : I d = " i 6 0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4 1 " / > < d 1 p 1 : U U I D > q F T e I d D b o q g 6 < / d 1 p 1 : U U I D > < d 1 p 1 : C o n t a i n e r   z : R e f = " i 6 0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 K y p D j 1 A D O O a V ? S h e e t 1 ! R 2 0 7 0 C 1 : R 2 0 7 1 C 1 / 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4 5 "   i : t y p e = " d 1 p 1 : L a b e l " > < d 1 p 1 : P a r e n t   z : R e f = " i 6 0 4 1 " / > < d 1 p 1 : U U I D > v y 7 p O u x J 6 7 A j 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6 0 1 9 " / > < d 1 p 1 : U U I D > c j f v d i w N W s R 3 < / d 1 p 1 : U U I D > < d 1 p 1 : _ p r o p e r t i e s   z : I d = " i 6 0 4 7 "   i : t y p e = " d 1 p 1 : M D M P r o p e r t i e s " > < d 1 p 1 : P a r e n t   z : R e f = " i 6 0 4 6 " / > < d 1 p 1 : U U I D > G l 9 v Q g V T w Q Z o < / d 1 p 1 : U U I D > < d 1 p 1 : _ c o n t e x t C o l l e c t i o n s > < d 2 : K e y V a l u e O f a n y T y p e C o m p o n e n t C o l l e c t i o n O f a n y T y p e g W H h t R N j > < d 2 : K e y   z : R e f = " i 3 2 " / > < d 2 : V a l u e   z : I d = " i 6 0 4 8 " > < d 1 p 1 : U U I D > H x G Y w B c Q T V L O < / d 1 p 1 : U U I D > < d 1 p 1 : _ e l e m e n t s > < d 2 : a n y T y p e   z : I d = " i 6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4 6 " / > < d 1 p 1 : U U I D > r z f z H 4 G S N G v q < / d 1 p 1 : U U I D > < d 1 p 1 : C o n t a i n e r   z : R e f = " i 6 0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 K y p D j 1 A D O O a V ? S h e e t 1 ! R 2 0 7 2 C 1 : R 2 0 7 3 C 1 / 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5 0 "   i : t y p e = " d 1 p 1 : L a b e l " > < d 1 p 1 : P a r e n t   z : R e f = " i 6 0 4 6 " / > < d 1 p 1 : U U I D > L 9 E 9 q V L M h D G u 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6 0 1 9 " / > < d 1 p 1 : U U I D > Q 9 8 q 1 t Y w q H r 9 < / d 1 p 1 : U U I D > < d 1 p 1 : _ p r o p e r t i e s   z : I d = " i 6 0 5 2 "   i : t y p e = " d 1 p 1 : M D M P r o p e r t i e s " > < d 1 p 1 : P a r e n t   z : R e f = " i 6 0 5 1 " / > < d 1 p 1 : U U I D > Z 9 z I M i q h q q V V < / d 1 p 1 : U U I D > < d 1 p 1 : _ c o n t e x t C o l l e c t i o n s > < d 2 : K e y V a l u e O f a n y T y p e C o m p o n e n t C o l l e c t i o n O f a n y T y p e g W H h t R N j > < d 2 : K e y   z : R e f = " i 3 2 " / > < d 2 : V a l u e   z : I d = " i 6 0 5 3 " > < d 1 p 1 : U U I D > T q p m O Q n w Z w 4 b < / d 1 p 1 : U U I D > < d 1 p 1 : _ e l e m e n t s > < d 2 : a n y T y p e   z : I d = " i 6 0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5 1 " / > < d 1 p 1 : U U I D > A h L 1 K H b C C a 3 x < / d 1 p 1 : U U I D > < d 1 p 1 : C o n t a i n e r   z : R e f = " i 6 0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 K y p D j 1 A D O O a V ? S h e e t 1 ! R 2 0 7 4 C 1 : R 2 0 7 5 C 1 / 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5 5 "   i : t y p e = " d 1 p 1 : L a b e l " > < d 1 p 1 : P a r e n t   z : R e f = " i 6 0 5 1 " / > < d 1 p 1 : U U I D > S D p X i E G G T E O a 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6 0 1 9 " / > < d 1 p 1 : U U I D > y K O x R f G q a y e u < / d 1 p 1 : U U I D > < d 1 p 1 : _ p r o p e r t i e s   z : I d = " i 6 0 5 7 "   i : t y p e = " d 1 p 1 : M D M P r o p e r t i e s " > < d 1 p 1 : P a r e n t   z : R e f = " i 6 0 5 6 " / > < d 1 p 1 : U U I D > L T E w q o i K d J b b < / d 1 p 1 : U U I D > < d 1 p 1 : _ c o n t e x t C o l l e c t i o n s > < d 2 : K e y V a l u e O f a n y T y p e C o m p o n e n t C o l l e c t i o n O f a n y T y p e g W H h t R N j > < d 2 : K e y   z : R e f = " i 3 2 " / > < d 2 : V a l u e   z : I d = " i 6 0 5 8 " > < d 1 p 1 : U U I D > N e D 6 d 9 Q t E X H p < / d 1 p 1 : U U I D > < d 1 p 1 : _ e l e m e n t s > < d 2 : a n y T y p e   z : I d = " i 6 0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5 6 " / > < d 1 p 1 : U U I D > T 0 W j P S T 7 x 2 Z 4 < / d 1 p 1 : U U I D > < d 1 p 1 : C o n t a i n e r   z : R e f = " i 6 0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 K y p D j 1 A D O O a V ? S h e e t 1 ! R 2 0 7 6 C 1 : R 2 0 7 7 C 1 / 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6 0 "   i : t y p e = " d 1 p 1 : L a b e l " > < d 1 p 1 : P a r e n t   z : R e f = " i 6 0 5 6 " / > < d 1 p 1 : U U I D > X E u 2 6 g Z j j 4 Q 9 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6 0 1 9 " / > < d 1 p 1 : U U I D > t G 0 n b f X a f S r 2 < / d 1 p 1 : U U I D > < d 1 p 1 : _ p r o p e r t i e s   z : I d = " i 6 0 6 2 "   i : t y p e = " d 1 p 1 : M D M P r o p e r t i e s " > < d 1 p 1 : P a r e n t   z : R e f = " i 6 0 6 1 " / > < d 1 p 1 : U U I D > K 2 G w N v 8 2 F u l r < / d 1 p 1 : U U I D > < d 1 p 1 : _ c o n t e x t C o l l e c t i o n s > < d 2 : K e y V a l u e O f a n y T y p e C o m p o n e n t C o l l e c t i o n O f a n y T y p e g W H h t R N j > < d 2 : K e y   z : R e f = " i 3 2 " / > < d 2 : V a l u e   z : I d = " i 6 0 6 3 " > < d 1 p 1 : U U I D > C e j C J K t 1 L Z Z 0 < / d 1 p 1 : U U I D > < d 1 p 1 : _ e l e m e n t s > < d 2 : a n y T y p e   z : I d = " i 6 0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6 1 " / > < d 1 p 1 : U U I D > O 9 5 K 1 d p Y F I v m < / d 1 p 1 : U U I D > < d 1 p 1 : C o n t a i n e r   z : R e f = " i 6 0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 K y p D j 1 A D O O a V ? S h e e t 1 ! R 2 0 7 8 C 1 : R 2 0 7 9 C 1 / 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6 5 "   i : t y p e = " d 1 p 1 : L a b e l " > < d 1 p 1 : P a r e n t   z : R e f = " i 6 0 6 1 " / > < d 1 p 1 : U U I D > h P q X y c 5 K X 2 a a 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6 0 1 9 " / > < d 1 p 1 : U U I D > T d n L D T S H j n r p < / d 1 p 1 : U U I D > < d 1 p 1 : _ p r o p e r t i e s   z : I d = " i 6 0 6 7 "   i : t y p e = " d 1 p 1 : M D M P r o p e r t i e s " > < d 1 p 1 : P a r e n t   z : R e f = " i 6 0 6 6 " / > < d 1 p 1 : U U I D > u f f T Z Q j n P q f v < / d 1 p 1 : U U I D > < d 1 p 1 : _ c o n t e x t C o l l e c t i o n s > < d 2 : K e y V a l u e O f a n y T y p e C o m p o n e n t C o l l e c t i o n O f a n y T y p e g W H h t R N j > < d 2 : K e y   z : R e f = " i 3 2 " / > < d 2 : V a l u e   z : I d = " i 6 0 6 8 " > < d 1 p 1 : U U I D > l Q z n J i u y c Q e O < / d 1 p 1 : U U I D > < d 1 p 1 : _ e l e m e n t s > < d 2 : a n y T y p e   z : I d = " i 6 0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6 6 " / > < d 1 p 1 : U U I D > r y A n F M l 4 u 7 J o < / d 1 p 1 : U U I D > < d 1 p 1 : C o n t a i n e r   z : R e f = " i 6 0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 K y p D j 1 A D O O a V ? S h e e t 1 ! R 2 0 8 0 C 1 : R 2 0 8 1 C 1 / 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7 0 "   i : t y p e = " d 1 p 1 : L a b e l " > < d 1 p 1 : P a r e n t   z : R e f = " i 6 0 6 6 " / > < d 1 p 1 : U U I D > Y M H 0 w j 1 B i A p 8 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6 0 1 9 " / > < d 1 p 1 : U U I D > I h P 2 J D k o J 6 d k < / d 1 p 1 : U U I D > < d 1 p 1 : _ p r o p e r t i e s   z : I d = " i 6 0 7 2 "   i : t y p e = " d 1 p 1 : M D M P r o p e r t i e s " > < d 1 p 1 : P a r e n t   z : R e f = " i 6 0 7 1 " / > < d 1 p 1 : U U I D > i Z c 5 0 w l m e K c l < / d 1 p 1 : U U I D > < d 1 p 1 : _ c o n t e x t C o l l e c t i o n s > < d 2 : K e y V a l u e O f a n y T y p e C o m p o n e n t C o l l e c t i o n O f a n y T y p e g W H h t R N j > < d 2 : K e y   z : R e f = " i 3 2 " / > < d 2 : V a l u e   z : I d = " i 6 0 7 3 " > < d 1 p 1 : U U I D > h B P h Z 7 J n A R d m < / d 1 p 1 : U U I D > < d 1 p 1 : _ e l e m e n t s > < d 2 : a n y T y p e   z : I d = " i 6 0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7 1 " / > < d 1 p 1 : U U I D > N 6 i C E k B w H K 7 u < / d 1 p 1 : U U I D > < d 1 p 1 : C o n t a i n e r   z : R e f = " i 6 0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 K y p D j 1 A D O O a V ? S h e e t 1 ! R 2 0 8 2 C 1 : R 2 0 8 3 C 1 / 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7 5 "   i : t y p e = " d 1 p 1 : L a b e l " > < d 1 p 1 : P a r e n t   z : R e f = " i 6 0 7 1 " / > < d 1 p 1 : U U I D > G 7 5 S w g g h t h p s 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0 7 6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5 9 1 4 " / > < d 1 p 1 : U U I D > O o N 6 r S T j m g c R < / d 1 p 1 : U U I D > < d 1 p 1 : _ p r o p e r t i e s   z : I d = " i 6 0 7 7 "   i : t y p e = " d 1 p 1 : M D M P r o p e r t i e s " > < d 1 p 1 : P a r e n t   z : R e f = " i 6 0 7 6 " / > < d 1 p 1 : U U I D > F y 7 r p 1 u q W a 8 D < / d 1 p 1 : U U I D > < d 1 p 1 : _ c o n t e x t C o l l e c t i o n s > < d 2 : K e y V a l u e O f a n y T y p e C o m p o n e n t C o l l e c t i o n O f a n y T y p e g W H h t R N j > < d 2 : K e y   z : R e f = " i 3 2 " / > < d 2 : V a l u e   z : I d = " i 6 0 7 8 " > < d 1 p 1 : U U I D > x E f x y g o Y 6 0 q 3 < / d 1 p 1 : U U I D > < d 1 p 1 : _ e l e m e n t s > < d 2 : a n y T y p e   z : I d = " i 6 0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7 6 " / > < d 1 p 1 : U U I D > M j h 4 J q d e D f a m < / d 1 p 1 : U U I D > < d 1 p 1 : C o n t a i n e r   z : R e f = " i 6 0 7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0 8 0 "   i : t y p e = " d 1 p 1 : L a b e l " > < d 1 p 1 : P a r e n t   z : R e f = " i 6 0 7 6 " / > < d 1 p 1 : U U I D > D L A h 2 f q l f p 1 c 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0 8 1 "   i : t y p e = " d 1 p 1 : E l e m e n t s " > < d 1 p 1 : P a r e n t   z : R e f = " i 6 0 7 6 " / > < d 1 p 1 : U U I D > j A k K F X A 2 N 3 9 N < / d 1 p 1 : U U I D > < d 1 p 1 : _ c o n t e x t C o l l e c t i o n s > < d 2 : K e y V a l u e O f a n y T y p e C o m p o n e n t C o l l e c t i o n O f a n y T y p e g W H h t R N j > < d 2 : K e y   z : R e f = " i 3 2 " / > < d 2 : V a l u e   z : I d = " i 6 0 8 2 " > < d 1 p 1 : U U I D > m o u 7 x p s R j X Q q < / d 1 p 1 : U U I D > < d 1 p 1 : _ e l e m e n t s > < d 2 : a n y T y p e   z : I d = " i 6 0 8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6 0 7 6 " / > < d 1 p 1 : U U I D > k I d O g l D j V j y m < / d 1 p 1 : U U I D > < d 1 p 1 : _ p r o p e r t i e s   z : I d = " i 6 0 8 4 "   i : t y p e = " d 1 p 1 : M D M P r o p e r t i e s " > < d 1 p 1 : P a r e n t   z : R e f = " i 6 0 8 3 " / > < d 1 p 1 : U U I D > z d 8 H i y Q 0 8 e F A < / d 1 p 1 : U U I D > < d 1 p 1 : _ c o n t e x t C o l l e c t i o n s > < d 2 : K e y V a l u e O f a n y T y p e C o m p o n e n t C o l l e c t i o n O f a n y T y p e g W H h t R N j > < d 2 : K e y   z : R e f = " i 3 2 " / > < d 2 : V a l u e   z : I d = " i 6 0 8 5 " > < d 1 p 1 : U U I D > E O 8 l h k y Q I E c G < / d 1 p 1 : U U I D > < d 1 p 1 : _ e l e m e n t s > < d 2 : a n y T y p e   z : I d = " i 6 0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8 3 " / > < d 1 p 1 : U U I D > S 0 g q 6 e 9 c o 3 x U < / d 1 p 1 : U U I D > < d 1 p 1 : C o n t a i n e r   z : R e f = " i 6 0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 K y p D j 1 A D O O a V ? S h e e t 1 ! R 2 0 8 5 C 1 : R 2 0 8 6 C 1 / 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1 " / > < d 1 p 1 : _ l a b e l s > < d 2 : K e y V a l u e O f s t r i n g a n y T y p e > < d 2 : K e y > L a b e l < / d 2 : K e y > < d 2 : V a l u e   z : I d = " i 6 0 8 7 "   i : t y p e = " d 1 p 1 : L a b e l " > < d 1 p 1 : P a r e n t   z : R e f = " i 6 0 8 3 " / > < d 1 p 1 : U U I D > B c F 4 l S H K 1 H M j 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0 8 8 "   i : t y p e = " d 1 p 1 : E l e m e n t s " > < d 1 p 1 : P a r e n t   z : R e f = " i 6 0 8 3 " / > < d 1 p 1 : U U I D > h D F j L s p r 4 U z t < / d 1 p 1 : U U I D > < d 1 p 1 : _ c o n t e x t C o l l e c t i o n s > < d 2 : K e y V a l u e O f a n y T y p e C o m p o n e n t C o l l e c t i o n O f a n y T y p e g W H h t R N j > < d 2 : K e y   z : R e f = " i 3 2 " / > < d 2 : V a l u e   z : I d = " i 6 0 8 9 " > < d 1 p 1 : U U I D > a N 8 F D P g k s B l d < / d 1 p 1 : U U I D > < d 1 p 1 : _ e l e m e n t s > < d 2 : a n y T y p e   z : I d = " i 6 0 9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6 0 8 3 " / > < d 1 p 1 : U U I D > a f X o 4 G s b Y b d 2 < / d 1 p 1 : U U I D > < d 1 p 1 : _ p r o p e r t i e s   z : I d = " i 6 0 9 1 "   i : t y p e = " d 1 p 1 : M D M P r o p e r t i e s " > < d 1 p 1 : P a r e n t   z : R e f = " i 6 0 9 0 " / > < d 1 p 1 : U U I D > c g 1 I k 0 4 v e h 0 4 < / d 1 p 1 : U U I D > < d 1 p 1 : _ c o n t e x t C o l l e c t i o n s > < d 2 : K e y V a l u e O f a n y T y p e C o m p o n e n t C o l l e c t i o n O f a n y T y p e g W H h t R N j > < d 2 : K e y   z : R e f = " i 3 2 " / > < d 2 : V a l u e   z : I d = " i 6 0 9 2 " > < d 1 p 1 : U U I D > k 1 6 e s J e 5 B 1 w s < / d 1 p 1 : U U I D > < d 1 p 1 : _ e l e m e n t s > < d 2 : a n y T y p e   z : I d = " i 6 0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9 0 " / > < d 1 p 1 : U U I D > O k 3 e e n W L c o D B < / d 1 p 1 : U U I D > < d 1 p 1 : C o n t a i n e r   z : R e f = " i 6 0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 K y p D j 1 A D O O a V ? S h e e t 1 ! R 2 0 8 7 C 1 : R 2 0 8 8 C 1 / 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8 " / > < d 1 p 1 : _ l a b e l s > < d 2 : K e y V a l u e O f s t r i n g a n y T y p e > < d 2 : K e y > L a b e l < / d 2 : K e y > < d 2 : V a l u e   z : I d = " i 6 0 9 4 "   i : t y p e = " d 1 p 1 : L a b e l " > < d 1 p 1 : P a r e n t   z : R e f = " i 6 0 9 0 " / > < d 1 p 1 : U U I D > w d Q v a v K E u H q n 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9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6 0 8 3 " / > < d 1 p 1 : U U I D > q n i c a D m 9 c Y 4 V < / d 1 p 1 : U U I D > < d 1 p 1 : _ p r o p e r t i e s   z : I d = " i 6 0 9 6 "   i : t y p e = " d 1 p 1 : M D M P r o p e r t i e s " > < d 1 p 1 : P a r e n t   z : R e f = " i 6 0 9 5 " / > < d 1 p 1 : U U I D > m p q S J r m z A m 8 E < / d 1 p 1 : U U I D > < d 1 p 1 : _ c o n t e x t C o l l e c t i o n s > < d 2 : K e y V a l u e O f a n y T y p e C o m p o n e n t C o l l e c t i o n O f a n y T y p e g W H h t R N j > < d 2 : K e y   z : R e f = " i 3 2 " / > < d 2 : V a l u e   z : I d = " i 6 0 9 7 " > < d 1 p 1 : U U I D > b g v e a 2 T p u I 2 A < / d 1 p 1 : U U I D > < d 1 p 1 : _ e l e m e n t s > < d 2 : a n y T y p e   z : I d = " i 6 0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9 5 " / > < d 1 p 1 : U U I D > x b R 1 K o d D z 5 v C < / d 1 p 1 : U U I D > < d 1 p 1 : C o n t a i n e r   z : R e f = " i 6 0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 K y p D j 1 A D O O a V ? S h e e t 1 ! R 2 0 8 9 C 1 : R 2 0 9 0 C 1 / 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8 " / > < d 1 p 1 : _ l a b e l s > < d 2 : K e y V a l u e O f s t r i n g a n y T y p e > < d 2 : K e y > L a b e l < / d 2 : K e y > < d 2 : V a l u e   z : I d = " i 6 0 9 9 "   i : t y p e = " d 1 p 1 : L a b e l " > < d 1 p 1 : P a r e n t   z : R e f = " i 6 0 9 5 " / > < d 1 p 1 : U U I D > k i k y A Z o i j 5 S Y 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0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6 0 8 3 " / > < d 1 p 1 : U U I D > H B o R G 3 m f q 9 d k < / d 1 p 1 : U U I D > < d 1 p 1 : _ p r o p e r t i e s   z : I d = " i 6 1 0 1 "   i : t y p e = " d 1 p 1 : M D M P r o p e r t i e s " > < d 1 p 1 : P a r e n t   z : R e f = " i 6 1 0 0 " / > < d 1 p 1 : U U I D > Y L w U Q 6 s p l z 6 7 < / d 1 p 1 : U U I D > < d 1 p 1 : _ c o n t e x t C o l l e c t i o n s > < d 2 : K e y V a l u e O f a n y T y p e C o m p o n e n t C o l l e c t i o n O f a n y T y p e g W H h t R N j > < d 2 : K e y   z : R e f = " i 3 2 " / > < d 2 : V a l u e   z : I d = " i 6 1 0 2 " > < d 1 p 1 : U U I D > t 1 v k V Y R l x q V t < / d 1 p 1 : U U I D > < d 1 p 1 : _ e l e m e n t s > < d 2 : a n y T y p e   z : I d = " i 6 1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0 0 " / > < d 1 p 1 : U U I D > V w p W I 5 P l w s A O < / d 1 p 1 : U U I D > < d 1 p 1 : C o n t a i n e r   z : R e f = " i 6 1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 K y p D j 1 A D O O a V ? S h e e t 1 ! R 2 0 9 1 C 1 : R 2 0 9 2 C 1 / 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8 " / > < d 1 p 1 : _ l a b e l s > < d 2 : K e y V a l u e O f s t r i n g a n y T y p e > < d 2 : K e y > L a b e l < / d 2 : K e y > < d 2 : V a l u e   z : I d = " i 6 1 0 4 "   i : t y p e = " d 1 p 1 : L a b e l " > < d 1 p 1 : P a r e n t   z : R e f = " i 6 1 0 0 " / > < d 1 p 1 : U U I D > R 8 g 9 Z V g s F 9 1 g 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0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6 0 8 3 " / > < d 1 p 1 : U U I D > m K Z Q e 2 M u l x Y 1 < / d 1 p 1 : U U I D > < d 1 p 1 : _ p r o p e r t i e s   z : I d = " i 6 1 0 6 "   i : t y p e = " d 1 p 1 : M D M P r o p e r t i e s " > < d 1 p 1 : P a r e n t   z : R e f = " i 6 1 0 5 " / > < d 1 p 1 : U U I D > E 9 Y y a M a H e T 8 S < / d 1 p 1 : U U I D > < d 1 p 1 : _ c o n t e x t C o l l e c t i o n s > < d 2 : K e y V a l u e O f a n y T y p e C o m p o n e n t C o l l e c t i o n O f a n y T y p e g W H h t R N j > < d 2 : K e y   z : R e f = " i 3 2 " / > < d 2 : V a l u e   z : I d = " i 6 1 0 7 " > < d 1 p 1 : U U I D > u 1 s a p J Q y 1 D 3 f < / d 1 p 1 : U U I D > < d 1 p 1 : _ e l e m e n t s > < d 2 : a n y T y p e   z : I d = " i 6 1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0 5 " / > < d 1 p 1 : U U I D > P W h p k V M L 2 h e W < / d 1 p 1 : U U I D > < d 1 p 1 : C o n t a i n e r   z : R e f = " i 6 1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 K y p D j 1 A D O O a V ? S h e e t 1 ! R 2 0 9 3 C 1 : R 2 0 9 4 C 1 / 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8 " / > < d 1 p 1 : _ l a b e l s > < d 2 : K e y V a l u e O f s t r i n g a n y T y p e > < d 2 : K e y > L a b e l < / d 2 : K e y > < d 2 : V a l u e   z : I d = " i 6 1 0 9 "   i : t y p e = " d 1 p 1 : L a b e l " > < d 1 p 1 : P a r e n t   z : R e f = " i 6 1 0 5 " / > < d 1 p 1 : U U I D > A u k r g N t i k n 2 a 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1 1 0 "   i : t y p e = " d 1 p 1 : E l e m e n t " > < d 1 p 1 : N a m e > R & a m p ; 2 3 3 ; g i o n < / d 1 p 1 : N a m e > < d 1 p 1 : O b j e c t T y p e > E l e m e n t < / d 1 p 1 : O b j e c t T y p e > < d 1 p 1 : P a r e n t   z : R e f = " i 5 9 1 4 " / > < d 1 p 1 : U U I D > a P s p 7 n 6 Z B O d A < / d 1 p 1 : U U I D > < d 1 p 1 : _ p r o p e r t i e s   z : I d = " i 6 1 1 1 "   i : t y p e = " d 1 p 1 : M D M P r o p e r t i e s " > < d 1 p 1 : P a r e n t   z : R e f = " i 6 1 1 0 " / > < d 1 p 1 : U U I D > A d L l Q N O G y W d Q < / d 1 p 1 : U U I D > < d 1 p 1 : _ c o n t e x t C o l l e c t i o n s > < d 2 : K e y V a l u e O f a n y T y p e C o m p o n e n t C o l l e c t i o n O f a n y T y p e g W H h t R N j > < d 2 : K e y   z : R e f = " i 3 2 " / > < d 2 : V a l u e   z : I d = " i 6 1 1 2 " > < d 1 p 1 : U U I D > L z 6 m c M Y C F 3 g E < / d 1 p 1 : U U I D > < d 1 p 1 : _ e l e m e n t s > < d 2 : a n y T y p e   z : I d = " i 6 1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1 0 " / > < d 1 p 1 : U U I D > j v i I H y b X Y W a L < / d 1 p 1 : U U I D > < d 1 p 1 : C o n t a i n e r   z : R e f = " i 6 1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 K y p D j 1 A D O O a V ? S h e e t 1 ! R 2 0 9 5 C 1 / 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1 1 4 "   i : t y p e = " d 1 p 1 : L a b e l " > < d 1 p 1 : P a r e n t   z : R e f = " i 6 1 1 0 " / > < d 1 p 1 : U U I D > B H 5 u T d d x Q j 2 J 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1 1 5 "   i : t y p e = " d 1 p 1 : E l e m e n t s " > < d 1 p 1 : P a r e n t   z : R e f = " i 6 1 1 0 " / > < d 1 p 1 : U U I D > r V r V m l l K l m U p < / d 1 p 1 : U U I D > < d 1 p 1 : _ c o n t e x t C o l l e c t i o n s > < d 2 : K e y V a l u e O f a n y T y p e C o m p o n e n t C o l l e c t i o n O f a n y T y p e g W H h t R N j > < d 2 : K e y   z : R e f = " i 3 2 " / > < d 2 : V a l u e   z : I d = " i 6 1 1 6 " > < d 1 p 1 : U U I D > T 2 j E G A T M A b 0 n < / d 1 p 1 : U U I D > < d 1 p 1 : _ e l e m e n t s > < d 2 : a n y T y p e   z : I d = " i 6 1 1 7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6 1 1 0 " / > < d 1 p 1 : U U I D > w m y b o S a N C L 0 2 < / d 1 p 1 : U U I D > < d 1 p 1 : _ p r o p e r t i e s   z : I d = " i 6 1 1 8 "   i : t y p e = " d 1 p 1 : M D M P r o p e r t i e s " > < d 1 p 1 : P a r e n t   z : R e f = " i 6 1 1 7 " / > < d 1 p 1 : U U I D > y p i o z x s 5 3 Q b w < / d 1 p 1 : U U I D > < d 1 p 1 : _ c o n t e x t C o l l e c t i o n s > < d 2 : K e y V a l u e O f a n y T y p e C o m p o n e n t C o l l e c t i o n O f a n y T y p e g W H h t R N j > < d 2 : K e y   z : R e f = " i 3 2 " / > < d 2 : V a l u e   z : I d = " i 6 1 1 9 " > < d 1 p 1 : U U I D > V k t p I c Q G 7 G 5 g < / d 1 p 1 : U U I D > < d 1 p 1 : _ e l e m e n t s > < d 2 : a n y T y p e   z : I d = " i 6 1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1 7 " / > < d 1 p 1 : U U I D > i G 9 A 5 G 2 2 Y v o x < / d 1 p 1 : U U I D > < d 1 p 1 : C o n t a i n e r   z : R e f = " i 6 1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 K y p D j 1 A D O O a V ? S h e e t 1 ! R 2 0 9 6 C 1 : R 2 0 9 7 C 1 / 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1 5 " / > < d 1 p 1 : _ l a b e l s > < d 2 : K e y V a l u e O f s t r i n g a n y T y p e > < d 2 : K e y > L a b e l < / d 2 : K e y > < d 2 : V a l u e   z : I d = " i 6 1 2 1 "   i : t y p e = " d 1 p 1 : L a b e l " > < d 1 p 1 : P a r e n t   z : R e f = " i 6 1 1 7 " / > < d 1 p 1 : U U I D > i C J 8 J o H M B r f T 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1 2 2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6 1 1 0 " / > < d 1 p 1 : U U I D > X o W h a j I Y o C Y H < / d 1 p 1 : U U I D > < d 1 p 1 : _ p r o p e r t i e s   z : I d = " i 6 1 2 3 "   i : t y p e = " d 1 p 1 : M D M P r o p e r t i e s " > < d 1 p 1 : P a r e n t   z : R e f = " i 6 1 2 2 " / > < d 1 p 1 : U U I D > i u N S M k L Z T w t h < / d 1 p 1 : U U I D > < d 1 p 1 : _ c o n t e x t C o l l e c t i o n s > < d 2 : K e y V a l u e O f a n y T y p e C o m p o n e n t C o l l e c t i o n O f a n y T y p e g W H h t R N j > < d 2 : K e y   z : R e f = " i 3 2 " / > < d 2 : V a l u e   z : I d = " i 6 1 2 4 " > < d 1 p 1 : U U I D > D w O 6 F U O 2 u C 8 s < / d 1 p 1 : U U I D > < d 1 p 1 : _ e l e m e n t s > < d 2 : a n y T y p e   z : I d = " i 6 1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2 2 " / > < d 1 p 1 : U U I D > p s A y Z k X p 5 6 9 Z < / d 1 p 1 : U U I D > < d 1 p 1 : C o n t a i n e r   z : R e f = " i 6 1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 K y p D j 1 A D O O a V ? S h e e t 1 ! R 2 0 9 8 C 1 : R 2 0 9 9 C 1 / 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1 5 " / > < d 1 p 1 : _ l a b e l s > < d 2 : K e y V a l u e O f s t r i n g a n y T y p e > < d 2 : K e y > L a b e l < / d 2 : K e y > < d 2 : V a l u e   z : I d = " i 6 1 2 6 "   i : t y p e = " d 1 p 1 : L a b e l " > < d 1 p 1 : P a r e n t   z : R e f = " i 6 1 2 2 " / > < d 1 p 1 : U U I D > o H K u K Z E n o B u T 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1 2 7 "   i : t y p e = " d 1 p 1 : E l e m e n t s " > < d 1 p 1 : P a r e n t   z : R e f = " i 6 1 2 2 " / > < d 1 p 1 : U U I D > Q C I 0 a v t V A v I p < / d 1 p 1 : U U I D > < d 1 p 1 : _ c o n t e x t C o l l e c t i o n s > < d 2 : K e y V a l u e O f a n y T y p e C o m p o n e n t C o l l e c t i o n O f a n y T y p e g W H h t R N j > < d 2 : K e y   z : R e f = " i 3 2 " / > < d 2 : V a l u e   z : I d = " i 6 1 2 8 " > < d 1 p 1 : U U I D > l M q y I O U n p i N Y < / d 1 p 1 : U U I D > < d 1 p 1 : _ e l e m e n t s > < d 2 : a n y T y p e   z : I d = " i 6 1 2 9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6 1 2 2 " / > < d 1 p 1 : U U I D > W T 8 1 T D G d s Q I Z < / d 1 p 1 : U U I D > < d 1 p 1 : _ p r o p e r t i e s   z : I d = " i 6 1 3 0 "   i : t y p e = " d 1 p 1 : M D M P r o p e r t i e s " > < d 1 p 1 : P a r e n t   z : R e f = " i 6 1 2 9 " / > < d 1 p 1 : U U I D > M 8 4 Y 5 g M 3 X c 6 J < / d 1 p 1 : U U I D > < d 1 p 1 : _ c o n t e x t C o l l e c t i o n s > < d 2 : K e y V a l u e O f a n y T y p e C o m p o n e n t C o l l e c t i o n O f a n y T y p e g W H h t R N j > < d 2 : K e y   z : R e f = " i 3 2 " / > < d 2 : V a l u e   z : I d = " i 6 1 3 1 " > < d 1 p 1 : U U I D > t 4 w E h x D n w g f f < / d 1 p 1 : U U I D > < d 1 p 1 : _ e l e m e n t s > < d 2 : a n y T y p e   z : I d = " i 6 1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2 9 " / > < d 1 p 1 : U U I D > d Y 9 t Z E m H x z s H < / d 1 p 1 : U U I D > < d 1 p 1 : C o n t a i n e r   z : R e f = " i 6 1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 K y p D j 1 A D O O a V ? S h e e t 1 ! R 2 1 0 0 C 1 : R 2 1 0 1 C 1 / 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3 3 "   i : t y p e = " d 1 p 1 : L a b e l " > < d 1 p 1 : P a r e n t   z : R e f = " i 6 1 2 9 " / > < d 1 p 1 : U U I D > W M T l 4 R m d D R u T 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3 4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6 1 2 2 " / > < d 1 p 1 : U U I D > H u 1 S Y 5 G m M v y Y < / d 1 p 1 : U U I D > < d 1 p 1 : _ p r o p e r t i e s   z : I d = " i 6 1 3 5 "   i : t y p e = " d 1 p 1 : M D M P r o p e r t i e s " > < d 1 p 1 : P a r e n t   z : R e f = " i 6 1 3 4 " / > < d 1 p 1 : U U I D > V 1 5 O 0 E U V w 2 5 f < / d 1 p 1 : U U I D > < d 1 p 1 : _ c o n t e x t C o l l e c t i o n s > < d 2 : K e y V a l u e O f a n y T y p e C o m p o n e n t C o l l e c t i o n O f a n y T y p e g W H h t R N j > < d 2 : K e y   z : R e f = " i 3 2 " / > < d 2 : V a l u e   z : I d = " i 6 1 3 6 " > < d 1 p 1 : U U I D > q T I J 3 W n t d a z i < / d 1 p 1 : U U I D > < d 1 p 1 : _ e l e m e n t s > < d 2 : a n y T y p e   z : I d = " i 6 1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3 4 " / > < d 1 p 1 : U U I D > b e f T 1 z X D N p p r < / d 1 p 1 : U U I D > < d 1 p 1 : C o n t a i n e r   z : R e f = " i 6 1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 K y p D j 1 A D O O a V ? S h e e t 1 ! R 2 1 0 2 C 1 : R 2 1 0 3 C 1 / 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3 8 "   i : t y p e = " d 1 p 1 : L a b e l " > < d 1 p 1 : P a r e n t   z : R e f = " i 6 1 3 4 " / > < d 1 p 1 : U U I D > i s 0 8 q r p q Z 5 u l 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3 9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6 1 2 2 " / > < d 1 p 1 : U U I D > M a N J v d x 3 k R P 0 < / d 1 p 1 : U U I D > < d 1 p 1 : _ p r o p e r t i e s   z : I d = " i 6 1 4 0 "   i : t y p e = " d 1 p 1 : M D M P r o p e r t i e s " > < d 1 p 1 : P a r e n t   z : R e f = " i 6 1 3 9 " / > < d 1 p 1 : U U I D > r 0 y r L K u s c f 4 F < / d 1 p 1 : U U I D > < d 1 p 1 : _ c o n t e x t C o l l e c t i o n s > < d 2 : K e y V a l u e O f a n y T y p e C o m p o n e n t C o l l e c t i o n O f a n y T y p e g W H h t R N j > < d 2 : K e y   z : R e f = " i 3 2 " / > < d 2 : V a l u e   z : I d = " i 6 1 4 1 " > < d 1 p 1 : U U I D > w c O a M 9 o 9 B Y s V < / d 1 p 1 : U U I D > < d 1 p 1 : _ e l e m e n t s > < d 2 : a n y T y p e   z : I d = " i 6 1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3 9 " / > < d 1 p 1 : U U I D > e B f 6 e 1 S J o c T E < / d 1 p 1 : U U I D > < d 1 p 1 : C o n t a i n e r   z : R e f = " i 6 1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 K y p D j 1 A D O O a V ? S h e e t 1 ! R 2 1 0 4 C 1 : R 2 1 0 5 C 1 / 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4 3 "   i : t y p e = " d 1 p 1 : L a b e l " > < d 1 p 1 : P a r e n t   z : R e f = " i 6 1 3 9 " / > < d 1 p 1 : U U I D > W A D t H v I X c 9 b l 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4 4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6 1 2 2 " / > < d 1 p 1 : U U I D > O F E Z t x 3 4 1 p E O < / d 1 p 1 : U U I D > < d 1 p 1 : _ p r o p e r t i e s   z : I d = " i 6 1 4 5 "   i : t y p e = " d 1 p 1 : M D M P r o p e r t i e s " > < d 1 p 1 : P a r e n t   z : R e f = " i 6 1 4 4 " / > < d 1 p 1 : U U I D > d 5 i T r H F B j Z X Y < / d 1 p 1 : U U I D > < d 1 p 1 : _ c o n t e x t C o l l e c t i o n s > < d 2 : K e y V a l u e O f a n y T y p e C o m p o n e n t C o l l e c t i o n O f a n y T y p e g W H h t R N j > < d 2 : K e y   z : R e f = " i 3 2 " / > < d 2 : V a l u e   z : I d = " i 6 1 4 6 " > < d 1 p 1 : U U I D > e 7 1 N A q p c H d H J < / d 1 p 1 : U U I D > < d 1 p 1 : _ e l e m e n t s > < d 2 : a n y T y p e   z : I d = " i 6 1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4 4 " / > < d 1 p 1 : U U I D > i x N k N v c f J K 1 Q < / d 1 p 1 : U U I D > < d 1 p 1 : C o n t a i n e r   z : R e f = " i 6 1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 K y p D j 1 A D O O a V ? S h e e t 1 ! R 2 1 0 6 C 1 : R 2 1 0 7 C 1 / 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4 8 "   i : t y p e = " d 1 p 1 : L a b e l " > < d 1 p 1 : P a r e n t   z : R e f = " i 6 1 4 4 " / > < d 1 p 1 : U U I D > V v Z C 3 1 3 w 6 z 2 K 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4 9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6 1 2 2 " / > < d 1 p 1 : U U I D > X C Q V 9 q R o 7 e d P < / d 1 p 1 : U U I D > < d 1 p 1 : _ p r o p e r t i e s   z : I d = " i 6 1 5 0 "   i : t y p e = " d 1 p 1 : M D M P r o p e r t i e s " > < d 1 p 1 : P a r e n t   z : R e f = " i 6 1 4 9 " / > < d 1 p 1 : U U I D > W V T 4 S q w K p G W h < / d 1 p 1 : U U I D > < d 1 p 1 : _ c o n t e x t C o l l e c t i o n s > < d 2 : K e y V a l u e O f a n y T y p e C o m p o n e n t C o l l e c t i o n O f a n y T y p e g W H h t R N j > < d 2 : K e y   z : R e f = " i 3 2 " / > < d 2 : V a l u e   z : I d = " i 6 1 5 1 " > < d 1 p 1 : U U I D > B E J 8 x 1 6 G z Y o 3 < / d 1 p 1 : U U I D > < d 1 p 1 : _ e l e m e n t s > < d 2 : a n y T y p e   z : I d = " i 6 1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4 9 " / > < d 1 p 1 : U U I D > u f z z 7 2 P a G l x p < / d 1 p 1 : U U I D > < d 1 p 1 : C o n t a i n e r   z : R e f = " i 6 1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 K y p D j 1 A D O O a V ? S h e e t 1 ! R 2 1 0 8 C 1 : R 2 1 0 9 C 1 / 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5 3 "   i : t y p e = " d 1 p 1 : L a b e l " > < d 1 p 1 : P a r e n t   z : R e f = " i 6 1 4 9 " / > < d 1 p 1 : U U I D > v v G b t 3 h 5 S J E 6 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5 4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6 1 2 2 " / > < d 1 p 1 : U U I D > G K N 7 s A u o W 4 m A < / d 1 p 1 : U U I D > < d 1 p 1 : _ p r o p e r t i e s   z : I d = " i 6 1 5 5 "   i : t y p e = " d 1 p 1 : M D M P r o p e r t i e s " > < d 1 p 1 : P a r e n t   z : R e f = " i 6 1 5 4 " / > < d 1 p 1 : U U I D > S v J c r 6 f j a q j J < / d 1 p 1 : U U I D > < d 1 p 1 : _ c o n t e x t C o l l e c t i o n s > < d 2 : K e y V a l u e O f a n y T y p e C o m p o n e n t C o l l e c t i o n O f a n y T y p e g W H h t R N j > < d 2 : K e y   z : R e f = " i 3 2 " / > < d 2 : V a l u e   z : I d = " i 6 1 5 6 " > < d 1 p 1 : U U I D > f d s S N v c C s a A x < / d 1 p 1 : U U I D > < d 1 p 1 : _ e l e m e n t s > < d 2 : a n y T y p e   z : I d = " i 6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5 4 " / > < d 1 p 1 : U U I D > s 7 N x 2 6 b b S e n B < / d 1 p 1 : U U I D > < d 1 p 1 : C o n t a i n e r   z : R e f = " i 6 1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 K y p D j 1 A D O O a V ? S h e e t 1 ! R 2 1 1 0 C 1 : R 2 1 1 1 C 1 / 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5 8 "   i : t y p e = " d 1 p 1 : L a b e l " > < d 1 p 1 : P a r e n t   z : R e f = " i 6 1 5 4 " / > < d 1 p 1 : U U I D > H r a l 5 2 y 9 I F o 3 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5 9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6 1 2 2 " / > < d 1 p 1 : U U I D > z 5 H 5 f x f j W a G A < / d 1 p 1 : U U I D > < d 1 p 1 : _ p r o p e r t i e s   z : I d = " i 6 1 6 0 "   i : t y p e = " d 1 p 1 : M D M P r o p e r t i e s " > < d 1 p 1 : P a r e n t   z : R e f = " i 6 1 5 9 " / > < d 1 p 1 : U U I D > k e a 2 3 E e O 6 q M e < / d 1 p 1 : U U I D > < d 1 p 1 : _ c o n t e x t C o l l e c t i o n s > < d 2 : K e y V a l u e O f a n y T y p e C o m p o n e n t C o l l e c t i o n O f a n y T y p e g W H h t R N j > < d 2 : K e y   z : R e f = " i 3 2 " / > < d 2 : V a l u e   z : I d = " i 6 1 6 1 " > < d 1 p 1 : U U I D > I 6 M V I u 7 6 v X k t < / d 1 p 1 : U U I D > < d 1 p 1 : _ e l e m e n t s > < d 2 : a n y T y p e   z : I d = " i 6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5 9 " / > < d 1 p 1 : U U I D > m s s e O I 2 H 1 q l t < / d 1 p 1 : U U I D > < d 1 p 1 : C o n t a i n e r   z : R e f = " i 6 1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 K y p D j 1 A D O O a V ? S h e e t 1 ! R 2 1 1 2 C 1 : R 2 1 1 3 C 1 / 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6 3 "   i : t y p e = " d 1 p 1 : L a b e l " > < d 1 p 1 : P a r e n t   z : R e f = " i 6 1 5 9 " / > < d 1 p 1 : U U I D > g I E H b v N t l Z t r 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6 4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6 1 2 2 " / > < d 1 p 1 : U U I D > Z L J G 8 w X q d 8 9 c < / d 1 p 1 : U U I D > < d 1 p 1 : _ p r o p e r t i e s   z : I d = " i 6 1 6 5 "   i : t y p e = " d 1 p 1 : M D M P r o p e r t i e s " > < d 1 p 1 : P a r e n t   z : R e f = " i 6 1 6 4 " / > < d 1 p 1 : U U I D > R l J o 5 x 1 M v t n 4 < / d 1 p 1 : U U I D > < d 1 p 1 : _ c o n t e x t C o l l e c t i o n s > < d 2 : K e y V a l u e O f a n y T y p e C o m p o n e n t C o l l e c t i o n O f a n y T y p e g W H h t R N j > < d 2 : K e y   z : R e f = " i 3 2 " / > < d 2 : V a l u e   z : I d = " i 6 1 6 6 " > < d 1 p 1 : U U I D > m G S i h q R U 4 r I M < / d 1 p 1 : U U I D > < d 1 p 1 : _ e l e m e n t s > < d 2 : a n y T y p e   z : I d = " i 6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6 4 " / > < d 1 p 1 : U U I D > S 9 9 y z F o e W d 9 i < / d 1 p 1 : U U I D > < d 1 p 1 : C o n t a i n e r   z : R e f = " i 6 1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 K y p D j 1 A D O O a V ? S h e e t 1 ! R 2 1 1 4 C 1 : R 2 1 1 5 C 1 / 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6 8 "   i : t y p e = " d 1 p 1 : L a b e l " > < d 1 p 1 : P a r e n t   z : R e f = " i 6 1 6 4 " / > < d 1 p 1 : U U I D > i j y S 2 1 2 p J n t h 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6 9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6 1 2 2 " / > < d 1 p 1 : U U I D > x p 7 R b F 8 d M b I 9 < / d 1 p 1 : U U I D > < d 1 p 1 : _ p r o p e r t i e s   z : I d = " i 6 1 7 0 "   i : t y p e = " d 1 p 1 : M D M P r o p e r t i e s " > < d 1 p 1 : P a r e n t   z : R e f = " i 6 1 6 9 " / > < d 1 p 1 : U U I D > e U A 8 g Y 7 A F y v I < / d 1 p 1 : U U I D > < d 1 p 1 : _ c o n t e x t C o l l e c t i o n s > < d 2 : K e y V a l u e O f a n y T y p e C o m p o n e n t C o l l e c t i o n O f a n y T y p e g W H h t R N j > < d 2 : K e y   z : R e f = " i 3 2 " / > < d 2 : V a l u e   z : I d = " i 6 1 7 1 " > < d 1 p 1 : U U I D > r T l K Z Q z p d 7 R 6 < / d 1 p 1 : U U I D > < d 1 p 1 : _ e l e m e n t s > < d 2 : a n y T y p e   z : I d = " i 6 1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6 9 " / > < d 1 p 1 : U U I D > o C Y q F J i Q G v 7 M < / d 1 p 1 : U U I D > < d 1 p 1 : C o n t a i n e r   z : R e f = " i 6 1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 K y p D j 1 A D O O a V ? S h e e t 1 ! R 2 1 1 6 C 1 : R 2 1 1 7 C 1 / 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7 3 "   i : t y p e = " d 1 p 1 : L a b e l " > < d 1 p 1 : P a r e n t   z : R e f = " i 6 1 6 9 " / > < d 1 p 1 : U U I D > o R G O s n X N a y 7 P 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7 4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6 1 2 2 " / > < d 1 p 1 : U U I D > P I O s e 9 s u w v v w < / d 1 p 1 : U U I D > < d 1 p 1 : _ p r o p e r t i e s   z : I d = " i 6 1 7 5 "   i : t y p e = " d 1 p 1 : M D M P r o p e r t i e s " > < d 1 p 1 : P a r e n t   z : R e f = " i 6 1 7 4 " / > < d 1 p 1 : U U I D > i T z g u H G i P 2 7 f < / d 1 p 1 : U U I D > < d 1 p 1 : _ c o n t e x t C o l l e c t i o n s > < d 2 : K e y V a l u e O f a n y T y p e C o m p o n e n t C o l l e c t i o n O f a n y T y p e g W H h t R N j > < d 2 : K e y   z : R e f = " i 3 2 " / > < d 2 : V a l u e   z : I d = " i 6 1 7 6 " > < d 1 p 1 : U U I D > Z d E F p V F o C E L d < / d 1 p 1 : U U I D > < d 1 p 1 : _ e l e m e n t s > < d 2 : a n y T y p e   z : I d = " i 6 1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7 4 " / > < d 1 p 1 : U U I D > A R 4 6 P e B F V Y f F < / d 1 p 1 : U U I D > < d 1 p 1 : C o n t a i n e r   z : R e f = " i 6 1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 K y p D j 1 A D O O a V ? S h e e t 1 ! R 2 1 1 8 C 1 : R 2 1 1 9 C 1 / 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7 8 "   i : t y p e = " d 1 p 1 : L a b e l " > < d 1 p 1 : P a r e n t   z : R e f = " i 6 1 7 4 " / > < d 1 p 1 : U U I D > E 1 2 R M D r C g V 4 l 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7 9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6 1 2 2 " / > < d 1 p 1 : U U I D > Q e V o E i a N M E W l < / d 1 p 1 : U U I D > < d 1 p 1 : _ p r o p e r t i e s   z : I d = " i 6 1 8 0 "   i : t y p e = " d 1 p 1 : M D M P r o p e r t i e s " > < d 1 p 1 : P a r e n t   z : R e f = " i 6 1 7 9 " / > < d 1 p 1 : U U I D > X T 4 V 1 t r 5 E 1 L n < / d 1 p 1 : U U I D > < d 1 p 1 : _ c o n t e x t C o l l e c t i o n s > < d 2 : K e y V a l u e O f a n y T y p e C o m p o n e n t C o l l e c t i o n O f a n y T y p e g W H h t R N j > < d 2 : K e y   z : R e f = " i 3 2 " / > < d 2 : V a l u e   z : I d = " i 6 1 8 1 " > < d 1 p 1 : U U I D > D d m w q U K m H V g c < / d 1 p 1 : U U I D > < d 1 p 1 : _ e l e m e n t s > < d 2 : a n y T y p e   z : I d = " i 6 1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7 9 " / > < d 1 p 1 : U U I D > K K T v 0 1 K G 7 8 n V < / d 1 p 1 : U U I D > < d 1 p 1 : C o n t a i n e r   z : R e f = " i 6 1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 K y p D j 1 A D O O a V ? S h e e t 1 ! R 2 1 2 0 C 1 : R 2 1 2 1 C 1 / 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8 3 "   i : t y p e = " d 1 p 1 : L a b e l " > < d 1 p 1 : P a r e n t   z : R e f = " i 6 1 7 9 " / > < d 1 p 1 : U U I D > R I o K G V 0 A e Q T r 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1 8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5 9 1 4 " / > < d 1 p 1 : U U I D > I k E d R H C C r T t m < / d 1 p 1 : U U I D > < d 1 p 1 : _ p r o p e r t i e s   z : I d = " i 6 1 8 5 "   i : t y p e = " d 1 p 1 : M D M P r o p e r t i e s " > < d 1 p 1 : P a r e n t   z : R e f = " i 6 1 8 4 " / > < d 1 p 1 : U U I D > W u x U X P Y H G S 1 x < / d 1 p 1 : U U I D > < d 1 p 1 : _ c o n t e x t C o l l e c t i o n s > < d 2 : K e y V a l u e O f a n y T y p e C o m p o n e n t C o l l e c t i o n O f a n y T y p e g W H h t R N j > < d 2 : K e y   z : R e f = " i 3 2 " / > < d 2 : V a l u e   z : I d = " i 6 1 8 6 " > < d 1 p 1 : U U I D > t Q a B O 3 8 G y d J q < / d 1 p 1 : U U I D > < d 1 p 1 : _ e l e m e n t s > < d 2 : a n y T y p e   z : I d = " i 6 1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8 4 " / > < d 1 p 1 : U U I D > V 6 G M t F q F 0 Q V 5 < / d 1 p 1 : U U I D > < d 1 p 1 : C o n t a i n e r   z : R e f = " i 6 1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 K y p D j 1 A D O O a V ? S h e e t 1 ! R 2 1 2 2 C 1 / 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1 8 8 "   i : t y p e = " d 1 p 1 : L a b e l " > < d 1 p 1 : P a r e n t   z : R e f = " i 6 1 8 4 " / > < d 1 p 1 : U U I D > r K t 1 Y 1 p B a B z b 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1 8 9 "   i : t y p e = " d 1 p 1 : E l e m e n t s " > < d 1 p 1 : P a r e n t   z : R e f = " i 6 1 8 4 " / > < d 1 p 1 : U U I D > U 3 s M c x h p J g l z < / d 1 p 1 : U U I D > < d 1 p 1 : _ c o n t e x t C o l l e c t i o n s > < d 2 : K e y V a l u e O f a n y T y p e C o m p o n e n t C o l l e c t i o n O f a n y T y p e g W H h t R N j > < d 2 : K e y   z : R e f = " i 3 2 " / > < d 2 : V a l u e   z : I d = " i 6 1 9 0 " > < d 1 p 1 : U U I D > b i j I n w E m y P F Y < / d 1 p 1 : U U I D > < d 1 p 1 : _ e l e m e n t s > < d 2 : a n y T y p e   z : I d = " i 6 1 9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6 1 8 4 " / > < d 1 p 1 : U U I D > V 0 k 3 w D d 0 D 9 b R < / d 1 p 1 : U U I D > < d 1 p 1 : _ p r o p e r t i e s   z : I d = " i 6 1 9 2 "   i : t y p e = " d 1 p 1 : M D M P r o p e r t i e s " > < d 1 p 1 : P a r e n t   z : R e f = " i 6 1 9 1 " / > < d 1 p 1 : U U I D > b 0 O 1 7 Y W 4 S g 2 k < / d 1 p 1 : U U I D > < d 1 p 1 : _ c o n t e x t C o l l e c t i o n s > < d 2 : K e y V a l u e O f a n y T y p e C o m p o n e n t C o l l e c t i o n O f a n y T y p e g W H h t R N j > < d 2 : K e y   z : R e f = " i 3 2 " / > < d 2 : V a l u e   z : I d = " i 6 1 9 3 " > < d 1 p 1 : U U I D > X I 1 E A h i 7 l H 3 b < / d 1 p 1 : U U I D > < d 1 p 1 : _ e l e m e n t s > < d 2 : a n y T y p e   z : I d = " i 6 1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9 1 " / > < d 1 p 1 : U U I D > I L Z B n x 6 n 4 e e Y < / d 1 p 1 : U U I D > < d 1 p 1 : C o n t a i n e r   z : R e f = " i 6 1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 K y p D j 1 A D O O a V ? S h e e t 1 ! R 2 1 2 3 C 1 : R 2 1 2 4 C 1 / 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8 9 " / > < d 1 p 1 : _ l a b e l s > < d 2 : K e y V a l u e O f s t r i n g a n y T y p e > < d 2 : K e y > L a b e l < / d 2 : K e y > < d 2 : V a l u e   z : I d = " i 6 1 9 5 "   i : t y p e = " d 1 p 1 : L a b e l " > < d 1 p 1 : P a r e n t   z : R e f = " i 6 1 9 1 " / > < d 1 p 1 : U U I D > N v P X j 9 X i H S g 2 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9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6 1 8 4 " / > < d 1 p 1 : U U I D > g S u C 1 t U J K r q X < / d 1 p 1 : U U I D > < d 1 p 1 : _ p r o p e r t i e s   z : I d = " i 6 1 9 7 "   i : t y p e = " d 1 p 1 : M D M P r o p e r t i e s " > < d 1 p 1 : P a r e n t   z : R e f = " i 6 1 9 6 " / > < d 1 p 1 : U U I D > i G J Z G O Y 4 E g u k < / d 1 p 1 : U U I D > < d 1 p 1 : _ c o n t e x t C o l l e c t i o n s > < d 2 : K e y V a l u e O f a n y T y p e C o m p o n e n t C o l l e c t i o n O f a n y T y p e g W H h t R N j > < d 2 : K e y   z : R e f = " i 3 2 " / > < d 2 : V a l u e   z : I d = " i 6 1 9 8 " > < d 1 p 1 : U U I D > K l E T t Y V a 6 y t w < / d 1 p 1 : U U I D > < d 1 p 1 : _ e l e m e n t s > < d 2 : a n y T y p e   z : I d = " i 6 1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9 6 " / > < d 1 p 1 : U U I D > z V S f j P p 8 p f Z 4 < / d 1 p 1 : U U I D > < d 1 p 1 : C o n t a i n e r   z : R e f = " i 6 1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 K y p D j 1 A D O O a V ? S h e e t 1 ! R 2 1 2 5 C 1 : R 2 1 2 6 C 1 / 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8 9 " / > < d 1 p 1 : _ l a b e l s > < d 2 : K e y V a l u e O f s t r i n g a n y T y p e > < d 2 : K e y > L a b e l < / d 2 : K e y > < d 2 : V a l u e   z : I d = " i 6 2 0 0 "   i : t y p e = " d 1 p 1 : L a b e l " > < d 1 p 1 : P a r e n t   z : R e f = " i 6 1 9 6 " / > < d 1 p 1 : U U I D > M 8 v X B R Y k E 1 W d 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0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6 1 8 4 " / > < d 1 p 1 : U U I D > e S k R G O g D x m h z < / d 1 p 1 : U U I D > < d 1 p 1 : _ p r o p e r t i e s   z : I d = " i 6 2 0 2 "   i : t y p e = " d 1 p 1 : M D M P r o p e r t i e s " > < d 1 p 1 : P a r e n t   z : R e f = " i 6 2 0 1 " / > < d 1 p 1 : U U I D > T I 1 W t 9 X n b z z B < / d 1 p 1 : U U I D > < d 1 p 1 : _ c o n t e x t C o l l e c t i o n s > < d 2 : K e y V a l u e O f a n y T y p e C o m p o n e n t C o l l e c t i o n O f a n y T y p e g W H h t R N j > < d 2 : K e y   z : R e f = " i 3 2 " / > < d 2 : V a l u e   z : I d = " i 6 2 0 3 " > < d 1 p 1 : U U I D > l o 4 h I E c 1 X Y a w < / d 1 p 1 : U U I D > < d 1 p 1 : _ e l e m e n t s > < d 2 : a n y T y p e   z : I d = " i 6 2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0 1 " / > < d 1 p 1 : U U I D > x 1 V z 2 w 5 s M J 6 k < / d 1 p 1 : U U I D > < d 1 p 1 : C o n t a i n e r   z : R e f = " i 6 2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 K y p D j 1 A D O O a V ? S h e e t 1 ! R 2 1 2 7 C 1 : R 2 1 2 8 C 1 / 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8 9 " / > < d 1 p 1 : _ l a b e l s > < d 2 : K e y V a l u e O f s t r i n g a n y T y p e > < d 2 : K e y > L a b e l < / d 2 : K e y > < d 2 : V a l u e   z : I d = " i 6 2 0 5 "   i : t y p e = " d 1 p 1 : L a b e l " > < d 1 p 1 : P a r e n t   z : R e f = " i 6 2 0 1 " / > < d 1 p 1 : U U I D > c f 0 p o r V n b 5 c x 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2 0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9 1 4 " / > < d 1 p 1 : U U I D > A W p U Y f H U c k L R < / d 1 p 1 : U U I D > < d 1 p 1 : _ p r o p e r t i e s   z : I d = " i 6 2 0 7 "   i : t y p e = " d 1 p 1 : M D M P r o p e r t i e s " > < d 1 p 1 : P a r e n t   z : R e f = " i 6 2 0 6 " / > < d 1 p 1 : U U I D > b 9 r 6 b F U K h Q x 5 < / d 1 p 1 : U U I D > < d 1 p 1 : _ c o n t e x t C o l l e c t i o n s > < d 2 : K e y V a l u e O f a n y T y p e C o m p o n e n t C o l l e c t i o n O f a n y T y p e g W H h t R N j > < d 2 : K e y   z : R e f = " i 3 2 " / > < d 2 : V a l u e   z : I d = " i 6 2 0 8 " > < d 1 p 1 : U U I D > R I 0 l C i h 8 t F Z 1 < / d 1 p 1 : U U I D > < d 1 p 1 : _ e l e m e n t s > < d 2 : a n y T y p e   z : I d = " i 6 2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0 6 " / > < d 1 p 1 : U U I D > i i w q 3 H z j s U 9 J < / d 1 p 1 : U U I D > < d 1 p 1 : C o n t a i n e r   z : R e f = " i 6 2 0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 K y p D j 1 A D O O a V ? S h e e t 1 ! R 2 1 2 9 C 1 / 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2 1 0 "   i : t y p e = " d 1 p 1 : L a b e l " > < d 1 p 1 : P a r e n t   z : R e f = " i 6 2 0 6 " / > < d 1 p 1 : U U I D > O t P K O L J 8 U j s L 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1 1 "   i : t y p e = " d 1 p 1 : E l e m e n t s " > < d 1 p 1 : P a r e n t   z : R e f = " i 6 2 0 6 " / > < d 1 p 1 : U U I D > v z M p 4 M i K W e C z < / d 1 p 1 : U U I D > < d 1 p 1 : _ c o n t e x t C o l l e c t i o n s > < d 2 : K e y V a l u e O f a n y T y p e C o m p o n e n t C o l l e c t i o n O f a n y T y p e g W H h t R N j > < d 2 : K e y   z : R e f = " i 3 2 " / > < d 2 : V a l u e   z : I d = " i 6 2 1 2 " > < d 1 p 1 : U U I D > r e E h w 3 C W 1 P Z k < / d 1 p 1 : U U I D > < d 1 p 1 : _ e l e m e n t s > < d 2 : a n y T y p e   z : I d = " i 6 2 1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6 2 0 6 " / > < d 1 p 1 : U U I D > Q c Z P B A 4 d a C l 1 < / d 1 p 1 : U U I D > < d 1 p 1 : _ p r o p e r t i e s   z : I d = " i 6 2 1 4 "   i : t y p e = " d 1 p 1 : M D M P r o p e r t i e s " > < d 1 p 1 : P a r e n t   z : R e f = " i 6 2 1 3 " / > < d 1 p 1 : U U I D > T g a S E P P q G a d t < / d 1 p 1 : U U I D > < d 1 p 1 : _ c o n t e x t C o l l e c t i o n s > < d 2 : K e y V a l u e O f a n y T y p e C o m p o n e n t C o l l e c t i o n O f a n y T y p e g W H h t R N j > < d 2 : K e y   z : R e f = " i 3 2 " / > < d 2 : V a l u e   z : I d = " i 6 2 1 5 " > < d 1 p 1 : U U I D > w V p o m 7 1 c k 1 R 1 < / d 1 p 1 : U U I D > < d 1 p 1 : _ e l e m e n t s > < d 2 : a n y T y p e   z : I d = " i 6 2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1 3 " / > < d 1 p 1 : U U I D > Q p R Z b O N A J r N h < / d 1 p 1 : U U I D > < d 1 p 1 : C o n t a i n e r   z : R e f = " i 6 2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 K y p D j 1 A D O O a V ? S h e e t 1 ! R 2 1 3 0 C 1 : R 2 1 3 1 C 1 / 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1 1 " / > < d 1 p 1 : _ l a b e l s > < d 2 : K e y V a l u e O f s t r i n g a n y T y p e > < d 2 : K e y > L a b e l < / d 2 : K e y > < d 2 : V a l u e   z : I d = " i 6 2 1 7 "   i : t y p e = " d 1 p 1 : L a b e l " > < d 1 p 1 : P a r e n t   z : R e f = " i 6 2 1 3 " / > < d 1 p 1 : U U I D > o 3 7 T o P w x 3 O 1 w 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1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6 2 0 6 " / > < d 1 p 1 : U U I D > d e 1 X J C d S n 7 H A < / d 1 p 1 : U U I D > < d 1 p 1 : _ p r o p e r t i e s   z : I d = " i 6 2 1 9 "   i : t y p e = " d 1 p 1 : M D M P r o p e r t i e s " > < d 1 p 1 : P a r e n t   z : R e f = " i 6 2 1 8 " / > < d 1 p 1 : U U I D > G P 4 e 1 t v O F D t i < / d 1 p 1 : U U I D > < d 1 p 1 : _ c o n t e x t C o l l e c t i o n s > < d 2 : K e y V a l u e O f a n y T y p e C o m p o n e n t C o l l e c t i o n O f a n y T y p e g W H h t R N j > < d 2 : K e y   z : R e f = " i 3 2 " / > < d 2 : V a l u e   z : I d = " i 6 2 2 0 " > < d 1 p 1 : U U I D > X L 6 v d i j g O h 8 Z < / d 1 p 1 : U U I D > < d 1 p 1 : _ e l e m e n t s > < d 2 : a n y T y p e   z : I d = " i 6 2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1 8 " / > < d 1 p 1 : U U I D > y 0 P 2 M c k Q H I g X < / d 1 p 1 : U U I D > < d 1 p 1 : C o n t a i n e r   z : R e f = " i 6 2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 K y p D j 1 A D O O a V ? S h e e t 1 ! R 2 1 3 2 C 1 : R 2 1 3 3 C 1 / 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1 1 " / > < d 1 p 1 : _ l a b e l s > < d 2 : K e y V a l u e O f s t r i n g a n y T y p e > < d 2 : K e y > L a b e l < / d 2 : K e y > < d 2 : V a l u e   z : I d = " i 6 2 2 2 "   i : t y p e = " d 1 p 1 : L a b e l " > < d 1 p 1 : P a r e n t   z : R e f = " i 6 2 1 8 " / > < d 1 p 1 : U U I D > r j 1 R N j I z x 6 r M 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2 2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9 1 4 " / > < d 1 p 1 : U U I D > M C r U s 3 n 9 r P 0 W < / d 1 p 1 : U U I D > < d 1 p 1 : _ p r o p e r t i e s   z : I d = " i 6 2 2 4 "   i : t y p e = " d 1 p 1 : M D M P r o p e r t i e s " > < d 1 p 1 : P a r e n t   z : R e f = " i 6 2 2 3 " / > < d 1 p 1 : U U I D > C X l 2 G D y P 5 t 7 Q < / d 1 p 1 : U U I D > < d 1 p 1 : _ c o n t e x t C o l l e c t i o n s > < d 2 : K e y V a l u e O f a n y T y p e C o m p o n e n t C o l l e c t i o n O f a n y T y p e g W H h t R N j > < d 2 : K e y   z : R e f = " i 3 2 " / > < d 2 : V a l u e   z : I d = " i 6 2 2 5 " > < d 1 p 1 : U U I D > O d i l H s T l Q f g B < / d 1 p 1 : U U I D > < d 1 p 1 : _ e l e m e n t s > < d 2 : a n y T y p e   z : I d = " i 6 2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2 3 " / > < d 1 p 1 : U U I D > Z 1 C n e d b U p k s G < / d 1 p 1 : U U I D > < d 1 p 1 : C o n t a i n e r   z : R e f = " i 6 2 2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 K y p D j 1 A D O O a V ? S h e e t 1 ! R 2 1 3 4 C 1 / 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2 2 7 "   i : t y p e = " d 1 p 1 : L a b e l " > < d 1 p 1 : P a r e n t   z : R e f = " i 6 2 2 3 " / > < d 1 p 1 : U U I D > S O M O 9 4 R k u g 8 l 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2 8 "   i : t y p e = " d 1 p 1 : E l e m e n t s " > < d 1 p 1 : P a r e n t   z : R e f = " i 6 2 2 3 " / > < d 1 p 1 : U U I D > j O w k a 8 z l G g n N < / d 1 p 1 : U U I D > < d 1 p 1 : _ c o n t e x t C o l l e c t i o n s > < d 2 : K e y V a l u e O f a n y T y p e C o m p o n e n t C o l l e c t i o n O f a n y T y p e g W H h t R N j > < d 2 : K e y   z : R e f = " i 3 2 " / > < d 2 : V a l u e   z : I d = " i 6 2 2 9 " > < d 1 p 1 : U U I D > a i Z k E r q M I K o d < / d 1 p 1 : U U I D > < d 1 p 1 : _ e l e m e n t s > < d 2 : a n y T y p e   z : I d = " i 6 2 3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6 2 2 3 " / > < d 1 p 1 : U U I D > G C k s b O P y 9 0 P L < / d 1 p 1 : U U I D > < d 1 p 1 : _ p r o p e r t i e s   z : I d = " i 6 2 3 1 "   i : t y p e = " d 1 p 1 : M D M P r o p e r t i e s " > < d 1 p 1 : P a r e n t   z : R e f = " i 6 2 3 0 " / > < d 1 p 1 : U U I D > x s Z L t u e O 2 8 l u < / d 1 p 1 : U U I D > < d 1 p 1 : _ c o n t e x t C o l l e c t i o n s > < d 2 : K e y V a l u e O f a n y T y p e C o m p o n e n t C o l l e c t i o n O f a n y T y p e g W H h t R N j > < d 2 : K e y   z : R e f = " i 3 2 " / > < d 2 : V a l u e   z : I d = " i 6 2 3 2 " > < d 1 p 1 : U U I D > v 8 I Z z 4 G h 2 k X O < / d 1 p 1 : U U I D > < d 1 p 1 : _ e l e m e n t s > < d 2 : a n y T y p e   z : I d = " i 6 2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3 0 " / > < d 1 p 1 : U U I D > A L w c S o l s w c o a < / d 1 p 1 : U U I D > < d 1 p 1 : C o n t a i n e r   z : R e f = " i 6 2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 K y p D j 1 A D O O a V ? S h e e t 1 ! R 2 1 3 5 C 1 : R 2 1 3 6 C 1 / 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2 8 " / > < d 1 p 1 : _ l a b e l s > < d 2 : K e y V a l u e O f s t r i n g a n y T y p e > < d 2 : K e y > L a b e l < / d 2 : K e y > < d 2 : V a l u e   z : I d = " i 6 2 3 4 "   i : t y p e = " d 1 p 1 : L a b e l " > < d 1 p 1 : P a r e n t   z : R e f = " i 6 2 3 0 " / > < d 1 p 1 : U U I D > R j J f Q K m q S N k a 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3 5 "   i : t y p e = " d 1 p 1 : E l e m e n t s " > < d 1 p 1 : P a r e n t   z : R e f = " i 6 2 3 0 " / > < d 1 p 1 : U U I D > e O h Z 1 b F L l u G 6 < / d 1 p 1 : U U I D > < d 1 p 1 : _ c o n t e x t C o l l e c t i o n s > < d 2 : K e y V a l u e O f a n y T y p e C o m p o n e n t C o l l e c t i o n O f a n y T y p e g W H h t R N j > < d 2 : K e y   z : R e f = " i 3 2 " / > < d 2 : V a l u e   z : I d = " i 6 2 3 6 " > < d 1 p 1 : U U I D > k D a z X d M 7 8 r I N < / d 1 p 1 : U U I D > < d 1 p 1 : _ e l e m e n t s > < d 2 : a n y T y p e   z : I d = " i 6 2 3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6 2 3 0 " / > < d 1 p 1 : U U I D > k 0 7 j v E l Q h C S M < / d 1 p 1 : U U I D > < d 1 p 1 : _ p r o p e r t i e s   z : I d = " i 6 2 3 8 "   i : t y p e = " d 1 p 1 : M D M P r o p e r t i e s " > < d 1 p 1 : P a r e n t   z : R e f = " i 6 2 3 7 " / > < d 1 p 1 : U U I D > P I 1 h A R J g S S s f < / d 1 p 1 : U U I D > < d 1 p 1 : _ c o n t e x t C o l l e c t i o n s > < d 2 : K e y V a l u e O f a n y T y p e C o m p o n e n t C o l l e c t i o n O f a n y T y p e g W H h t R N j > < d 2 : K e y   z : R e f = " i 3 2 " / > < d 2 : V a l u e   z : I d = " i 6 2 3 9 " > < d 1 p 1 : U U I D > R B f v d K O X U L K i < / d 1 p 1 : U U I D > < d 1 p 1 : _ e l e m e n t s > < d 2 : a n y T y p e   z : I d = " i 6 2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3 7 " / > < d 1 p 1 : U U I D > x C 6 N X 1 8 d V t H r < / d 1 p 1 : U U I D > < d 1 p 1 : C o n t a i n e r   z : R e f = " i 6 2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 K y p D j 1 A D O O a V ? S h e e t 1 ! R 2 1 3 7 C 1 : R 2 1 3 8 C 1 / 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3 5 " / > < d 1 p 1 : _ l a b e l s > < d 2 : K e y V a l u e O f s t r i n g a n y T y p e > < d 2 : K e y > L a b e l < / d 2 : K e y > < d 2 : V a l u e   z : I d = " i 6 2 4 1 "   i : t y p e = " d 1 p 1 : L a b e l " > < d 1 p 1 : P a r e n t   z : R e f = " i 6 2 3 7 " / > < d 1 p 1 : U U I D > L D 5 O m T 1 p w N o F 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4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6 2 3 0 " / > < d 1 p 1 : U U I D > d G Z k G v j l H K i e < / d 1 p 1 : U U I D > < d 1 p 1 : _ p r o p e r t i e s   z : I d = " i 6 2 4 3 "   i : t y p e = " d 1 p 1 : M D M P r o p e r t i e s " > < d 1 p 1 : P a r e n t   z : R e f = " i 6 2 4 2 " / > < d 1 p 1 : U U I D > C k h k a 2 6 t d R H Q < / d 1 p 1 : U U I D > < d 1 p 1 : _ c o n t e x t C o l l e c t i o n s > < d 2 : K e y V a l u e O f a n y T y p e C o m p o n e n t C o l l e c t i o n O f a n y T y p e g W H h t R N j > < d 2 : K e y   z : R e f = " i 3 2 " / > < d 2 : V a l u e   z : I d = " i 6 2 4 4 " > < d 1 p 1 : U U I D > H 1 P l N R F H 8 U k 8 < / d 1 p 1 : U U I D > < d 1 p 1 : _ e l e m e n t s > < d 2 : a n y T y p e   z : I d = " i 6 2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4 2 " / > < d 1 p 1 : U U I D > R 5 I Z U P K m 4 y s 3 < / d 1 p 1 : U U I D > < d 1 p 1 : C o n t a i n e r   z : R e f = " i 6 2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 K y p D j 1 A D O O a V ? S h e e t 1 ! R 2 1 3 9 C 1 : R 2 1 4 0 C 1 / 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3 5 " / > < d 1 p 1 : _ l a b e l s > < d 2 : K e y V a l u e O f s t r i n g a n y T y p e > < d 2 : K e y > L a b e l < / d 2 : K e y > < d 2 : V a l u e   z : I d = " i 6 2 4 6 "   i : t y p e = " d 1 p 1 : L a b e l " > < d 1 p 1 : P a r e n t   z : R e f = " i 6 2 4 2 " / > < d 1 p 1 : U U I D > m Z i q X M T D g c 8 I 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2 4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6 2 2 3 " / > < d 1 p 1 : U U I D > d f l H c Z l G O 4 H v < / d 1 p 1 : U U I D > < d 1 p 1 : _ p r o p e r t i e s   z : I d = " i 6 2 4 8 "   i : t y p e = " d 1 p 1 : M D M P r o p e r t i e s " > < d 1 p 1 : P a r e n t   z : R e f = " i 6 2 4 7 " / > < d 1 p 1 : U U I D > h p 6 d O b E q 4 r E h < / d 1 p 1 : U U I D > < d 1 p 1 : _ c o n t e x t C o l l e c t i o n s > < d 2 : K e y V a l u e O f a n y T y p e C o m p o n e n t C o l l e c t i o n O f a n y T y p e g W H h t R N j > < d 2 : K e y   z : R e f = " i 3 2 " / > < d 2 : V a l u e   z : I d = " i 6 2 4 9 " > < d 1 p 1 : U U I D > h X P D n 9 t s 9 i P e < / d 1 p 1 : U U I D > < d 1 p 1 : _ e l e m e n t s > < d 2 : a n y T y p e   z : I d = " i 6 2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4 7 " / > < d 1 p 1 : U U I D > l i Y O H f V W I W 7 j < / d 1 p 1 : U U I D > < d 1 p 1 : C o n t a i n e r   z : R e f = " i 6 2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 K y p D j 1 A D O O a V ? S h e e t 1 ! R 2 1 4 1 C 1 : R 2 1 4 2 C 1 / 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2 8 " / > < d 1 p 1 : _ l a b e l s > < d 2 : K e y V a l u e O f s t r i n g a n y T y p e > < d 2 : K e y > L a b e l < / d 2 : K e y > < d 2 : V a l u e   z : I d = " i 6 2 5 1 "   i : t y p e = " d 1 p 1 : L a b e l " > < d 1 p 1 : P a r e n t   z : R e f = " i 6 2 4 7 " / > < d 1 p 1 : U U I D > Y 4 V N I c M 0 R x q I 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5 2 "   i : t y p e = " d 1 p 1 : E l e m e n t s " > < d 1 p 1 : P a r e n t   z : R e f = " i 6 2 4 7 " / > < d 1 p 1 : U U I D > F G 2 R K 0 8 A X n w t < / d 1 p 1 : U U I D > < d 1 p 1 : _ c o n t e x t C o l l e c t i o n s > < d 2 : K e y V a l u e O f a n y T y p e C o m p o n e n t C o l l e c t i o n O f a n y T y p e g W H h t R N j > < d 2 : K e y   z : R e f = " i 3 2 " / > < d 2 : V a l u e   z : I d = " i 6 2 5 3 " > < d 1 p 1 : U U I D > q P 4 v l d N Q 1 4 B V < / d 1 p 1 : U U I D > < d 1 p 1 : _ e l e m e n t s > < d 2 : a n y T y p e   z : I d = " i 6 2 5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6 2 4 7 " / > < d 1 p 1 : U U I D > b T 5 Y 5 H Y X d p l O < / d 1 p 1 : U U I D > < d 1 p 1 : _ p r o p e r t i e s   z : I d = " i 6 2 5 5 "   i : t y p e = " d 1 p 1 : M D M P r o p e r t i e s " > < d 1 p 1 : P a r e n t   z : R e f = " i 6 2 5 4 " / > < d 1 p 1 : U U I D > R n 1 h Q 3 D o 2 m v 7 < / d 1 p 1 : U U I D > < d 1 p 1 : _ c o n t e x t C o l l e c t i o n s > < d 2 : K e y V a l u e O f a n y T y p e C o m p o n e n t C o l l e c t i o n O f a n y T y p e g W H h t R N j > < d 2 : K e y   z : R e f = " i 3 2 " / > < d 2 : V a l u e   z : I d = " i 6 2 5 6 " > < d 1 p 1 : U U I D > z G 9 5 E 9 3 G Z c u r < / d 1 p 1 : U U I D > < d 1 p 1 : _ e l e m e n t s > < d 2 : a n y T y p e   z : I d = " i 6 2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5 4 " / > < d 1 p 1 : U U I D > C 0 i a W s Y S a r u A < / d 1 p 1 : U U I D > < d 1 p 1 : C o n t a i n e r   z : R e f = " i 6 2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 K y p D j 1 A D O O a V ? S h e e t 1 ! R 2 1 4 3 C 1 : R 2 1 4 4 C 1 / 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5 2 " / > < d 1 p 1 : _ l a b e l s > < d 2 : K e y V a l u e O f s t r i n g a n y T y p e > < d 2 : K e y > L a b e l < / d 2 : K e y > < d 2 : V a l u e   z : I d = " i 6 2 5 8 "   i : t y p e = " d 1 p 1 : L a b e l " > < d 1 p 1 : P a r e n t   z : R e f = " i 6 2 5 4 " / > < d 1 p 1 : U U I D > b y 4 J Y S q K o r U 7 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5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6 2 4 7 " / > < d 1 p 1 : U U I D > E u J D h s 4 y 1 B d r < / d 1 p 1 : U U I D > < d 1 p 1 : _ p r o p e r t i e s   z : I d = " i 6 2 6 0 "   i : t y p e = " d 1 p 1 : M D M P r o p e r t i e s " > < d 1 p 1 : P a r e n t   z : R e f = " i 6 2 5 9 " / > < d 1 p 1 : U U I D > F M c G e l m G x b P B < / d 1 p 1 : U U I D > < d 1 p 1 : _ c o n t e x t C o l l e c t i o n s > < d 2 : K e y V a l u e O f a n y T y p e C o m p o n e n t C o l l e c t i o n O f a n y T y p e g W H h t R N j > < d 2 : K e y   z : R e f = " i 3 2 " / > < d 2 : V a l u e   z : I d = " i 6 2 6 1 " > < d 1 p 1 : U U I D > a Z R I c 2 J 2 1 L d a < / d 1 p 1 : U U I D > < d 1 p 1 : _ e l e m e n t s > < d 2 : a n y T y p e   z : I d = " i 6 2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5 9 " / > < d 1 p 1 : U U I D > R o S K O d i S W 9 z 1 < / d 1 p 1 : U U I D > < d 1 p 1 : C o n t a i n e r   z : R e f = " i 6 2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 K y p D j 1 A D O O a V ? S h e e t 1 ! R 2 1 4 5 C 1 : R 2 1 4 6 C 1 / 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5 2 " / > < d 1 p 1 : _ l a b e l s > < d 2 : K e y V a l u e O f s t r i n g a n y T y p e > < d 2 : K e y > L a b e l < / d 2 : K e y > < d 2 : V a l u e   z : I d = " i 6 2 6 3 "   i : t y p e = " d 1 p 1 : L a b e l " > < d 1 p 1 : P a r e n t   z : R e f = " i 6 2 5 9 " / > < d 1 p 1 : U U I D > S z B L F 1 7 f U O b 4 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2 6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5 9 1 4 " / > < d 1 p 1 : U U I D > R s W m W 1 B h y 0 K R < / d 1 p 1 : U U I D > < d 1 p 1 : _ p r o p e r t i e s   z : I d = " i 6 2 6 5 "   i : t y p e = " d 1 p 1 : M D M P r o p e r t i e s " > < d 1 p 1 : P a r e n t   z : R e f = " i 6 2 6 4 " / > < d 1 p 1 : U U I D > c x m y 1 n 4 n l h 4 6 < / d 1 p 1 : U U I D > < d 1 p 1 : _ c o n t e x t C o l l e c t i o n s > < d 2 : K e y V a l u e O f a n y T y p e C o m p o n e n t C o l l e c t i o n O f a n y T y p e g W H h t R N j > < d 2 : K e y   z : R e f = " i 3 2 " / > < d 2 : V a l u e   z : I d = " i 6 2 6 6 " > < d 1 p 1 : U U I D > W P 0 i i 2 H 5 t B v 0 < / d 1 p 1 : U U I D > < d 1 p 1 : _ e l e m e n t s > < d 2 : a n y T y p e   z : I d = " i 6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6 4 " / > < d 1 p 1 : U U I D > Q c 1 U 3 6 p g l Z l q < / d 1 p 1 : U U I D > < d 1 p 1 : C o n t a i n e r   z : R e f = " i 6 2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 K y p D j 1 A D O O a V ? S h e e t 1 ! R 2 1 4 7 C 1 / 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2 6 8 "   i : t y p e = " d 1 p 1 : L a b e l " > < d 1 p 1 : P a r e n t   z : R e f = " i 6 2 6 4 " / > < d 1 p 1 : U U I D > w p 2 B a R 1 g o v Z U 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6 9 "   i : t y p e = " d 1 p 1 : E l e m e n t s " > < d 1 p 1 : P a r e n t   z : R e f = " i 6 2 6 4 " / > < d 1 p 1 : U U I D > A J V D l c 8 p y B z W < / d 1 p 1 : U U I D > < d 1 p 1 : _ c o n t e x t C o l l e c t i o n s > < d 2 : K e y V a l u e O f a n y T y p e C o m p o n e n t C o l l e c t i o n O f a n y T y p e g W H h t R N j > < d 2 : K e y   z : R e f = " i 3 2 " / > < d 2 : V a l u e   z : I d = " i 6 2 7 0 " > < d 1 p 1 : U U I D > H Z v E c K O C G X l M < / d 1 p 1 : U U I D > < d 1 p 1 : _ e l e m e n t s > < d 2 : a n y T y p e   z : I d = " i 6 2 7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6 2 6 4 " / > < d 1 p 1 : U U I D > c 7 6 W 1 f d w 6 Y n F < / d 1 p 1 : U U I D > < d 1 p 1 : _ p r o p e r t i e s   z : I d = " i 6 2 7 2 "   i : t y p e = " d 1 p 1 : M D M P r o p e r t i e s " > < d 1 p 1 : P a r e n t   z : R e f = " i 6 2 7 1 " / > < d 1 p 1 : U U I D > M V B P R 1 z z u V u 8 < / d 1 p 1 : U U I D > < d 1 p 1 : _ c o n t e x t C o l l e c t i o n s > < d 2 : K e y V a l u e O f a n y T y p e C o m p o n e n t C o l l e c t i o n O f a n y T y p e g W H h t R N j > < d 2 : K e y   z : R e f = " i 3 2 " / > < d 2 : V a l u e   z : I d = " i 6 2 7 3 " > < d 1 p 1 : U U I D > g 9 v f 2 3 J g C w e Y < / d 1 p 1 : U U I D > < d 1 p 1 : _ e l e m e n t s > < d 2 : a n y T y p e   z : I d = " i 6 2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7 1 " / > < d 1 p 1 : U U I D > m k t p 2 Y V A p K T M < / d 1 p 1 : U U I D > < d 1 p 1 : C o n t a i n e r   z : R e f = " i 6 2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 K y p D j 1 A D O O a V ? S h e e t 1 ! R 2 1 4 8 C 1 : R 2 1 4 9 C 1 / 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6 9 " / > < d 1 p 1 : _ l a b e l s > < d 2 : K e y V a l u e O f s t r i n g a n y T y p e > < d 2 : K e y > L a b e l < / d 2 : K e y > < d 2 : V a l u e   z : I d = " i 6 2 7 5 "   i : t y p e = " d 1 p 1 : L a b e l " > < d 1 p 1 : P a r e n t   z : R e f = " i 6 2 7 1 " / > < d 1 p 1 : U U I D > R h p I R n X v x p r t 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7 6 "   i : t y p e = " d 1 p 1 : E l e m e n t s " > < d 1 p 1 : P a r e n t   z : R e f = " i 6 2 7 1 " / > < d 1 p 1 : U U I D > j 3 M o x x P j D q e d < / d 1 p 1 : U U I D > < d 1 p 1 : _ c o n t e x t C o l l e c t i o n s > < d 2 : K e y V a l u e O f a n y T y p e C o m p o n e n t C o l l e c t i o n O f a n y T y p e g W H h t R N j > < d 2 : K e y   z : R e f = " i 3 2 " / > < d 2 : V a l u e   z : I d = " i 6 2 7 7 " > < d 1 p 1 : U U I D > P 1 n B B U b g C v p 7 < / d 1 p 1 : U U I D > < d 1 p 1 : _ e l e m e n t s > < d 2 : a n y T y p e   z : I d = " i 6 2 7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6 2 7 1 " / > < d 1 p 1 : U U I D > P z 9 K I D B s P Y D 1 < / d 1 p 1 : U U I D > < d 1 p 1 : _ p r o p e r t i e s   z : I d = " i 6 2 7 9 "   i : t y p e = " d 1 p 1 : M D M P r o p e r t i e s " > < d 1 p 1 : P a r e n t   z : R e f = " i 6 2 7 8 " / > < d 1 p 1 : U U I D > r 2 o 2 N 6 G 8 t 3 r 3 < / d 1 p 1 : U U I D > < d 1 p 1 : _ c o n t e x t C o l l e c t i o n s > < d 2 : K e y V a l u e O f a n y T y p e C o m p o n e n t C o l l e c t i o n O f a n y T y p e g W H h t R N j > < d 2 : K e y   z : R e f = " i 3 2 " / > < d 2 : V a l u e   z : I d = " i 6 2 8 0 " > < d 1 p 1 : U U I D > K K p s Q E n d 1 o f r < / d 1 p 1 : U U I D > < d 1 p 1 : _ e l e m e n t s > < d 2 : a n y T y p e   z : I d = " i 6 2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7 8 " / > < d 1 p 1 : U U I D > G K 6 V A t U c r i p 9 < / d 1 p 1 : U U I D > < d 1 p 1 : C o n t a i n e r   z : R e f = " i 6 2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 K y p D j 1 A D O O a V ? S h e e t 1 ! R 2 1 5 0 C 1 : R 2 1 5 1 C 1 / 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7 6 " / > < d 1 p 1 : _ l a b e l s > < d 2 : K e y V a l u e O f s t r i n g a n y T y p e > < d 2 : K e y > L a b e l < / d 2 : K e y > < d 2 : V a l u e   z : I d = " i 6 2 8 2 "   i : t y p e = " d 1 p 1 : L a b e l " > < d 1 p 1 : P a r e n t   z : R e f = " i 6 2 7 8 " / > < d 1 p 1 : U U I D > h N n u n 8 d 4 y u l z 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8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6 2 7 1 " / > < d 1 p 1 : U U I D > R T 1 1 X n v z e C A 3 < / d 1 p 1 : U U I D > < d 1 p 1 : _ p r o p e r t i e s   z : I d = " i 6 2 8 4 "   i : t y p e = " d 1 p 1 : M D M P r o p e r t i e s " > < d 1 p 1 : P a r e n t   z : R e f = " i 6 2 8 3 " / > < d 1 p 1 : U U I D > N R T G p g q 1 3 z d r < / d 1 p 1 : U U I D > < d 1 p 1 : _ c o n t e x t C o l l e c t i o n s > < d 2 : K e y V a l u e O f a n y T y p e C o m p o n e n t C o l l e c t i o n O f a n y T y p e g W H h t R N j > < d 2 : K e y   z : R e f = " i 3 2 " / > < d 2 : V a l u e   z : I d = " i 6 2 8 5 " > < d 1 p 1 : U U I D > m o v k h 0 W M X 6 u D < / d 1 p 1 : U U I D > < d 1 p 1 : _ e l e m e n t s > < d 2 : a n y T y p e   z : I d = " i 6 2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8 3 " / > < d 1 p 1 : U U I D > z w 7 9 k O N o g p c 8 < / d 1 p 1 : U U I D > < d 1 p 1 : C o n t a i n e r   z : R e f = " i 6 2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 K y p D j 1 A D O O a V ? S h e e t 1 ! R 2 1 5 2 C 1 : R 2 1 5 3 C 1 / 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7 6 " / > < d 1 p 1 : _ l a b e l s > < d 2 : K e y V a l u e O f s t r i n g a n y T y p e > < d 2 : K e y > L a b e l < / d 2 : K e y > < d 2 : V a l u e   z : I d = " i 6 2 8 7 "   i : t y p e = " d 1 p 1 : L a b e l " > < d 1 p 1 : P a r e n t   z : R e f = " i 6 2 8 3 " / > < d 1 p 1 : U U I D > E i N O 7 A 8 l M t O V 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2 8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6 2 6 4 " / > < d 1 p 1 : U U I D > Z L 7 U t 3 c y 0 b V s < / d 1 p 1 : U U I D > < d 1 p 1 : _ p r o p e r t i e s   z : I d = " i 6 2 8 9 "   i : t y p e = " d 1 p 1 : M D M P r o p e r t i e s " > < d 1 p 1 : P a r e n t   z : R e f = " i 6 2 8 8 " / > < d 1 p 1 : U U I D > n h z U 7 p y T s Q l X < / d 1 p 1 : U U I D > < d 1 p 1 : _ c o n t e x t C o l l e c t i o n s > < d 2 : K e y V a l u e O f a n y T y p e C o m p o n e n t C o l l e c t i o n O f a n y T y p e g W H h t R N j > < d 2 : K e y   z : R e f = " i 3 2 " / > < d 2 : V a l u e   z : I d = " i 6 2 9 0 " > < d 1 p 1 : U U I D > y u 5 1 M c n T i Q H 3 < / d 1 p 1 : U U I D > < d 1 p 1 : _ e l e m e n t s > < d 2 : a n y T y p e   z : I d = " i 6 2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8 8 " / > < d 1 p 1 : U U I D > c q Q p m z K F L x z A < / d 1 p 1 : U U I D > < d 1 p 1 : C o n t a i n e r   z : R e f = " i 6 2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 K y p D j 1 A D O O a V ? S h e e t 1 ! R 2 1 5 4 C 1 : R 2 1 5 5 C 1 / 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6 9 " / > < d 1 p 1 : _ l a b e l s > < d 2 : K e y V a l u e O f s t r i n g a n y T y p e > < d 2 : K e y > L a b e l < / d 2 : K e y > < d 2 : V a l u e   z : I d = " i 6 2 9 2 "   i : t y p e = " d 1 p 1 : L a b e l " > < d 1 p 1 : P a r e n t   z : R e f = " i 6 2 8 8 " / > < d 1 p 1 : U U I D > Y z r u R k E p M g A a 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9 3 "   i : t y p e = " d 1 p 1 : E l e m e n t s " > < d 1 p 1 : P a r e n t   z : R e f = " i 6 2 8 8 " / > < d 1 p 1 : U U I D > N x v W j 1 O z b D t 1 < / d 1 p 1 : U U I D > < d 1 p 1 : _ c o n t e x t C o l l e c t i o n s > < d 2 : K e y V a l u e O f a n y T y p e C o m p o n e n t C o l l e c t i o n O f a n y T y p e g W H h t R N j > < d 2 : K e y   z : R e f = " i 3 2 " / > < d 2 : V a l u e   z : I d = " i 6 2 9 4 " > < d 1 p 1 : U U I D > L 4 s l c b a 4 9 h E 6 < / d 1 p 1 : U U I D > < d 1 p 1 : _ e l e m e n t s > < d 2 : a n y T y p e   z : I d = " i 6 2 9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6 2 8 8 " / > < d 1 p 1 : U U I D > H F P 7 N h R K y 6 l F < / d 1 p 1 : U U I D > < d 1 p 1 : _ p r o p e r t i e s   z : I d = " i 6 2 9 6 "   i : t y p e = " d 1 p 1 : M D M P r o p e r t i e s " > < d 1 p 1 : P a r e n t   z : R e f = " i 6 2 9 5 " / > < d 1 p 1 : U U I D > B B O s I b V u L l B 0 < / d 1 p 1 : U U I D > < d 1 p 1 : _ c o n t e x t C o l l e c t i o n s > < d 2 : K e y V a l u e O f a n y T y p e C o m p o n e n t C o l l e c t i o n O f a n y T y p e g W H h t R N j > < d 2 : K e y   z : R e f = " i 3 2 " / > < d 2 : V a l u e   z : I d = " i 6 2 9 7 " > < d 1 p 1 : U U I D > Q X c E C J b f a 4 x S < / d 1 p 1 : U U I D > < d 1 p 1 : _ e l e m e n t s > < d 2 : a n y T y p e   z : I d = " i 6 2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9 5 " / > < d 1 p 1 : U U I D > U J r 3 F g L L 5 4 0 L < / d 1 p 1 : U U I D > < d 1 p 1 : C o n t a i n e r   z : R e f = " i 6 2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 K y p D j 1 A D O O a V ? S h e e t 1 ! R 2 1 5 6 C 1 : R 2 1 5 7 C 1 / 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9 3 " / > < d 1 p 1 : _ l a b e l s > < d 2 : K e y V a l u e O f s t r i n g a n y T y p e > < d 2 : K e y > L a b e l < / d 2 : K e y > < d 2 : V a l u e   z : I d = " i 6 2 9 9 "   i : t y p e = " d 1 p 1 : L a b e l " > < d 1 p 1 : P a r e n t   z : R e f = " i 6 2 9 5 " / > < d 1 p 1 : U U I D > R H b q O 0 m Q U m r 5 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0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6 2 8 8 " / > < d 1 p 1 : U U I D > w G a c T U J z 6 l x k < / d 1 p 1 : U U I D > < d 1 p 1 : _ p r o p e r t i e s   z : I d = " i 6 3 0 1 "   i : t y p e = " d 1 p 1 : M D M P r o p e r t i e s " > < d 1 p 1 : P a r e n t   z : R e f = " i 6 3 0 0 " / > < d 1 p 1 : U U I D > L 4 K G 4 X t 6 o b V P < / d 1 p 1 : U U I D > < d 1 p 1 : _ c o n t e x t C o l l e c t i o n s > < d 2 : K e y V a l u e O f a n y T y p e C o m p o n e n t C o l l e c t i o n O f a n y T y p e g W H h t R N j > < d 2 : K e y   z : R e f = " i 3 2 " / > < d 2 : V a l u e   z : I d = " i 6 3 0 2 " > < d 1 p 1 : U U I D > S G C C V T l G P 6 U 9 < / d 1 p 1 : U U I D > < d 1 p 1 : _ e l e m e n t s > < d 2 : a n y T y p e   z : I d = " i 6 3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0 0 " / > < d 1 p 1 : U U I D > m c p p a 1 4 Y h R 2 I < / d 1 p 1 : U U I D > < d 1 p 1 : C o n t a i n e r   z : R e f = " i 6 3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 K y p D j 1 A D O O a V ? S h e e t 1 ! R 2 1 5 8 C 1 : R 2 1 5 9 C 1 / 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9 3 " / > < d 1 p 1 : _ l a b e l s > < d 2 : K e y V a l u e O f s t r i n g a n y T y p e > < d 2 : K e y > L a b e l < / d 2 : K e y > < d 2 : V a l u e   z : I d = " i 6 3 0 4 "   i : t y p e = " d 1 p 1 : L a b e l " > < d 1 p 1 : P a r e n t   z : R e f = " i 6 3 0 0 " / > < d 1 p 1 : U U I D > U Y o Z l y O u V 2 g 7 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6 3 0 5 "   i : t y p e = " d 1 p 1 : V a r i a b l e " > < d 1 p 1 : N a m e > F 1 7 < / d 1 p 1 : N a m e > < d 1 p 1 : O b j e c t T y p e > V a r i a b l e < / d 1 p 1 : O b j e c t T y p e > < d 1 p 1 : P a r e n t   z : R e f = " i 4 1 " / > < d 1 p 1 : U U I D > Q D F A s b 0 P P 1 W L < / d 1 p 1 : U U I D > < d 1 p 1 : C o n t a i n e r   z : R e f = " i 4 7 " / > < d 1 p 1 : _ l a b e l s > < d 2 : K e y V a l u e O f s t r i n g a n y T y p e > < d 2 : K e y > L a b e l < / d 2 : K e y > < d 2 : V a l u e   z : I d = " i 6 3 0 6 "   i : t y p e = " d 1 p 1 : L a b e l " > < d 1 p 1 : P a r e n t   z : R e f = " i 6 3 0 5 " / > < d 1 p 1 : U U I D > v D a 5 M k O I B M a G 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 F 1 7 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3 0 7 "   i : t y p e = " d 1 p 1 : E l e m e n t s " > < d 1 p 1 : P a r e n t   z : R e f = " i 6 3 0 5 " / > < d 1 p 1 : U U I D > E m g x 0 T r x 6 c j r < / d 1 p 1 : U U I D > < d 1 p 1 : _ c o n t e x t C o l l e c t i o n s > < d 2 : K e y V a l u e O f a n y T y p e C o m p o n e n t C o l l e c t i o n O f a n y T y p e g W H h t R N j > < d 2 : K e y   z : R e f = " i 3 2 " / > < d 2 : V a l u e   z : I d = " i 6 3 0 8 " > < d 1 p 1 : U U I D > T G X s v e i A 2 6 v i < / d 1 p 1 : U U I D > < d 1 p 1 : _ e l e m e n t s > < d 2 : a n y T y p e   z : I d = " i 6 3 0 9 "   i : t y p e = " d 1 p 1 : E l e m e n t " > < d 1 p 1 : N a m e > B a s e < / d 1 p 1 : N a m e > < d 1 p 1 : O b j e c t T y p e > E l e m e n t < / d 1 p 1 : O b j e c t T y p e > < d 1 p 1 : P a r e n t   z : R e f = " i 6 3 0 5 " / > < d 1 p 1 : U U I D > m g h z 1 z w y G U g l < / d 1 p 1 : U U I D > < d 1 p 1 : _ p r o p e r t i e s   z : I d = " i 6 3 1 0 "   i : t y p e = " d 1 p 1 : M D M P r o p e r t i e s " > < d 1 p 1 : P a r e n t   z : R e f = " i 6 3 0 9 " / > < d 1 p 1 : U U I D > q 6 X 3 e i F P M I D X < / d 1 p 1 : U U I D > < d 1 p 1 : _ c o n t e x t C o l l e c t i o n s > < d 2 : K e y V a l u e O f a n y T y p e C o m p o n e n t C o l l e c t i o n O f a n y T y p e g W H h t R N j > < d 2 : K e y   z : R e f = " i 3 2 " / > < d 2 : V a l u e   z : I d = " i 6 3 1 1 " > < d 1 p 1 : U U I D > y B G m z Q f M d O d S < / d 1 p 1 : U U I D > < d 1 p 1 : _ e l e m e n t s > < d 2 : a n y T y p e   z : I d = " i 6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0 9 " / > < d 1 p 1 : U U I D > t X 9 3 c V f D 8 h l F < / d 1 p 1 : U U I D > < d 1 p 1 : C o n t a i n e r   z : R e f = " i 6 3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 x c k P R m q 7 g H O n ? S h e e t 1 ! R 2 1 6 3 C 1 / 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3 1 3 "   i : t y p e = " d 1 p 1 : L a b e l " > < d 1 p 1 : P a r e n t   z : R e f = " i 6 3 0 9 " / > < d 1 p 1 : U U I D > C a Q N b m 9 D l x R 3 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6 3 1 4 "   i : t y p e = " d 1 p 1 : E l e m e n t " > < d 1 p 1 : N a m e > T o t a l < / d 1 p 1 : N a m e > < d 1 p 1 : O b j e c t T y p e > E l e m e n t < / d 1 p 1 : O b j e c t T y p e > < d 1 p 1 : P a r e n t   z : R e f = " i 6 3 0 5 " / > < d 1 p 1 : U U I D > B K L Q Y 5 p R t X D A < / d 1 p 1 : U U I D > < d 1 p 1 : _ p r o p e r t i e s   z : I d = " i 6 3 1 5 "   i : t y p e = " d 1 p 1 : M D M P r o p e r t i e s " > < d 1 p 1 : P a r e n t   z : R e f = " i 6 3 1 4 " / > < d 1 p 1 : U U I D > r v X b p 4 d k d E B G < / d 1 p 1 : U U I D > < d 1 p 1 : _ c o n t e x t C o l l e c t i o n s > < d 2 : K e y V a l u e O f a n y T y p e C o m p o n e n t C o l l e c t i o n O f a n y T y p e g W H h t R N j > < d 2 : K e y   z : R e f = " i 3 2 " / > < d 2 : V a l u e   z : I d = " i 6 3 1 6 " > < d 1 p 1 : U U I D > c L x 2 o A Z a a A T D < / d 1 p 1 : U U I D > < d 1 p 1 : _ e l e m e n t s > < d 2 : a n y T y p e   z : I d = " i 6 3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1 4 " / > < d 1 p 1 : U U I D > V Q J 9 i r U P c S E s < / d 1 p 1 : U U I D > < d 1 p 1 : C o n t a i n e r   z : R e f = " i 6 3 1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 x c k P R m q 7 g H O n ? S h e e t 1 ! R 2 1 6 4 C 1 / 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3 1 8 "   i : t y p e = " d 1 p 1 : L a b e l " > < d 1 p 1 : P a r e n t   z : R e f = " i 6 3 1 4 " / > < d 1 p 1 : U U I D > l 7 k W N 3 6 q X Q Z G 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1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6 3 0 5 " / > < d 1 p 1 : U U I D > r y 6 C e t N Q 0 w 4 E < / d 1 p 1 : U U I D > < d 1 p 1 : _ p r o p e r t i e s   z : I d = " i 6 3 2 0 "   i : t y p e = " d 1 p 1 : M D M P r o p e r t i e s " > < d 1 p 1 : P a r e n t   z : R e f = " i 6 3 1 9 " / > < d 1 p 1 : U U I D > x D Y D E B n P u v q 2 < / d 1 p 1 : U U I D > < d 1 p 1 : _ c o n t e x t C o l l e c t i o n s > < d 2 : K e y V a l u e O f a n y T y p e C o m p o n e n t C o l l e c t i o n O f a n y T y p e g W H h t R N j > < d 2 : K e y   z : R e f = " i 3 2 " / > < d 2 : V a l u e   z : I d = " i 6 3 2 1 " > < d 1 p 1 : U U I D > j 0 I 7 N f R 0 b U C Y < / d 1 p 1 : U U I D > < d 1 p 1 : _ e l e m e n t s > < d 2 : a n y T y p e   z : I d = " i 6 3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1 9 " / > < d 1 p 1 : U U I D > n d B w v w p Q G E 3 k < / d 1 p 1 : U U I D > < d 1 p 1 : C o n t a i n e r   z : R e f = " i 6 3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 x c k P R m q 7 g H O n ? S h e e t 1 ! R 2 1 6 5 C 1 / 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3 2 3 "   i : t y p e = " d 1 p 1 : L a b e l " > < d 1 p 1 : P a r e n t   z : R e f = " i 6 3 1 9 " / > < d 1 p 1 : U U I D > p h f 2 1 J B 7 D f z y 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3 2 4 "   i : t y p e = " d 1 p 1 : E l e m e n t s " > < d 1 p 1 : P a r e n t   z : R e f = " i 6 3 1 9 " / > < d 1 p 1 : U U I D > y 5 V w z p C F 5 S b q < / d 1 p 1 : U U I D > < d 1 p 1 : _ c o n t e x t C o l l e c t i o n s > < d 2 : K e y V a l u e O f a n y T y p e C o m p o n e n t C o l l e c t i o n O f a n y T y p e g W H h t R N j > < d 2 : K e y   z : R e f = " i 3 2 " / > < d 2 : V a l u e   z : I d = " i 6 3 2 5 " > < d 1 p 1 : U U I D > E 7 1 T 0 r K 3 U y E i < / d 1 p 1 : U U I D > < d 1 p 1 : _ e l e m e n t s > < d 2 : a n y T y p e   z : I d = " i 6 3 2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6 3 1 9 " / > < d 1 p 1 : U U I D > U b b L u 0 I P 7 J M R < / d 1 p 1 : U U I D > < d 1 p 1 : _ p r o p e r t i e s   z : I d = " i 6 3 2 7 "   i : t y p e = " d 1 p 1 : M D M P r o p e r t i e s " > < d 1 p 1 : P a r e n t   z : R e f = " i 6 3 2 6 " / > < d 1 p 1 : U U I D > g W W Y X E U o l R U s < / d 1 p 1 : U U I D > < d 1 p 1 : _ c o n t e x t C o l l e c t i o n s > < d 2 : K e y V a l u e O f a n y T y p e C o m p o n e n t C o l l e c t i o n O f a n y T y p e g W H h t R N j > < d 2 : K e y   z : R e f = " i 3 2 " / > < d 2 : V a l u e   z : I d = " i 6 3 2 8 " > < d 1 p 1 : U U I D > c X C 7 B P Q o B 9 S l < / d 1 p 1 : U U I D > < d 1 p 1 : _ e l e m e n t s > < d 2 : a n y T y p e   z : I d = " i 6 3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2 6 " / > < d 1 p 1 : U U I D > z 2 e 8 G a v m 5 j V 2 < / d 1 p 1 : U U I D > < d 1 p 1 : C o n t a i n e r   z : R e f = " i 6 3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 x c k P R m q 7 g H O n ? S h e e t 1 ! R 2 1 6 6 C 1 : R 2 1 6 7 C 1 / 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3 0 "   i : t y p e = " d 1 p 1 : L a b e l " > < d 1 p 1 : P a r e n t   z : R e f = " i 6 3 2 6 " / > < d 1 p 1 : U U I D > k 1 O O W k 0 5 w l u R 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3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6 3 1 9 " / > < d 1 p 1 : U U I D > t X 8 z t m a 1 v k Y A < / d 1 p 1 : U U I D > < d 1 p 1 : _ p r o p e r t i e s   z : I d = " i 6 3 3 2 "   i : t y p e = " d 1 p 1 : M D M P r o p e r t i e s " > < d 1 p 1 : P a r e n t   z : R e f = " i 6 3 3 1 " / > < d 1 p 1 : U U I D > H 1 c X 9 Y y e J U N X < / d 1 p 1 : U U I D > < d 1 p 1 : _ c o n t e x t C o l l e c t i o n s > < d 2 : K e y V a l u e O f a n y T y p e C o m p o n e n t C o l l e c t i o n O f a n y T y p e g W H h t R N j > < d 2 : K e y   z : R e f = " i 3 2 " / > < d 2 : V a l u e   z : I d = " i 6 3 3 3 " > < d 1 p 1 : U U I D > l r O 2 y Q j n D v Y g < / d 1 p 1 : U U I D > < d 1 p 1 : _ e l e m e n t s > < d 2 : a n y T y p e   z : I d = " i 6 3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3 1 " / > < d 1 p 1 : U U I D > d W i K g s x 9 B L z I < / d 1 p 1 : U U I D > < d 1 p 1 : C o n t a i n e r   z : R e f = " i 6 3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 x c k P R m q 7 g H O n ? S h e e t 1 ! R 2 1 6 8 C 1 : R 2 1 6 9 C 1 / 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3 5 "   i : t y p e = " d 1 p 1 : L a b e l " > < d 1 p 1 : P a r e n t   z : R e f = " i 6 3 3 1 " / > < d 1 p 1 : U U I D > c g Q 1 h n r H c O p c 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6 3 1 9 " / > < d 1 p 1 : U U I D > Y Z I i w I M e S 4 h 2 < / d 1 p 1 : U U I D > < d 1 p 1 : _ p r o p e r t i e s   z : I d = " i 6 3 3 7 "   i : t y p e = " d 1 p 1 : M D M P r o p e r t i e s " > < d 1 p 1 : P a r e n t   z : R e f = " i 6 3 3 6 " / > < d 1 p 1 : U U I D > o 3 o n M z c q o H P Z < / d 1 p 1 : U U I D > < d 1 p 1 : _ c o n t e x t C o l l e c t i o n s > < d 2 : K e y V a l u e O f a n y T y p e C o m p o n e n t C o l l e c t i o n O f a n y T y p e g W H h t R N j > < d 2 : K e y   z : R e f = " i 3 2 " / > < d 2 : V a l u e   z : I d = " i 6 3 3 8 " > < d 1 p 1 : U U I D > J 3 y q 9 t z Y f 6 y o < / d 1 p 1 : U U I D > < d 1 p 1 : _ e l e m e n t s > < d 2 : a n y T y p e   z : I d = " i 6 3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3 6 " / > < d 1 p 1 : U U I D > r o 7 b i O W i 2 G F 4 < / d 1 p 1 : U U I D > < d 1 p 1 : C o n t a i n e r   z : R e f = " i 6 3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 x c k P R m q 7 g H O n ? S h e e t 1 ! R 2 1 7 0 C 1 : R 2 1 7 1 C 1 / 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4 0 "   i : t y p e = " d 1 p 1 : L a b e l " > < d 1 p 1 : P a r e n t   z : R e f = " i 6 3 3 6 " / > < d 1 p 1 : U U I D > g i Z 2 w 1 c o 8 Y V o 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4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6 3 1 9 " / > < d 1 p 1 : U U I D > Z s o O N D 4 G h 1 l y < / d 1 p 1 : U U I D > < d 1 p 1 : _ p r o p e r t i e s   z : I d = " i 6 3 4 2 "   i : t y p e = " d 1 p 1 : M D M P r o p e r t i e s " > < d 1 p 1 : P a r e n t   z : R e f = " i 6 3 4 1 " / > < d 1 p 1 : U U I D > g 6 a O T s 1 d H I 8 n < / d 1 p 1 : U U I D > < d 1 p 1 : _ c o n t e x t C o l l e c t i o n s > < d 2 : K e y V a l u e O f a n y T y p e C o m p o n e n t C o l l e c t i o n O f a n y T y p e g W H h t R N j > < d 2 : K e y   z : R e f = " i 3 2 " / > < d 2 : V a l u e   z : I d = " i 6 3 4 3 " > < d 1 p 1 : U U I D > v G A T X b o 0 F 9 x j < / d 1 p 1 : U U I D > < d 1 p 1 : _ e l e m e n t s > < d 2 : a n y T y p e   z : I d = " i 6 3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4 1 " / > < d 1 p 1 : U U I D > t A I Z v r i F y 1 D D < / d 1 p 1 : U U I D > < d 1 p 1 : C o n t a i n e r   z : R e f = " i 6 3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 x c k P R m q 7 g H O n ? S h e e t 1 ! R 2 1 7 2 C 1 : R 2 1 7 3 C 1 / 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4 5 "   i : t y p e = " d 1 p 1 : L a b e l " > < d 1 p 1 : P a r e n t   z : R e f = " i 6 3 4 1 " / > < d 1 p 1 : U U I D > Q Y 1 J t 8 v x 7 m y C 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4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6 3 1 9 " / > < d 1 p 1 : U U I D > F H W f u e 0 n V s a E < / d 1 p 1 : U U I D > < d 1 p 1 : _ p r o p e r t i e s   z : I d = " i 6 3 4 7 "   i : t y p e = " d 1 p 1 : M D M P r o p e r t i e s " > < d 1 p 1 : P a r e n t   z : R e f = " i 6 3 4 6 " / > < d 1 p 1 : U U I D > P k E x E V h s p U h b < / d 1 p 1 : U U I D > < d 1 p 1 : _ c o n t e x t C o l l e c t i o n s > < d 2 : K e y V a l u e O f a n y T y p e C o m p o n e n t C o l l e c t i o n O f a n y T y p e g W H h t R N j > < d 2 : K e y   z : R e f = " i 3 2 " / > < d 2 : V a l u e   z : I d = " i 6 3 4 8 " > < d 1 p 1 : U U I D > L D L a c P z n J 2 W T < / d 1 p 1 : U U I D > < d 1 p 1 : _ e l e m e n t s > < d 2 : a n y T y p e   z : I d = " i 6 3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4 6 " / > < d 1 p 1 : U U I D > d d s a l 3 0 B D 6 A x < / d 1 p 1 : U U I D > < d 1 p 1 : C o n t a i n e r   z : R e f = " i 6 3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 x c k P R m q 7 g H O n ? S h e e t 1 ! R 2 1 7 4 C 1 : R 2 1 7 5 C 1 / 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5 0 "   i : t y p e = " d 1 p 1 : L a b e l " > < d 1 p 1 : P a r e n t   z : R e f = " i 6 3 4 6 " / > < d 1 p 1 : U U I D > t y 0 J l V o m 8 x 5 d 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5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6 3 1 9 " / > < d 1 p 1 : U U I D > o c P 5 b K Q S F c 2 O < / d 1 p 1 : U U I D > < d 1 p 1 : _ p r o p e r t i e s   z : I d = " i 6 3 5 2 "   i : t y p e = " d 1 p 1 : M D M P r o p e r t i e s " > < d 1 p 1 : P a r e n t   z : R e f = " i 6 3 5 1 " / > < d 1 p 1 : U U I D > T 2 w v d F 3 i e s L s < / d 1 p 1 : U U I D > < d 1 p 1 : _ c o n t e x t C o l l e c t i o n s > < d 2 : K e y V a l u e O f a n y T y p e C o m p o n e n t C o l l e c t i o n O f a n y T y p e g W H h t R N j > < d 2 : K e y   z : R e f = " i 3 2 " / > < d 2 : V a l u e   z : I d = " i 6 3 5 3 " > < d 1 p 1 : U U I D > a I n i E a 4 a O w N l < / d 1 p 1 : U U I D > < d 1 p 1 : _ e l e m e n t s > < d 2 : a n y T y p e   z : I d = " i 6 3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5 1 " / > < d 1 p 1 : U U I D > g G H v f f X R C Z D l < / d 1 p 1 : U U I D > < d 1 p 1 : C o n t a i n e r   z : R e f = " i 6 3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 x c k P R m q 7 g H O n ? S h e e t 1 ! R 2 1 7 6 C 1 : R 2 1 7 7 C 1 / 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5 5 "   i : t y p e = " d 1 p 1 : L a b e l " > < d 1 p 1 : P a r e n t   z : R e f = " i 6 3 5 1 " / > < d 1 p 1 : U U I D > R C w L h Q s a 5 l z m 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3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6 3 0 5 " / > < d 1 p 1 : U U I D > p 2 3 x D g w Y B f u b < / d 1 p 1 : U U I D > < d 1 p 1 : _ p r o p e r t i e s   z : I d = " i 6 3 5 7 "   i : t y p e = " d 1 p 1 : M D M P r o p e r t i e s " > < d 1 p 1 : P a r e n t   z : R e f = " i 6 3 5 6 " / > < d 1 p 1 : U U I D > Y E J D 8 z z 2 R A 4 c < / d 1 p 1 : U U I D > < d 1 p 1 : _ c o n t e x t C o l l e c t i o n s > < d 2 : K e y V a l u e O f a n y T y p e C o m p o n e n t C o l l e c t i o n O f a n y T y p e g W H h t R N j > < d 2 : K e y   z : R e f = " i 3 2 " / > < d 2 : V a l u e   z : I d = " i 6 3 5 8 " > < d 1 p 1 : U U I D > N R 7 n C l i l o K I W < / d 1 p 1 : U U I D > < d 1 p 1 : _ e l e m e n t s > < d 2 : a n y T y p e   z : I d = " i 6 3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5 6 " / > < d 1 p 1 : U U I D > y J C 8 U 4 p G F C E A < / d 1 p 1 : U U I D > < d 1 p 1 : C o n t a i n e r   z : R e f = " i 6 3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 x c k P R m q 7 g H O n ? S h e e t 1 ! R 2 1 7 8 C 1 / 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3 6 0 "   i : t y p e = " d 1 p 1 : L a b e l " > < d 1 p 1 : P a r e n t   z : R e f = " i 6 3 5 6 " / > < d 1 p 1 : U U I D > a I x D 3 q n 0 T U D t 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3 6 1 "   i : t y p e = " d 1 p 1 : E l e m e n t s " > < d 1 p 1 : P a r e n t   z : R e f = " i 6 3 5 6 " / > < d 1 p 1 : U U I D > W h 1 b r 9 y l L b n S < / d 1 p 1 : U U I D > < d 1 p 1 : _ c o n t e x t C o l l e c t i o n s > < d 2 : K e y V a l u e O f a n y T y p e C o m p o n e n t C o l l e c t i o n O f a n y T y p e g W H h t R N j > < d 2 : K e y   z : R e f = " i 3 2 " / > < d 2 : V a l u e   z : I d = " i 6 3 6 2 " > < d 1 p 1 : U U I D > G A 1 5 6 H r 5 b M V h < / d 1 p 1 : U U I D > < d 1 p 1 : _ e l e m e n t s > < d 2 : a n y T y p e   z : I d = " i 6 3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6 3 5 6 " / > < d 1 p 1 : U U I D > g U r B r I P r L 0 L Z < / d 1 p 1 : U U I D > < d 1 p 1 : _ p r o p e r t i e s   z : I d = " i 6 3 6 4 "   i : t y p e = " d 1 p 1 : M D M P r o p e r t i e s " > < d 1 p 1 : P a r e n t   z : R e f = " i 6 3 6 3 " / > < d 1 p 1 : U U I D > O 1 c Z 6 V U n L p e N < / d 1 p 1 : U U I D > < d 1 p 1 : _ c o n t e x t C o l l e c t i o n s > < d 2 : K e y V a l u e O f a n y T y p e C o m p o n e n t C o l l e c t i o n O f a n y T y p e g W H h t R N j > < d 2 : K e y   z : R e f = " i 3 2 " / > < d 2 : V a l u e   z : I d = " i 6 3 6 5 " > < d 1 p 1 : U U I D > b u O c 1 c 6 T 5 x F z < / d 1 p 1 : U U I D > < d 1 p 1 : _ e l e m e n t s > < d 2 : a n y T y p e   z : I d = " i 6 3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6 3 " / > < d 1 p 1 : U U I D > o 1 h X V z X O N 7 W M < / d 1 p 1 : U U I D > < d 1 p 1 : C o n t a i n e r   z : R e f = " i 6 3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 x c k P R m q 7 g H O n ? S h e e t 1 ! R 2 1 7 9 C 1 : R 2 1 8 0 C 1 / 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6 1 " / > < d 1 p 1 : _ l a b e l s > < d 2 : K e y V a l u e O f s t r i n g a n y T y p e > < d 2 : K e y > L a b e l < / d 2 : K e y > < d 2 : V a l u e   z : I d = " i 6 3 6 7 "   i : t y p e = " d 1 p 1 : L a b e l " > < d 1 p 1 : P a r e n t   z : R e f = " i 6 3 6 3 " / > < d 1 p 1 : U U I D > z l I K E W h S 0 d s V 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3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6 3 5 6 " / > < d 1 p 1 : U U I D > R c p z z P C c B B 4 z < / d 1 p 1 : U U I D > < d 1 p 1 : _ p r o p e r t i e s   z : I d = " i 6 3 6 9 "   i : t y p e = " d 1 p 1 : M D M P r o p e r t i e s " > < d 1 p 1 : P a r e n t   z : R e f = " i 6 3 6 8 " / > < d 1 p 1 : U U I D > H J p T 1 f L T p 0 b l < / d 1 p 1 : U U I D > < d 1 p 1 : _ c o n t e x t C o l l e c t i o n s > < d 2 : K e y V a l u e O f a n y T y p e C o m p o n e n t C o l l e c t i o n O f a n y T y p e g W H h t R N j > < d 2 : K e y   z : R e f = " i 3 2 " / > < d 2 : V a l u e   z : I d = " i 6 3 7 0 " > < d 1 p 1 : U U I D > j N Q n F w E e v n n G < / d 1 p 1 : U U I D > < d 1 p 1 : _ e l e m e n t s > < d 2 : a n y T y p e   z : I d = " i 6 3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6 8 " / > < d 1 p 1 : U U I D > q 6 R X R Q 9 k Y C T s < / d 1 p 1 : U U I D > < d 1 p 1 : C o n t a i n e r   z : R e f = " i 6 3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 x c k P R m q 7 g H O n ? S h e e t 1 ! R 2 1 8 1 C 1 : R 2 1 8 2 C 1 / 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6 1 " / > < d 1 p 1 : _ l a b e l s > < d 2 : K e y V a l u e O f s t r i n g a n y T y p e > < d 2 : K e y > L a b e l < / d 2 : K e y > < d 2 : V a l u e   z : I d = " i 6 3 7 2 "   i : t y p e = " d 1 p 1 : L a b e l " > < d 1 p 1 : P a r e n t   z : R e f = " i 6 3 6 8 " / > < d 1 p 1 : U U I D > C C e i N 8 i 7 q T q 1 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3 7 3 "   i : t y p e = " d 1 p 1 : E l e m e n t s " > < d 1 p 1 : P a r e n t   z : R e f = " i 6 3 6 8 " / > < d 1 p 1 : U U I D > Z N C H n B 1 o L T u S < / d 1 p 1 : U U I D > < d 1 p 1 : _ c o n t e x t C o l l e c t i o n s > < d 2 : K e y V a l u e O f a n y T y p e C o m p o n e n t C o l l e c t i o n O f a n y T y p e g W H h t R N j > < d 2 : K e y   z : R e f = " i 3 2 " / > < d 2 : V a l u e   z : I d = " i 6 3 7 4 " > < d 1 p 1 : U U I D > U E T 7 1 v L G M 9 V m < / d 1 p 1 : U U I D > < d 1 p 1 : _ e l e m e n t s > < d 2 : a n y T y p e   z : I d = " i 6 3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6 3 6 8 " / > < d 1 p 1 : U U I D > K 4 0 A L R n L c q a 5 < / d 1 p 1 : U U I D > < d 1 p 1 : _ p r o p e r t i e s   z : I d = " i 6 3 7 6 "   i : t y p e = " d 1 p 1 : M D M P r o p e r t i e s " > < d 1 p 1 : P a r e n t   z : R e f = " i 6 3 7 5 " / > < d 1 p 1 : U U I D > p o c a m w K 6 Z 6 r I < / d 1 p 1 : U U I D > < d 1 p 1 : _ c o n t e x t C o l l e c t i o n s > < d 2 : K e y V a l u e O f a n y T y p e C o m p o n e n t C o l l e c t i o n O f a n y T y p e g W H h t R N j > < d 2 : K e y   z : R e f = " i 3 2 " / > < d 2 : V a l u e   z : I d = " i 6 3 7 7 " > < d 1 p 1 : U U I D > c u I c 3 2 b f g j f 4 < / d 1 p 1 : U U I D > < d 1 p 1 : _ e l e m e n t s > < d 2 : a n y T y p e   z : I d = " i 6 3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7 5 " / > < d 1 p 1 : U U I D > L y C Y 0 2 N o 3 i 1 c < / d 1 p 1 : U U I D > < d 1 p 1 : C o n t a i n e r   z : R e f = " i 6 3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 x c k P R m q 7 g H O n ? S h e e t 1 ! R 2 1 8 3 C 1 : R 2 1 8 4 C 1 / 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7 9 "   i : t y p e = " d 1 p 1 : L a b e l " > < d 1 p 1 : P a r e n t   z : R e f = " i 6 3 7 5 " / > < d 1 p 1 : U U I D > H i x Y r f b t p X j x 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6 3 6 8 " / > < d 1 p 1 : U U I D > A 9 a 3 9 K F D M R S S < / d 1 p 1 : U U I D > < d 1 p 1 : _ p r o p e r t i e s   z : I d = " i 6 3 8 1 "   i : t y p e = " d 1 p 1 : M D M P r o p e r t i e s " > < d 1 p 1 : P a r e n t   z : R e f = " i 6 3 8 0 " / > < d 1 p 1 : U U I D > Q o 1 9 d r r 2 Q J z h < / d 1 p 1 : U U I D > < d 1 p 1 : _ c o n t e x t C o l l e c t i o n s > < d 2 : K e y V a l u e O f a n y T y p e C o m p o n e n t C o l l e c t i o n O f a n y T y p e g W H h t R N j > < d 2 : K e y   z : R e f = " i 3 2 " / > < d 2 : V a l u e   z : I d = " i 6 3 8 2 " > < d 1 p 1 : U U I D > G i q g l z M O J i M z < / d 1 p 1 : U U I D > < d 1 p 1 : _ e l e m e n t s > < d 2 : a n y T y p e   z : I d = " i 6 3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8 0 " / > < d 1 p 1 : U U I D > m w G h u D P A 3 r I Q < / d 1 p 1 : U U I D > < d 1 p 1 : C o n t a i n e r   z : R e f = " i 6 3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 x c k P R m q 7 g H O n ? S h e e t 1 ! R 2 1 8 5 C 1 : R 2 1 8 6 C 1 / 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8 4 "   i : t y p e = " d 1 p 1 : L a b e l " > < d 1 p 1 : P a r e n t   z : R e f = " i 6 3 8 0 " / > < d 1 p 1 : U U I D > K L F i x S G 2 P f 3 e 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6 3 6 8 " / > < d 1 p 1 : U U I D > X m J T J D D k 6 R Y X < / d 1 p 1 : U U I D > < d 1 p 1 : _ p r o p e r t i e s   z : I d = " i 6 3 8 6 "   i : t y p e = " d 1 p 1 : M D M P r o p e r t i e s " > < d 1 p 1 : P a r e n t   z : R e f = " i 6 3 8 5 " / > < d 1 p 1 : U U I D > z c C z 2 n o F 8 f Q S < / d 1 p 1 : U U I D > < d 1 p 1 : _ c o n t e x t C o l l e c t i o n s > < d 2 : K e y V a l u e O f a n y T y p e C o m p o n e n t C o l l e c t i o n O f a n y T y p e g W H h t R N j > < d 2 : K e y   z : R e f = " i 3 2 " / > < d 2 : V a l u e   z : I d = " i 6 3 8 7 " > < d 1 p 1 : U U I D > K r D F W m T w b E Q r < / d 1 p 1 : U U I D > < d 1 p 1 : _ e l e m e n t s > < d 2 : a n y T y p e   z : I d = " i 6 3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8 5 " / > < d 1 p 1 : U U I D > e K I N 3 z o b a a g I < / d 1 p 1 : U U I D > < d 1 p 1 : C o n t a i n e r   z : R e f = " i 6 3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 x c k P R m q 7 g H O n ? S h e e t 1 ! R 2 1 8 7 C 1 : R 2 1 8 8 C 1 / 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8 9 "   i : t y p e = " d 1 p 1 : L a b e l " > < d 1 p 1 : P a r e n t   z : R e f = " i 6 3 8 5 " / > < d 1 p 1 : U U I D > s l K R 5 0 L 5 x s 2 u 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6 3 6 8 " / > < d 1 p 1 : U U I D > y 4 f Q h Y s i 9 v C d < / d 1 p 1 : U U I D > < d 1 p 1 : _ p r o p e r t i e s   z : I d = " i 6 3 9 1 "   i : t y p e = " d 1 p 1 : M D M P r o p e r t i e s " > < d 1 p 1 : P a r e n t   z : R e f = " i 6 3 9 0 " / > < d 1 p 1 : U U I D > n X X g 3 H 0 O f z V C < / d 1 p 1 : U U I D > < d 1 p 1 : _ c o n t e x t C o l l e c t i o n s > < d 2 : K e y V a l u e O f a n y T y p e C o m p o n e n t C o l l e c t i o n O f a n y T y p e g W H h t R N j > < d 2 : K e y   z : R e f = " i 3 2 " / > < d 2 : V a l u e   z : I d = " i 6 3 9 2 " > < d 1 p 1 : U U I D > z K o S Y W z 5 M W O s < / d 1 p 1 : U U I D > < d 1 p 1 : _ e l e m e n t s > < d 2 : a n y T y p e   z : I d = " i 6 3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9 0 " / > < d 1 p 1 : U U I D > Z b L K 2 0 1 w L 4 T 8 < / d 1 p 1 : U U I D > < d 1 p 1 : C o n t a i n e r   z : R e f = " i 6 3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 x c k P R m q 7 g H O n ? S h e e t 1 ! R 2 1 8 9 C 1 : R 2 1 9 0 C 1 / 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9 4 "   i : t y p e = " d 1 p 1 : L a b e l " > < d 1 p 1 : P a r e n t   z : R e f = " i 6 3 9 0 " / > < d 1 p 1 : U U I D > i n e U S B H G j s 7 S 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6 3 6 8 " / > < d 1 p 1 : U U I D > d Z i Z C L Q v j u d 0 < / d 1 p 1 : U U I D > < d 1 p 1 : _ p r o p e r t i e s   z : I d = " i 6 3 9 6 "   i : t y p e = " d 1 p 1 : M D M P r o p e r t i e s " > < d 1 p 1 : P a r e n t   z : R e f = " i 6 3 9 5 " / > < d 1 p 1 : U U I D > M x 1 U O B L w z G N u < / d 1 p 1 : U U I D > < d 1 p 1 : _ c o n t e x t C o l l e c t i o n s > < d 2 : K e y V a l u e O f a n y T y p e C o m p o n e n t C o l l e c t i o n O f a n y T y p e g W H h t R N j > < d 2 : K e y   z : R e f = " i 3 2 " / > < d 2 : V a l u e   z : I d = " i 6 3 9 7 " > < d 1 p 1 : U U I D > I V D D m l 6 a J p B c < / d 1 p 1 : U U I D > < d 1 p 1 : _ e l e m e n t s > < d 2 : a n y T y p e   z : I d = " i 6 3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9 5 " / > < d 1 p 1 : U U I D > w p W q 6 j 2 F 1 p D l < / d 1 p 1 : U U I D > < d 1 p 1 : C o n t a i n e r   z : R e f = " i 6 3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 x c k P R m q 7 g H O n ? S h e e t 1 ! R 2 1 9 1 C 1 : R 2 1 9 2 C 1 / 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9 9 "   i : t y p e = " d 1 p 1 : L a b e l " > < d 1 p 1 : P a r e n t   z : R e f = " i 6 3 9 5 " / > < d 1 p 1 : U U I D > H M g o u r 0 4 K o f h 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6 3 6 8 " / > < d 1 p 1 : U U I D > K y 7 E D n H s S x e s < / d 1 p 1 : U U I D > < d 1 p 1 : _ p r o p e r t i e s   z : I d = " i 6 4 0 1 "   i : t y p e = " d 1 p 1 : M D M P r o p e r t i e s " > < d 1 p 1 : P a r e n t   z : R e f = " i 6 4 0 0 " / > < d 1 p 1 : U U I D > Y e r K K c 1 Z O c A g < / d 1 p 1 : U U I D > < d 1 p 1 : _ c o n t e x t C o l l e c t i o n s > < d 2 : K e y V a l u e O f a n y T y p e C o m p o n e n t C o l l e c t i o n O f a n y T y p e g W H h t R N j > < d 2 : K e y   z : R e f = " i 3 2 " / > < d 2 : V a l u e   z : I d = " i 6 4 0 2 " > < d 1 p 1 : U U I D > o z K k 7 3 0 k w b Z j < / d 1 p 1 : U U I D > < d 1 p 1 : _ e l e m e n t s > < d 2 : a n y T y p e   z : I d = " i 6 4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0 0 " / > < d 1 p 1 : U U I D > i g 0 P O H 1 f S c k I < / d 1 p 1 : U U I D > < d 1 p 1 : C o n t a i n e r   z : R e f = " i 6 4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 x c k P R m q 7 g H O n ? S h e e t 1 ! R 2 1 9 3 C 1 : R 2 1 9 4 C 1 / 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4 0 4 "   i : t y p e = " d 1 p 1 : L a b e l " > < d 1 p 1 : P a r e n t   z : R e f = " i 6 4 0 0 " / > < d 1 p 1 : U U I D > O I D H J q B W s y 1 5 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4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6 3 5 6 " / > < d 1 p 1 : U U I D > B g Y y j 7 K q o A F D < / d 1 p 1 : U U I D > < d 1 p 1 : _ p r o p e r t i e s   z : I d = " i 6 4 0 6 "   i : t y p e = " d 1 p 1 : M D M P r o p e r t i e s " > < d 1 p 1 : P a r e n t   z : R e f = " i 6 4 0 5 " / > < d 1 p 1 : U U I D > u w P r x m N e p 1 1 H < / d 1 p 1 : U U I D > < d 1 p 1 : _ c o n t e x t C o l l e c t i o n s > < d 2 : K e y V a l u e O f a n y T y p e C o m p o n e n t C o l l e c t i o n O f a n y T y p e g W H h t R N j > < d 2 : K e y   z : R e f = " i 3 2 " / > < d 2 : V a l u e   z : I d = " i 6 4 0 7 " > < d 1 p 1 : U U I D > V R I 7 0 d 0 D F I g o < / d 1 p 1 : U U I D > < d 1 p 1 : _ e l e m e n t s > < d 2 : a n y T y p e   z : I d = " i 6 4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0 5 " / > < d 1 p 1 : U U I D > g o K H j f O V P C r M < / d 1 p 1 : U U I D > < d 1 p 1 : C o n t a i n e r   z : R e f = " i 6 4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 x c k P R m q 7 g H O n ? S h e e t 1 ! R 2 1 9 5 C 1 : R 2 1 9 6 C 1 / 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6 1 " / > < d 1 p 1 : _ l a b e l s > < d 2 : K e y V a l u e O f s t r i n g a n y T y p e > < d 2 : K e y > L a b e l < / d 2 : K e y > < d 2 : V a l u e   z : I d = " i 6 4 0 9 "   i : t y p e = " d 1 p 1 : L a b e l " > < d 1 p 1 : P a r e n t   z : R e f = " i 6 4 0 5 " / > < d 1 p 1 : U U I D > q x s 1 q j o R D 9 E f 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4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6 3 5 6 " / > < d 1 p 1 : U U I D > z 5 K e 5 3 X n d 9 f l < / d 1 p 1 : U U I D > < d 1 p 1 : _ p r o p e r t i e s   z : I d = " i 6 4 1 1 "   i : t y p e = " d 1 p 1 : M D M P r o p e r t i e s " > < d 1 p 1 : P a r e n t   z : R e f = " i 6 4 1 0 " / > < d 1 p 1 : U U I D > h J y J N 4 3 z n s 1 7 < / d 1 p 1 : U U I D > < d 1 p 1 : _ c o n t e x t C o l l e c t i o n s > < d 2 : K e y V a l u e O f a n y T y p e C o m p o n e n t C o l l e c t i o n O f a n y T y p e g W H h t R N j > < d 2 : K e y   z : R e f = " i 3 2 " / > < d 2 : V a l u e   z : I d = " i 6 4 1 2 " > < d 1 p 1 : U U I D > z 5 q z n h C w Q l D I < / d 1 p 1 : U U I D > < d 1 p 1 : _ e l e m e n t s > < d 2 : a n y T y p e   z : I d = " i 6 4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1 0 " / > < d 1 p 1 : U U I D > X G 4 K m i 2 X l 5 T q < / d 1 p 1 : U U I D > < d 1 p 1 : C o n t a i n e r   z : R e f = " i 6 4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 x c k P R m q 7 g H O n ? S h e e t 1 ! R 2 1 9 7 C 1 : R 2 1 9 8 C 1 / 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6 1 " / > < d 1 p 1 : _ l a b e l s > < d 2 : K e y V a l u e O f s t r i n g a n y T y p e > < d 2 : K e y > L a b e l < / d 2 : K e y > < d 2 : V a l u e   z : I d = " i 6 4 1 4 "   i : t y p e = " d 1 p 1 : L a b e l " > < d 1 p 1 : P a r e n t   z : R e f = " i 6 4 1 0 " / > < d 1 p 1 : U U I D > h v P P T 0 C z R H U N 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4 1 5 "   i : t y p e = " d 1 p 1 : E l e m e n t s " > < d 1 p 1 : P a r e n t   z : R e f = " i 6 4 1 0 " / > < d 1 p 1 : U U I D > a 9 Q 9 v w V T 3 3 s k < / d 1 p 1 : U U I D > < d 1 p 1 : _ c o n t e x t C o l l e c t i o n s > < d 2 : K e y V a l u e O f a n y T y p e C o m p o n e n t C o l l e c t i o n O f a n y T y p e g W H h t R N j > < d 2 : K e y   z : R e f = " i 3 2 " / > < d 2 : V a l u e   z : I d = " i 6 4 1 6 " > < d 1 p 1 : U U I D > U z g I G s U z o w 8 5 < / d 1 p 1 : U U I D > < d 1 p 1 : _ e l e m e n t s > < d 2 : a n y T y p e   z : I d = " i 6 4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6 4 1 0 " / > < d 1 p 1 : U U I D > h X 1 s p M s p w m K B < / d 1 p 1 : U U I D > < d 1 p 1 : _ p r o p e r t i e s   z : I d = " i 6 4 1 8 "   i : t y p e = " d 1 p 1 : M D M P r o p e r t i e s " > < d 1 p 1 : P a r e n t   z : R e f = " i 6 4 1 7 " / > < d 1 p 1 : U U I D > j q 0 K O r B 4 x N I n < / d 1 p 1 : U U I D > < d 1 p 1 : _ c o n t e x t C o l l e c t i o n s > < d 2 : K e y V a l u e O f a n y T y p e C o m p o n e n t C o l l e c t i o n O f a n y T y p e g W H h t R N j > < d 2 : K e y   z : R e f = " i 3 2 " / > < d 2 : V a l u e   z : I d = " i 6 4 1 9 " > < d 1 p 1 : U U I D > q Z s t 9 5 6 C F p s H < / d 1 p 1 : U U I D > < d 1 p 1 : _ e l e m e n t s > < d 2 : a n y T y p e   z : I d = " i 6 4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1 7 " / > < d 1 p 1 : U U I D > z u M E 1 d X D n A I 6 < / d 1 p 1 : U U I D > < d 1 p 1 : C o n t a i n e r   z : R e f = " i 6 4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 x c k P R m q 7 g H O n ? S h e e t 1 ! R 2 1 9 9 C 1 : R 2 2 0 0 C 1 / 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2 1 "   i : t y p e = " d 1 p 1 : L a b e l " > < d 1 p 1 : P a r e n t   z : R e f = " i 6 4 1 7 " / > < d 1 p 1 : U U I D > x V K F Z q b x p f e b 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6 4 1 0 " / > < d 1 p 1 : U U I D > h 8 q K o k R l x 6 c c < / d 1 p 1 : U U I D > < d 1 p 1 : _ p r o p e r t i e s   z : I d = " i 6 4 2 3 "   i : t y p e = " d 1 p 1 : M D M P r o p e r t i e s " > < d 1 p 1 : P a r e n t   z : R e f = " i 6 4 2 2 " / > < d 1 p 1 : U U I D > j 1 h j k J W P 8 R V N < / d 1 p 1 : U U I D > < d 1 p 1 : _ c o n t e x t C o l l e c t i o n s > < d 2 : K e y V a l u e O f a n y T y p e C o m p o n e n t C o l l e c t i o n O f a n y T y p e g W H h t R N j > < d 2 : K e y   z : R e f = " i 3 2 " / > < d 2 : V a l u e   z : I d = " i 6 4 2 4 " > < d 1 p 1 : U U I D > r J X p 9 Q k B 8 t K e < / d 1 p 1 : U U I D > < d 1 p 1 : _ e l e m e n t s > < d 2 : a n y T y p e   z : I d = " i 6 4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2 2 " / > < d 1 p 1 : U U I D > Z 6 E U 1 E A z Q v C H < / d 1 p 1 : U U I D > < d 1 p 1 : C o n t a i n e r   z : R e f = " i 6 4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 x c k P R m q 7 g H O n ? S h e e t 1 ! R 2 2 0 1 C 1 : R 2 2 0 2 C 1 / 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2 6 "   i : t y p e = " d 1 p 1 : L a b e l " > < d 1 p 1 : P a r e n t   z : R e f = " i 6 4 2 2 " / > < d 1 p 1 : U U I D > K w P M C B I A 3 s F 3 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6 4 1 0 " / > < d 1 p 1 : U U I D > f j H X P I Y e k 3 2 l < / d 1 p 1 : U U I D > < d 1 p 1 : _ p r o p e r t i e s   z : I d = " i 6 4 2 8 "   i : t y p e = " d 1 p 1 : M D M P r o p e r t i e s " > < d 1 p 1 : P a r e n t   z : R e f = " i 6 4 2 7 " / > < d 1 p 1 : U U I D > U Y d 6 T d I s Z 9 O r < / d 1 p 1 : U U I D > < d 1 p 1 : _ c o n t e x t C o l l e c t i o n s > < d 2 : K e y V a l u e O f a n y T y p e C o m p o n e n t C o l l e c t i o n O f a n y T y p e g W H h t R N j > < d 2 : K e y   z : R e f = " i 3 2 " / > < d 2 : V a l u e   z : I d = " i 6 4 2 9 " > < d 1 p 1 : U U I D > E s D X a H 8 7 s C D o < / d 1 p 1 : U U I D > < d 1 p 1 : _ e l e m e n t s > < d 2 : a n y T y p e   z : I d = " i 6 4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2 7 " / > < d 1 p 1 : U U I D > D B Y 3 R g 6 F G Q R m < / d 1 p 1 : U U I D > < d 1 p 1 : C o n t a i n e r   z : R e f = " i 6 4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 x c k P R m q 7 g H O n ? S h e e t 1 ! R 2 2 0 3 C 1 : R 2 2 0 4 C 1 / 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3 1 "   i : t y p e = " d 1 p 1 : L a b e l " > < d 1 p 1 : P a r e n t   z : R e f = " i 6 4 2 7 " / > < d 1 p 1 : U U I D > k 4 g k X E B T 3 o m v 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6 4 1 0 " / > < d 1 p 1 : U U I D > B L V N 8 2 6 H 3 M U M < / d 1 p 1 : U U I D > < d 1 p 1 : _ p r o p e r t i e s   z : I d = " i 6 4 3 3 "   i : t y p e = " d 1 p 1 : M D M P r o p e r t i e s " > < d 1 p 1 : P a r e n t   z : R e f = " i 6 4 3 2 " / > < d 1 p 1 : U U I D > p o t f k c F g s X O I < / d 1 p 1 : U U I D > < d 1 p 1 : _ c o n t e x t C o l l e c t i o n s > < d 2 : K e y V a l u e O f a n y T y p e C o m p o n e n t C o l l e c t i o n O f a n y T y p e g W H h t R N j > < d 2 : K e y   z : R e f = " i 3 2 " / > < d 2 : V a l u e   z : I d = " i 6 4 3 4 " > < d 1 p 1 : U U I D > A o Z J w E Z V U z 1 R < / d 1 p 1 : U U I D > < d 1 p 1 : _ e l e m e n t s > < d 2 : a n y T y p e   z : I d = " i 6 4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3 2 " / > < d 1 p 1 : U U I D > D P b 1 C J k z b c j w < / d 1 p 1 : U U I D > < d 1 p 1 : C o n t a i n e r   z : R e f = " i 6 4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 x c k P R m q 7 g H O n ? S h e e t 1 ! R 2 2 0 5 C 1 : R 2 2 0 6 C 1 / 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3 6 "   i : t y p e = " d 1 p 1 : L a b e l " > < d 1 p 1 : P a r e n t   z : R e f = " i 6 4 3 2 " / > < d 1 p 1 : U U I D > B q n G J Q I f l U u A 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6 4 1 0 " / > < d 1 p 1 : U U I D > e z S m A I 1 G 4 l B y < / d 1 p 1 : U U I D > < d 1 p 1 : _ p r o p e r t i e s   z : I d = " i 6 4 3 8 "   i : t y p e = " d 1 p 1 : M D M P r o p e r t i e s " > < d 1 p 1 : P a r e n t   z : R e f = " i 6 4 3 7 " / > < d 1 p 1 : U U I D > U d Y P 7 i 5 r y Q 1 n < / d 1 p 1 : U U I D > < d 1 p 1 : _ c o n t e x t C o l l e c t i o n s > < d 2 : K e y V a l u e O f a n y T y p e C o m p o n e n t C o l l e c t i o n O f a n y T y p e g W H h t R N j > < d 2 : K e y   z : R e f = " i 3 2 " / > < d 2 : V a l u e   z : I d = " i 6 4 3 9 " > < d 1 p 1 : U U I D > F y T C 2 5 S 8 w c b V < / d 1 p 1 : U U I D > < d 1 p 1 : _ e l e m e n t s > < d 2 : a n y T y p e   z : I d = " i 6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3 7 " / > < d 1 p 1 : U U I D > A N e j x Z s k E n w S < / d 1 p 1 : U U I D > < d 1 p 1 : C o n t a i n e r   z : R e f = " i 6 4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 x c k P R m q 7 g H O n ? S h e e t 1 ! R 2 2 0 7 C 1 : R 2 2 0 8 C 1 / 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4 1 "   i : t y p e = " d 1 p 1 : L a b e l " > < d 1 p 1 : P a r e n t   z : R e f = " i 6 4 3 7 " / > < d 1 p 1 : U U I D > D Z Y T r 3 4 b o z G G 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4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6 4 1 0 " / > < d 1 p 1 : U U I D > f l T p i c o 5 o 7 6 c < / d 1 p 1 : U U I D > < d 1 p 1 : _ p r o p e r t i e s   z : I d = " i 6 4 4 3 "   i : t y p e = " d 1 p 1 : M D M P r o p e r t i e s " > < d 1 p 1 : P a r e n t   z : R e f = " i 6 4 4 2 " / > < d 1 p 1 : U U I D > j K Y w 3 L d z X y x O < / d 1 p 1 : U U I D > < d 1 p 1 : _ c o n t e x t C o l l e c t i o n s > < d 2 : K e y V a l u e O f a n y T y p e C o m p o n e n t C o l l e c t i o n O f a n y T y p e g W H h t R N j > < d 2 : K e y   z : R e f = " i 3 2 " / > < d 2 : V a l u e   z : I d = " i 6 4 4 4 " > < d 1 p 1 : U U I D > r i 7 f J l A 5 C C O v < / d 1 p 1 : U U I D > < d 1 p 1 : _ e l e m e n t s > < d 2 : a n y T y p e   z : I d = " i 6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4 2 " / > < d 1 p 1 : U U I D > D W 3 Y i T i d C A W s < / d 1 p 1 : U U I D > < d 1 p 1 : C o n t a i n e r   z : R e f = " i 6 4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 x c k P R m q 7 g H O n ? S h e e t 1 ! R 2 2 0 9 C 1 : R 2 2 1 0 C 1 / 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4 6 "   i : t y p e = " d 1 p 1 : L a b e l " > < d 1 p 1 : P a r e n t   z : R e f = " i 6 4 4 2 " / > < d 1 p 1 : U U I D > X f T 8 M Y 9 G c 6 g e 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6 4 1 0 " / > < d 1 p 1 : U U I D > e w A d b 6 X k H g H F < / d 1 p 1 : U U I D > < d 1 p 1 : _ p r o p e r t i e s   z : I d = " i 6 4 4 8 "   i : t y p e = " d 1 p 1 : M D M P r o p e r t i e s " > < d 1 p 1 : P a r e n t   z : R e f = " i 6 4 4 7 " / > < d 1 p 1 : U U I D > c g F k 8 n 8 N a P u P < / d 1 p 1 : U U I D > < d 1 p 1 : _ c o n t e x t C o l l e c t i o n s > < d 2 : K e y V a l u e O f a n y T y p e C o m p o n e n t C o l l e c t i o n O f a n y T y p e g W H h t R N j > < d 2 : K e y   z : R e f = " i 3 2 " / > < d 2 : V a l u e   z : I d = " i 6 4 4 9 " > < d 1 p 1 : U U I D > W M a e m 0 Q o 5 o s h < / d 1 p 1 : U U I D > < d 1 p 1 : _ e l e m e n t s > < d 2 : a n y T y p e   z : I d = " i 6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4 7 " / > < d 1 p 1 : U U I D > O E Q D P T M z L Q 7 o < / d 1 p 1 : U U I D > < d 1 p 1 : C o n t a i n e r   z : R e f = " i 6 4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 x c k P R m q 7 g H O n ? S h e e t 1 ! R 2 2 1 1 C 1 : R 2 2 1 2 C 1 / 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5 1 "   i : t y p e = " d 1 p 1 : L a b e l " > < d 1 p 1 : P a r e n t   z : R e f = " i 6 4 4 7 " / > < d 1 p 1 : U U I D > l N Z f 1 d F 6 Y N H B 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6 4 1 0 " / > < d 1 p 1 : U U I D > J E 1 W 5 8 U f E F m C < / d 1 p 1 : U U I D > < d 1 p 1 : _ p r o p e r t i e s   z : I d = " i 6 4 5 3 "   i : t y p e = " d 1 p 1 : M D M P r o p e r t i e s " > < d 1 p 1 : P a r e n t   z : R e f = " i 6 4 5 2 " / > < d 1 p 1 : U U I D > a b 7 Z E B U 0 n p 7 W < / d 1 p 1 : U U I D > < d 1 p 1 : _ c o n t e x t C o l l e c t i o n s > < d 2 : K e y V a l u e O f a n y T y p e C o m p o n e n t C o l l e c t i o n O f a n y T y p e g W H h t R N j > < d 2 : K e y   z : R e f = " i 3 2 " / > < d 2 : V a l u e   z : I d = " i 6 4 5 4 " > < d 1 p 1 : U U I D > u E 1 N v t w 3 y j T 3 < / d 1 p 1 : U U I D > < d 1 p 1 : _ e l e m e n t s > < d 2 : a n y T y p e   z : I d = " i 6 4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5 2 " / > < d 1 p 1 : U U I D > T 4 7 H C 4 E K P w 8 L < / d 1 p 1 : U U I D > < d 1 p 1 : C o n t a i n e r   z : R e f = " i 6 4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 x c k P R m q 7 g H O n ? S h e e t 1 ! R 2 2 1 3 C 1 : R 2 2 1 4 C 1 / 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5 6 "   i : t y p e = " d 1 p 1 : L a b e l " > < d 1 p 1 : P a r e n t   z : R e f = " i 6 4 5 2 " / > < d 1 p 1 : U U I D > b 8 p 8 x X 1 o m X f 2 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6 4 1 0 " / > < d 1 p 1 : U U I D > v V v 2 F Y t 7 2 z p a < / d 1 p 1 : U U I D > < d 1 p 1 : _ p r o p e r t i e s   z : I d = " i 6 4 5 8 "   i : t y p e = " d 1 p 1 : M D M P r o p e r t i e s " > < d 1 p 1 : P a r e n t   z : R e f = " i 6 4 5 7 " / > < d 1 p 1 : U U I D > t 1 j 4 U 1 3 n H 3 K L < / d 1 p 1 : U U I D > < d 1 p 1 : _ c o n t e x t C o l l e c t i o n s > < d 2 : K e y V a l u e O f a n y T y p e C o m p o n e n t C o l l e c t i o n O f a n y T y p e g W H h t R N j > < d 2 : K e y   z : R e f = " i 3 2 " / > < d 2 : V a l u e   z : I d = " i 6 4 5 9 " > < d 1 p 1 : U U I D > X 9 E d f D 0 6 H D C J < / d 1 p 1 : U U I D > < d 1 p 1 : _ e l e m e n t s > < d 2 : a n y T y p e   z : I d = " i 6 4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5 7 " / > < d 1 p 1 : U U I D > D M x s l x H H F q U 3 < / d 1 p 1 : U U I D > < d 1 p 1 : C o n t a i n e r   z : R e f = " i 6 4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 x c k P R m q 7 g H O n ? S h e e t 1 ! R 2 2 1 5 C 1 : R 2 2 1 6 C 1 / 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6 1 "   i : t y p e = " d 1 p 1 : L a b e l " > < d 1 p 1 : P a r e n t   z : R e f = " i 6 4 5 7 " / > < d 1 p 1 : U U I D > A r j 1 L M F s U P p K 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6 4 1 0 " / > < d 1 p 1 : U U I D > v j F o m Z A T G i A 4 < / d 1 p 1 : U U I D > < d 1 p 1 : _ p r o p e r t i e s   z : I d = " i 6 4 6 3 "   i : t y p e = " d 1 p 1 : M D M P r o p e r t i e s " > < d 1 p 1 : P a r e n t   z : R e f = " i 6 4 6 2 " / > < d 1 p 1 : U U I D > H 2 k 5 p r x d u w q D < / d 1 p 1 : U U I D > < d 1 p 1 : _ c o n t e x t C o l l e c t i o n s > < d 2 : K e y V a l u e O f a n y T y p e C o m p o n e n t C o l l e c t i o n O f a n y T y p e g W H h t R N j > < d 2 : K e y   z : R e f = " i 3 2 " / > < d 2 : V a l u e   z : I d = " i 6 4 6 4 " > < d 1 p 1 : U U I D > s l q L 5 C E z y Z 1 H < / d 1 p 1 : U U I D > < d 1 p 1 : _ e l e m e n t s > < d 2 : a n y T y p e   z : I d = " i 6 4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6 2 " / > < d 1 p 1 : U U I D > F L B V x D G x p K T o < / d 1 p 1 : U U I D > < d 1 p 1 : C o n t a i n e r   z : R e f = " i 6 4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 x c k P R m q 7 g H O n ? S h e e t 1 ! R 2 2 1 7 C 1 : R 2 2 1 8 C 1 / 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6 6 "   i : t y p e = " d 1 p 1 : L a b e l " > < d 1 p 1 : P a r e n t   z : R e f = " i 6 4 6 2 " / > < d 1 p 1 : U U I D > Y x s m x d k c r p c Y 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4 6 7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6 3 0 5 " / > < d 1 p 1 : U U I D > e x U 9 0 J V H P O O u < / d 1 p 1 : U U I D > < d 1 p 1 : _ p r o p e r t i e s   z : I d = " i 6 4 6 8 "   i : t y p e = " d 1 p 1 : M D M P r o p e r t i e s " > < d 1 p 1 : P a r e n t   z : R e f = " i 6 4 6 7 " / > < d 1 p 1 : U U I D > Y 4 S b R j Z S h t 2 9 < / d 1 p 1 : U U I D > < d 1 p 1 : _ c o n t e x t C o l l e c t i o n s > < d 2 : K e y V a l u e O f a n y T y p e C o m p o n e n t C o l l e c t i o n O f a n y T y p e g W H h t R N j > < d 2 : K e y   z : R e f = " i 3 2 " / > < d 2 : V a l u e   z : I d = " i 6 4 6 9 " > < d 1 p 1 : U U I D > F 6 L D l g F u A c z d < / d 1 p 1 : U U I D > < d 1 p 1 : _ e l e m e n t s > < d 2 : a n y T y p e   z : I d = " i 6 4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6 7 " / > < d 1 p 1 : U U I D > h b r r q 3 Y q S C s A < / d 1 p 1 : U U I D > < d 1 p 1 : C o n t a i n e r   z : R e f = " i 6 4 6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4 7 1 "   i : t y p e = " d 1 p 1 : L a b e l " > < d 1 p 1 : P a r e n t   z : R e f = " i 6 4 6 7 " / > < d 1 p 1 : U U I D > J 1 w X b 3 h O j 8 G a 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4 7 2 "   i : t y p e = " d 1 p 1 : E l e m e n t s " > < d 1 p 1 : P a r e n t   z : R e f = " i 6 4 6 7 " / > < d 1 p 1 : U U I D > g y t W N 2 L v a g E t < / d 1 p 1 : U U I D > < d 1 p 1 : _ c o n t e x t C o l l e c t i o n s > < d 2 : K e y V a l u e O f a n y T y p e C o m p o n e n t C o l l e c t i o n O f a n y T y p e g W H h t R N j > < d 2 : K e y   z : R e f = " i 3 2 " / > < d 2 : V a l u e   z : I d = " i 6 4 7 3 " > < d 1 p 1 : U U I D > i 8 x S Q y l u 6 u X C < / d 1 p 1 : U U I D > < d 1 p 1 : _ e l e m e n t s > < d 2 : a n y T y p e   z : I d = " i 6 4 7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6 4 6 7 " / > < d 1 p 1 : U U I D > W 9 4 X D d T 9 S F a w < / d 1 p 1 : U U I D > < d 1 p 1 : _ p r o p e r t i e s   z : I d = " i 6 4 7 5 "   i : t y p e = " d 1 p 1 : M D M P r o p e r t i e s " > < d 1 p 1 : P a r e n t   z : R e f = " i 6 4 7 4 " / > < d 1 p 1 : U U I D > m n i O 9 j l X U C O 1 < / d 1 p 1 : U U I D > < d 1 p 1 : _ c o n t e x t C o l l e c t i o n s > < d 2 : K e y V a l u e O f a n y T y p e C o m p o n e n t C o l l e c t i o n O f a n y T y p e g W H h t R N j > < d 2 : K e y   z : R e f = " i 3 2 " / > < d 2 : V a l u e   z : I d = " i 6 4 7 6 " > < d 1 p 1 : U U I D > s C L J E j n B F 0 x 0 < / d 1 p 1 : U U I D > < d 1 p 1 : _ e l e m e n t s > < d 2 : a n y T y p e   z : I d = " i 6 4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7 4 " / > < d 1 p 1 : U U I D > t t m n U L s E O L T 8 < / d 1 p 1 : U U I D > < d 1 p 1 : C o n t a i n e r   z : R e f = " i 6 4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 x c k P R m q 7 g H O n ? S h e e t 1 ! R 2 2 2 0 C 1 : R 2 2 2 1 C 1 / 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2 " / > < d 1 p 1 : _ l a b e l s > < d 2 : K e y V a l u e O f s t r i n g a n y T y p e > < d 2 : K e y > L a b e l < / d 2 : K e y > < d 2 : V a l u e   z : I d = " i 6 4 7 8 "   i : t y p e = " d 1 p 1 : L a b e l " > < d 1 p 1 : P a r e n t   z : R e f = " i 6 4 7 4 " / > < d 1 p 1 : U U I D > y K L F p G I k j A q O 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4 7 9 "   i : t y p e = " d 1 p 1 : E l e m e n t s " > < d 1 p 1 : P a r e n t   z : R e f = " i 6 4 7 4 " / > < d 1 p 1 : U U I D > E 1 f m 5 U w c g t 6 b < / d 1 p 1 : U U I D > < d 1 p 1 : _ c o n t e x t C o l l e c t i o n s > < d 2 : K e y V a l u e O f a n y T y p e C o m p o n e n t C o l l e c t i o n O f a n y T y p e g W H h t R N j > < d 2 : K e y   z : R e f = " i 3 2 " / > < d 2 : V a l u e   z : I d = " i 6 4 8 0 " > < d 1 p 1 : U U I D > e r b W s t V I T r S L < / d 1 p 1 : U U I D > < d 1 p 1 : _ e l e m e n t s > < d 2 : a n y T y p e   z : I d = " i 6 4 8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6 4 7 4 " / > < d 1 p 1 : U U I D > y s E 8 T 8 Q 1 F x 5 I < / d 1 p 1 : U U I D > < d 1 p 1 : _ p r o p e r t i e s   z : I d = " i 6 4 8 2 "   i : t y p e = " d 1 p 1 : M D M P r o p e r t i e s " > < d 1 p 1 : P a r e n t   z : R e f = " i 6 4 8 1 " / > < d 1 p 1 : U U I D > y 1 u c 2 c I m N 1 0 o < / d 1 p 1 : U U I D > < d 1 p 1 : _ c o n t e x t C o l l e c t i o n s > < d 2 : K e y V a l u e O f a n y T y p e C o m p o n e n t C o l l e c t i o n O f a n y T y p e g W H h t R N j > < d 2 : K e y   z : R e f = " i 3 2 " / > < d 2 : V a l u e   z : I d = " i 6 4 8 3 " > < d 1 p 1 : U U I D > k P m t a r 5 4 0 s W R < / d 1 p 1 : U U I D > < d 1 p 1 : _ e l e m e n t s > < d 2 : a n y T y p e   z : I d = " i 6 4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8 1 " / > < d 1 p 1 : U U I D > x 7 C I V J m r t M L N < / d 1 p 1 : U U I D > < d 1 p 1 : C o n t a i n e r   z : R e f = " i 6 4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 x c k P R m q 7 g H O n ? S h e e t 1 ! R 2 2 2 2 C 1 : R 2 2 2 3 C 1 / 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9 " / > < d 1 p 1 : _ l a b e l s > < d 2 : K e y V a l u e O f s t r i n g a n y T y p e > < d 2 : K e y > L a b e l < / d 2 : K e y > < d 2 : V a l u e   z : I d = " i 6 4 8 5 "   i : t y p e = " d 1 p 1 : L a b e l " > < d 1 p 1 : P a r e n t   z : R e f = " i 6 4 8 1 " / > < d 1 p 1 : U U I D > B K R l v x I x v S 5 w 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8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6 4 7 4 " / > < d 1 p 1 : U U I D > m v 8 N B O 8 r q 0 E 1 < / d 1 p 1 : U U I D > < d 1 p 1 : _ p r o p e r t i e s   z : I d = " i 6 4 8 7 "   i : t y p e = " d 1 p 1 : M D M P r o p e r t i e s " > < d 1 p 1 : P a r e n t   z : R e f = " i 6 4 8 6 " / > < d 1 p 1 : U U I D > r K K o r K n C 3 8 5 F < / d 1 p 1 : U U I D > < d 1 p 1 : _ c o n t e x t C o l l e c t i o n s > < d 2 : K e y V a l u e O f a n y T y p e C o m p o n e n t C o l l e c t i o n O f a n y T y p e g W H h t R N j > < d 2 : K e y   z : R e f = " i 3 2 " / > < d 2 : V a l u e   z : I d = " i 6 4 8 8 " > < d 1 p 1 : U U I D > e 8 p i P Z I Q f d g 3 < / d 1 p 1 : U U I D > < d 1 p 1 : _ e l e m e n t s > < d 2 : a n y T y p e   z : I d = " i 6 4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8 6 " / > < d 1 p 1 : U U I D > V A R D O I 4 f D Y 3 P < / d 1 p 1 : U U I D > < d 1 p 1 : C o n t a i n e r   z : R e f = " i 6 4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 x c k P R m q 7 g H O n ? S h e e t 1 ! R 2 2 2 4 C 1 : R 2 2 2 5 C 1 / 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9 " / > < d 1 p 1 : _ l a b e l s > < d 2 : K e y V a l u e O f s t r i n g a n y T y p e > < d 2 : K e y > L a b e l < / d 2 : K e y > < d 2 : V a l u e   z : I d = " i 6 4 9 0 "   i : t y p e = " d 1 p 1 : L a b e l " > < d 1 p 1 : P a r e n t   z : R e f = " i 6 4 8 6 " / > < d 1 p 1 : U U I D > r 3 Q o A b S M F Z W R 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9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6 4 7 4 " / > < d 1 p 1 : U U I D > O 1 H H B f 7 u M 8 Z 6 < / d 1 p 1 : U U I D > < d 1 p 1 : _ p r o p e r t i e s   z : I d = " i 6 4 9 2 "   i : t y p e = " d 1 p 1 : M D M P r o p e r t i e s " > < d 1 p 1 : P a r e n t   z : R e f = " i 6 4 9 1 " / > < d 1 p 1 : U U I D > b R N p F U Y 8 C 7 i W < / d 1 p 1 : U U I D > < d 1 p 1 : _ c o n t e x t C o l l e c t i o n s > < d 2 : K e y V a l u e O f a n y T y p e C o m p o n e n t C o l l e c t i o n O f a n y T y p e g W H h t R N j > < d 2 : K e y   z : R e f = " i 3 2 " / > < d 2 : V a l u e   z : I d = " i 6 4 9 3 " > < d 1 p 1 : U U I D > a E b T E 5 t W p Q O r < / d 1 p 1 : U U I D > < d 1 p 1 : _ e l e m e n t s > < d 2 : a n y T y p e   z : I d = " i 6 4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9 1 " / > < d 1 p 1 : U U I D > v j y v E a B M F Z A 8 < / d 1 p 1 : U U I D > < d 1 p 1 : C o n t a i n e r   z : R e f = " i 6 4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 x c k P R m q 7 g H O n ? S h e e t 1 ! R 2 2 2 6 C 1 : R 2 2 2 7 C 1 / 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9 " / > < d 1 p 1 : _ l a b e l s > < d 2 : K e y V a l u e O f s t r i n g a n y T y p e > < d 2 : K e y > L a b e l < / d 2 : K e y > < d 2 : V a l u e   z : I d = " i 6 4 9 5 "   i : t y p e = " d 1 p 1 : L a b e l " > < d 1 p 1 : P a r e n t   z : R e f = " i 6 4 9 1 " / > < d 1 p 1 : U U I D > G W k 9 A T a 1 f U u b 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9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6 4 7 4 " / > < d 1 p 1 : U U I D > u 2 0 m A F 1 Z Y V u Z < / d 1 p 1 : U U I D > < d 1 p 1 : _ p r o p e r t i e s   z : I d = " i 6 4 9 7 "   i : t y p e = " d 1 p 1 : M D M P r o p e r t i e s " > < d 1 p 1 : P a r e n t   z : R e f = " i 6 4 9 6 " / > < d 1 p 1 : U U I D > K d K L F h 1 c c 4 i K < / d 1 p 1 : U U I D > < d 1 p 1 : _ c o n t e x t C o l l e c t i o n s > < d 2 : K e y V a l u e O f a n y T y p e C o m p o n e n t C o l l e c t i o n O f a n y T y p e g W H h t R N j > < d 2 : K e y   z : R e f = " i 3 2 " / > < d 2 : V a l u e   z : I d = " i 6 4 9 8 " > < d 1 p 1 : U U I D > k l b H p h l Q D g v g < / d 1 p 1 : U U I D > < d 1 p 1 : _ e l e m e n t s > < d 2 : a n y T y p e   z : I d = " i 6 4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9 6 " / > < d 1 p 1 : U U I D > b n 4 m 5 W R G D d H l < / d 1 p 1 : U U I D > < d 1 p 1 : C o n t a i n e r   z : R e f = " i 6 4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 x c k P R m q 7 g H O n ? S h e e t 1 ! R 2 2 2 8 C 1 : R 2 2 2 9 C 1 / 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9 " / > < d 1 p 1 : _ l a b e l s > < d 2 : K e y V a l u e O f s t r i n g a n y T y p e > < d 2 : K e y > L a b e l < / d 2 : K e y > < d 2 : V a l u e   z : I d = " i 6 5 0 0 "   i : t y p e = " d 1 p 1 : L a b e l " > < d 1 p 1 : P a r e n t   z : R e f = " i 6 4 9 6 " / > < d 1 p 1 : U U I D > b S a n M s 5 x m L 3 a 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5 0 1 "   i : t y p e = " d 1 p 1 : E l e m e n t " > < d 1 p 1 : N a m e > R & a m p ; 2 3 3 ; g i o n < / d 1 p 1 : N a m e > < d 1 p 1 : O b j e c t T y p e > E l e m e n t < / d 1 p 1 : O b j e c t T y p e > < d 1 p 1 : P a r e n t   z : R e f = " i 6 3 0 5 " / > < d 1 p 1 : U U I D > P k y h F 1 9 q j z t m < / d 1 p 1 : U U I D > < d 1 p 1 : _ p r o p e r t i e s   z : I d = " i 6 5 0 2 "   i : t y p e = " d 1 p 1 : M D M P r o p e r t i e s " > < d 1 p 1 : P a r e n t   z : R e f = " i 6 5 0 1 " / > < d 1 p 1 : U U I D > n i R H a x P 9 B o D d < / d 1 p 1 : U U I D > < d 1 p 1 : _ c o n t e x t C o l l e c t i o n s > < d 2 : K e y V a l u e O f a n y T y p e C o m p o n e n t C o l l e c t i o n O f a n y T y p e g W H h t R N j > < d 2 : K e y   z : R e f = " i 3 2 " / > < d 2 : V a l u e   z : I d = " i 6 5 0 3 " > < d 1 p 1 : U U I D > z 3 h i z v 5 q s p p c < / d 1 p 1 : U U I D > < d 1 p 1 : _ e l e m e n t s > < d 2 : a n y T y p e   z : I d = " i 6 5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0 1 " / > < d 1 p 1 : U U I D > g O g F n c G O d 0 W H < / d 1 p 1 : U U I D > < d 1 p 1 : C o n t a i n e r   z : R e f = " i 6 5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 x c k P R m q 7 g H O n ? S h e e t 1 ! R 2 2 3 0 C 1 / 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5 0 5 "   i : t y p e = " d 1 p 1 : L a b e l " > < d 1 p 1 : P a r e n t   z : R e f = " i 6 5 0 1 " / > < d 1 p 1 : U U I D > p u 7 C 8 y S s k y y d 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5 0 6 "   i : t y p e = " d 1 p 1 : E l e m e n t s " > < d 1 p 1 : P a r e n t   z : R e f = " i 6 5 0 1 " / > < d 1 p 1 : U U I D > d m r u T g Z s f 0 z 2 < / d 1 p 1 : U U I D > < d 1 p 1 : _ c o n t e x t C o l l e c t i o n s > < d 2 : K e y V a l u e O f a n y T y p e C o m p o n e n t C o l l e c t i o n O f a n y T y p e g W H h t R N j > < d 2 : K e y   z : R e f = " i 3 2 " / > < d 2 : V a l u e   z : I d = " i 6 5 0 7 " > < d 1 p 1 : U U I D > n J t 4 q x T J Q C 7 e < / d 1 p 1 : U U I D > < d 1 p 1 : _ e l e m e n t s > < d 2 : a n y T y p e   z : I d = " i 6 5 0 8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6 5 0 1 " / > < d 1 p 1 : U U I D > I P X D a B H 8 3 F 8 U < / d 1 p 1 : U U I D > < d 1 p 1 : _ p r o p e r t i e s   z : I d = " i 6 5 0 9 "   i : t y p e = " d 1 p 1 : M D M P r o p e r t i e s " > < d 1 p 1 : P a r e n t   z : R e f = " i 6 5 0 8 " / > < d 1 p 1 : U U I D > M d 1 Q R w f 1 j b n B < / d 1 p 1 : U U I D > < d 1 p 1 : _ c o n t e x t C o l l e c t i o n s > < d 2 : K e y V a l u e O f a n y T y p e C o m p o n e n t C o l l e c t i o n O f a n y T y p e g W H h t R N j > < d 2 : K e y   z : R e f = " i 3 2 " / > < d 2 : V a l u e   z : I d = " i 6 5 1 0 " > < d 1 p 1 : U U I D > q t R T i b 3 G 3 0 e L < / d 1 p 1 : U U I D > < d 1 p 1 : _ e l e m e n t s > < d 2 : a n y T y p e   z : I d = " i 6 5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0 8 " / > < d 1 p 1 : U U I D > N J X j h z 9 J i a T V < / d 1 p 1 : U U I D > < d 1 p 1 : C o n t a i n e r   z : R e f = " i 6 5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 x c k P R m q 7 g H O n ? S h e e t 1 ! R 2 2 3 1 C 1 : R 2 2 3 2 C 1 / 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0 6 " / > < d 1 p 1 : _ l a b e l s > < d 2 : K e y V a l u e O f s t r i n g a n y T y p e > < d 2 : K e y > L a b e l < / d 2 : K e y > < d 2 : V a l u e   z : I d = " i 6 5 1 2 "   i : t y p e = " d 1 p 1 : L a b e l " > < d 1 p 1 : P a r e n t   z : R e f = " i 6 5 0 8 " / > < d 1 p 1 : U U I D > W O R i r z k p L Y L M 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5 1 3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6 5 0 1 " / > < d 1 p 1 : U U I D > i 9 T p 1 M r 7 R N Q 6 < / d 1 p 1 : U U I D > < d 1 p 1 : _ p r o p e r t i e s   z : I d = " i 6 5 1 4 "   i : t y p e = " d 1 p 1 : M D M P r o p e r t i e s " > < d 1 p 1 : P a r e n t   z : R e f = " i 6 5 1 3 " / > < d 1 p 1 : U U I D > v p Z 6 K w 3 M m e R 3 < / d 1 p 1 : U U I D > < d 1 p 1 : _ c o n t e x t C o l l e c t i o n s > < d 2 : K e y V a l u e O f a n y T y p e C o m p o n e n t C o l l e c t i o n O f a n y T y p e g W H h t R N j > < d 2 : K e y   z : R e f = " i 3 2 " / > < d 2 : V a l u e   z : I d = " i 6 5 1 5 " > < d 1 p 1 : U U I D > I y r C 6 Q O a 9 q 9 H < / d 1 p 1 : U U I D > < d 1 p 1 : _ e l e m e n t s > < d 2 : a n y T y p e   z : I d = " i 6 5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1 3 " / > < d 1 p 1 : U U I D > U 5 W u b d e Y a 6 Y 1 < / d 1 p 1 : U U I D > < d 1 p 1 : C o n t a i n e r   z : R e f = " i 6 5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 x c k P R m q 7 g H O n ? S h e e t 1 ! R 2 2 3 3 C 1 : R 2 2 3 4 C 1 / 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0 6 " / > < d 1 p 1 : _ l a b e l s > < d 2 : K e y V a l u e O f s t r i n g a n y T y p e > < d 2 : K e y > L a b e l < / d 2 : K e y > < d 2 : V a l u e   z : I d = " i 6 5 1 7 "   i : t y p e = " d 1 p 1 : L a b e l " > < d 1 p 1 : P a r e n t   z : R e f = " i 6 5 1 3 " / > < d 1 p 1 : U U I D > S 6 4 k x 3 c N 7 V j R 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5 1 8 "   i : t y p e = " d 1 p 1 : E l e m e n t s " > < d 1 p 1 : P a r e n t   z : R e f = " i 6 5 1 3 " / > < d 1 p 1 : U U I D > R n E 8 n T 8 Z S 0 C h < / d 1 p 1 : U U I D > < d 1 p 1 : _ c o n t e x t C o l l e c t i o n s > < d 2 : K e y V a l u e O f a n y T y p e C o m p o n e n t C o l l e c t i o n O f a n y T y p e g W H h t R N j > < d 2 : K e y   z : R e f = " i 3 2 " / > < d 2 : V a l u e   z : I d = " i 6 5 1 9 " > < d 1 p 1 : U U I D > T V K 8 1 5 l Q G q U N < / d 1 p 1 : U U I D > < d 1 p 1 : _ e l e m e n t s > < d 2 : a n y T y p e   z : I d = " i 6 5 2 0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6 5 1 3 " / > < d 1 p 1 : U U I D > H s U 7 P 1 o K X 4 2 i < / d 1 p 1 : U U I D > < d 1 p 1 : _ p r o p e r t i e s   z : I d = " i 6 5 2 1 "   i : t y p e = " d 1 p 1 : M D M P r o p e r t i e s " > < d 1 p 1 : P a r e n t   z : R e f = " i 6 5 2 0 " / > < d 1 p 1 : U U I D > B 6 6 H 5 S j w 1 d Y t < / d 1 p 1 : U U I D > < d 1 p 1 : _ c o n t e x t C o l l e c t i o n s > < d 2 : K e y V a l u e O f a n y T y p e C o m p o n e n t C o l l e c t i o n O f a n y T y p e g W H h t R N j > < d 2 : K e y   z : R e f = " i 3 2 " / > < d 2 : V a l u e   z : I d = " i 6 5 2 2 " > < d 1 p 1 : U U I D > G 7 N S M 3 V P p S i O < / d 1 p 1 : U U I D > < d 1 p 1 : _ e l e m e n t s > < d 2 : a n y T y p e   z : I d = " i 6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2 0 " / > < d 1 p 1 : U U I D > V J v J A 1 e O Z z 9 9 < / d 1 p 1 : U U I D > < d 1 p 1 : C o n t a i n e r   z : R e f = " i 6 5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 x c k P R m q 7 g H O n ? S h e e t 1 ! R 2 2 3 5 C 1 : R 2 2 3 6 C 1 / 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2 4 "   i : t y p e = " d 1 p 1 : L a b e l " > < d 1 p 1 : P a r e n t   z : R e f = " i 6 5 2 0 " / > < d 1 p 1 : U U I D > d f 7 G s Y 4 c e n r 1 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2 5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6 5 1 3 " / > < d 1 p 1 : U U I D > Y 1 U Z B U J W G C z P < / d 1 p 1 : U U I D > < d 1 p 1 : _ p r o p e r t i e s   z : I d = " i 6 5 2 6 "   i : t y p e = " d 1 p 1 : M D M P r o p e r t i e s " > < d 1 p 1 : P a r e n t   z : R e f = " i 6 5 2 5 " / > < d 1 p 1 : U U I D > Q G e s G N O 5 h n m e < / d 1 p 1 : U U I D > < d 1 p 1 : _ c o n t e x t C o l l e c t i o n s > < d 2 : K e y V a l u e O f a n y T y p e C o m p o n e n t C o l l e c t i o n O f a n y T y p e g W H h t R N j > < d 2 : K e y   z : R e f = " i 3 2 " / > < d 2 : V a l u e   z : I d = " i 6 5 2 7 " > < d 1 p 1 : U U I D > N M M g l J N v Y t s x < / d 1 p 1 : U U I D > < d 1 p 1 : _ e l e m e n t s > < d 2 : a n y T y p e   z : I d = " i 6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2 5 " / > < d 1 p 1 : U U I D > c a w A 8 K U U 7 N 8 G < / d 1 p 1 : U U I D > < d 1 p 1 : C o n t a i n e r   z : R e f = " i 6 5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 x c k P R m q 7 g H O n ? S h e e t 1 ! R 2 2 3 7 C 1 : R 2 2 3 8 C 1 / 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2 9 "   i : t y p e = " d 1 p 1 : L a b e l " > < d 1 p 1 : P a r e n t   z : R e f = " i 6 5 2 5 " / > < d 1 p 1 : U U I D > X B q S i E 8 h r t z a 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3 0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6 5 1 3 " / > < d 1 p 1 : U U I D > Y U 9 S s G V F v 3 r d < / d 1 p 1 : U U I D > < d 1 p 1 : _ p r o p e r t i e s   z : I d = " i 6 5 3 1 "   i : t y p e = " d 1 p 1 : M D M P r o p e r t i e s " > < d 1 p 1 : P a r e n t   z : R e f = " i 6 5 3 0 " / > < d 1 p 1 : U U I D > V o I c D n r y i Q 3 y < / d 1 p 1 : U U I D > < d 1 p 1 : _ c o n t e x t C o l l e c t i o n s > < d 2 : K e y V a l u e O f a n y T y p e C o m p o n e n t C o l l e c t i o n O f a n y T y p e g W H h t R N j > < d 2 : K e y   z : R e f = " i 3 2 " / > < d 2 : V a l u e   z : I d = " i 6 5 3 2 " > < d 1 p 1 : U U I D > j 7 n P l P l l Z s K r < / d 1 p 1 : U U I D > < d 1 p 1 : _ e l e m e n t s > < d 2 : a n y T y p e   z : I d = " i 6 5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3 0 " / > < d 1 p 1 : U U I D > X O 6 W T S g C N G H 6 < / d 1 p 1 : U U I D > < d 1 p 1 : C o n t a i n e r   z : R e f = " i 6 5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 x c k P R m q 7 g H O n ? S h e e t 1 ! R 2 2 3 9 C 1 : R 2 2 4 0 C 1 / 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3 4 "   i : t y p e = " d 1 p 1 : L a b e l " > < d 1 p 1 : P a r e n t   z : R e f = " i 6 5 3 0 " / > < d 1 p 1 : U U I D > I g z M W y l i V M P E 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3 5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6 5 1 3 " / > < d 1 p 1 : U U I D > e B T Z y N B 1 L h x E < / d 1 p 1 : U U I D > < d 1 p 1 : _ p r o p e r t i e s   z : I d = " i 6 5 3 6 "   i : t y p e = " d 1 p 1 : M D M P r o p e r t i e s " > < d 1 p 1 : P a r e n t   z : R e f = " i 6 5 3 5 " / > < d 1 p 1 : U U I D > B w r w B 4 O R g 7 U B < / d 1 p 1 : U U I D > < d 1 p 1 : _ c o n t e x t C o l l e c t i o n s > < d 2 : K e y V a l u e O f a n y T y p e C o m p o n e n t C o l l e c t i o n O f a n y T y p e g W H h t R N j > < d 2 : K e y   z : R e f = " i 3 2 " / > < d 2 : V a l u e   z : I d = " i 6 5 3 7 " > < d 1 p 1 : U U I D > c E t t m Y r s e c 9 0 < / d 1 p 1 : U U I D > < d 1 p 1 : _ e l e m e n t s > < d 2 : a n y T y p e   z : I d = " i 6 5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3 5 " / > < d 1 p 1 : U U I D > j V e Q v 2 k k 1 q O 0 < / d 1 p 1 : U U I D > < d 1 p 1 : C o n t a i n e r   z : R e f = " i 6 5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 x c k P R m q 7 g H O n ? S h e e t 1 ! R 2 2 4 1 C 1 : R 2 2 4 2 C 1 / 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3 9 "   i : t y p e = " d 1 p 1 : L a b e l " > < d 1 p 1 : P a r e n t   z : R e f = " i 6 5 3 5 " / > < d 1 p 1 : U U I D > O U M g 0 U V n u u I e 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4 0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6 5 1 3 " / > < d 1 p 1 : U U I D > F b Y n d D y m N l 5 E < / d 1 p 1 : U U I D > < d 1 p 1 : _ p r o p e r t i e s   z : I d = " i 6 5 4 1 "   i : t y p e = " d 1 p 1 : M D M P r o p e r t i e s " > < d 1 p 1 : P a r e n t   z : R e f = " i 6 5 4 0 " / > < d 1 p 1 : U U I D > c 0 k f d 1 K e 3 5 z O < / d 1 p 1 : U U I D > < d 1 p 1 : _ c o n t e x t C o l l e c t i o n s > < d 2 : K e y V a l u e O f a n y T y p e C o m p o n e n t C o l l e c t i o n O f a n y T y p e g W H h t R N j > < d 2 : K e y   z : R e f = " i 3 2 " / > < d 2 : V a l u e   z : I d = " i 6 5 4 2 " > < d 1 p 1 : U U I D > d x a 0 Z a d k w 2 E r < / d 1 p 1 : U U I D > < d 1 p 1 : _ e l e m e n t s > < d 2 : a n y T y p e   z : I d = " i 6 5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4 0 " / > < d 1 p 1 : U U I D > V 8 g p X u K 1 0 3 K w < / d 1 p 1 : U U I D > < d 1 p 1 : C o n t a i n e r   z : R e f = " i 6 5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 x c k P R m q 7 g H O n ? S h e e t 1 ! R 2 2 4 3 C 1 : R 2 2 4 4 C 1 / 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4 4 "   i : t y p e = " d 1 p 1 : L a b e l " > < d 1 p 1 : P a r e n t   z : R e f = " i 6 5 4 0 " / > < d 1 p 1 : U U I D > J e 1 T K Q K s Y I j Z 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4 5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6 5 1 3 " / > < d 1 p 1 : U U I D > X u M R C B e z i j I P < / d 1 p 1 : U U I D > < d 1 p 1 : _ p r o p e r t i e s   z : I d = " i 6 5 4 6 "   i : t y p e = " d 1 p 1 : M D M P r o p e r t i e s " > < d 1 p 1 : P a r e n t   z : R e f = " i 6 5 4 5 " / > < d 1 p 1 : U U I D > q M O l S g 5 w g P r 7 < / d 1 p 1 : U U I D > < d 1 p 1 : _ c o n t e x t C o l l e c t i o n s > < d 2 : K e y V a l u e O f a n y T y p e C o m p o n e n t C o l l e c t i o n O f a n y T y p e g W H h t R N j > < d 2 : K e y   z : R e f = " i 3 2 " / > < d 2 : V a l u e   z : I d = " i 6 5 4 7 " > < d 1 p 1 : U U I D > X v K a N p D r w 1 F f < / d 1 p 1 : U U I D > < d 1 p 1 : _ e l e m e n t s > < d 2 : a n y T y p e   z : I d = " i 6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4 5 " / > < d 1 p 1 : U U I D > T f G J v 6 Z q m o B N < / d 1 p 1 : U U I D > < d 1 p 1 : C o n t a i n e r   z : R e f = " i 6 5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 x c k P R m q 7 g H O n ? S h e e t 1 ! R 2 2 4 5 C 1 : R 2 2 4 6 C 1 / 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4 9 "   i : t y p e = " d 1 p 1 : L a b e l " > < d 1 p 1 : P a r e n t   z : R e f = " i 6 5 4 5 " / > < d 1 p 1 : U U I D > y s r k S p A n V m m S 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5 0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6 5 1 3 " / > < d 1 p 1 : U U I D > N H F M q Y c H U Q p p < / d 1 p 1 : U U I D > < d 1 p 1 : _ p r o p e r t i e s   z : I d = " i 6 5 5 1 "   i : t y p e = " d 1 p 1 : M D M P r o p e r t i e s " > < d 1 p 1 : P a r e n t   z : R e f = " i 6 5 5 0 " / > < d 1 p 1 : U U I D > K 2 R P 6 S K K S i N n < / d 1 p 1 : U U I D > < d 1 p 1 : _ c o n t e x t C o l l e c t i o n s > < d 2 : K e y V a l u e O f a n y T y p e C o m p o n e n t C o l l e c t i o n O f a n y T y p e g W H h t R N j > < d 2 : K e y   z : R e f = " i 3 2 " / > < d 2 : V a l u e   z : I d = " i 6 5 5 2 " > < d 1 p 1 : U U I D > d v q L 0 e A 5 H t O x < / d 1 p 1 : U U I D > < d 1 p 1 : _ e l e m e n t s > < d 2 : a n y T y p e   z : I d = " i 6 5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5 0 " / > < d 1 p 1 : U U I D > V w B k 1 A V y t 7 O V < / d 1 p 1 : U U I D > < d 1 p 1 : C o n t a i n e r   z : R e f = " i 6 5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 x c k P R m q 7 g H O n ? S h e e t 1 ! R 2 2 4 7 C 1 : R 2 2 4 8 C 1 / 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5 4 "   i : t y p e = " d 1 p 1 : L a b e l " > < d 1 p 1 : P a r e n t   z : R e f = " i 6 5 5 0 " / > < d 1 p 1 : U U I D > E O s Q f W i s C B e h 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5 5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6 5 1 3 " / > < d 1 p 1 : U U I D > y n f l A 0 4 H B M r w < / d 1 p 1 : U U I D > < d 1 p 1 : _ p r o p e r t i e s   z : I d = " i 6 5 5 6 "   i : t y p e = " d 1 p 1 : M D M P r o p e r t i e s " > < d 1 p 1 : P a r e n t   z : R e f = " i 6 5 5 5 " / > < d 1 p 1 : U U I D > T z u d t 4 N z R d k A < / d 1 p 1 : U U I D > < d 1 p 1 : _ c o n t e x t C o l l e c t i o n s > < d 2 : K e y V a l u e O f a n y T y p e C o m p o n e n t C o l l e c t i o n O f a n y T y p e g W H h t R N j > < d 2 : K e y   z : R e f = " i 3 2 " / > < d 2 : V a l u e   z : I d = " i 6 5 5 7 " > < d 1 p 1 : U U I D > O N 1 I n F G d n f 0 L < / d 1 p 1 : U U I D > < d 1 p 1 : _ e l e m e n t s > < d 2 : a n y T y p e   z : I d = " i 6 5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5 5 " / > < d 1 p 1 : U U I D > O k T R M a 3 n g U z A < / d 1 p 1 : U U I D > < d 1 p 1 : C o n t a i n e r   z : R e f = " i 6 5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 x c k P R m q 7 g H O n ? S h e e t 1 ! R 2 2 4 9 C 1 : R 2 2 5 0 C 1 / 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5 9 "   i : t y p e = " d 1 p 1 : L a b e l " > < d 1 p 1 : P a r e n t   z : R e f = " i 6 5 5 5 " / > < d 1 p 1 : U U I D > P A 9 6 v V 8 1 i 5 v V 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6 0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6 5 1 3 " / > < d 1 p 1 : U U I D > c A C X J D O R U l h q < / d 1 p 1 : U U I D > < d 1 p 1 : _ p r o p e r t i e s   z : I d = " i 6 5 6 1 "   i : t y p e = " d 1 p 1 : M D M P r o p e r t i e s " > < d 1 p 1 : P a r e n t   z : R e f = " i 6 5 6 0 " / > < d 1 p 1 : U U I D > m i N M g Z f 6 L B T o < / d 1 p 1 : U U I D > < d 1 p 1 : _ c o n t e x t C o l l e c t i o n s > < d 2 : K e y V a l u e O f a n y T y p e C o m p o n e n t C o l l e c t i o n O f a n y T y p e g W H h t R N j > < d 2 : K e y   z : R e f = " i 3 2 " / > < d 2 : V a l u e   z : I d = " i 6 5 6 2 " > < d 1 p 1 : U U I D > I N K n 2 w s 2 8 j L I < / d 1 p 1 : U U I D > < d 1 p 1 : _ e l e m e n t s > < d 2 : a n y T y p e   z : I d = " i 6 5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6 0 " / > < d 1 p 1 : U U I D > f 6 n 2 j 7 e 6 Z 0 X F < / d 1 p 1 : U U I D > < d 1 p 1 : C o n t a i n e r   z : R e f = " i 6 5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 x c k P R m q 7 g H O n ? S h e e t 1 ! R 2 2 5 1 C 1 : R 2 2 5 2 C 1 / 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6 4 "   i : t y p e = " d 1 p 1 : L a b e l " > < d 1 p 1 : P a r e n t   z : R e f = " i 6 5 6 0 " / > < d 1 p 1 : U U I D > R d U V H C W s d T X 2 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6 5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6 5 1 3 " / > < d 1 p 1 : U U I D > p U h V i m f b w X s M < / d 1 p 1 : U U I D > < d 1 p 1 : _ p r o p e r t i e s   z : I d = " i 6 5 6 6 "   i : t y p e = " d 1 p 1 : M D M P r o p e r t i e s " > < d 1 p 1 : P a r e n t   z : R e f = " i 6 5 6 5 " / > < d 1 p 1 : U U I D > t 3 6 O 9 3 9 Q R q H 8 < / d 1 p 1 : U U I D > < d 1 p 1 : _ c o n t e x t C o l l e c t i o n s > < d 2 : K e y V a l u e O f a n y T y p e C o m p o n e n t C o l l e c t i o n O f a n y T y p e g W H h t R N j > < d 2 : K e y   z : R e f = " i 3 2 " / > < d 2 : V a l u e   z : I d = " i 6 5 6 7 " > < d 1 p 1 : U U I D > N Q w v m 6 C L W E l k < / d 1 p 1 : U U I D > < d 1 p 1 : _ e l e m e n t s > < d 2 : a n y T y p e   z : I d = " i 6 5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6 5 " / > < d 1 p 1 : U U I D > o o X N h W O U 0 E v 7 < / d 1 p 1 : U U I D > < d 1 p 1 : C o n t a i n e r   z : R e f = " i 6 5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 x c k P R m q 7 g H O n ? S h e e t 1 ! R 2 2 5 3 C 1 : R 2 2 5 4 C 1 / 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6 9 "   i : t y p e = " d 1 p 1 : L a b e l " > < d 1 p 1 : P a r e n t   z : R e f = " i 6 5 6 5 " / > < d 1 p 1 : U U I D > u A k 7 b B y 7 w I 8 0 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7 0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6 5 1 3 " / > < d 1 p 1 : U U I D > X c c E N u b 1 A p c h < / d 1 p 1 : U U I D > < d 1 p 1 : _ p r o p e r t i e s   z : I d = " i 6 5 7 1 "   i : t y p e = " d 1 p 1 : M D M P r o p e r t i e s " > < d 1 p 1 : P a r e n t   z : R e f = " i 6 5 7 0 " / > < d 1 p 1 : U U I D > q e 1 F k 5 2 5 z o m S < / d 1 p 1 : U U I D > < d 1 p 1 : _ c o n t e x t C o l l e c t i o n s > < d 2 : K e y V a l u e O f a n y T y p e C o m p o n e n t C o l l e c t i o n O f a n y T y p e g W H h t R N j > < d 2 : K e y   z : R e f = " i 3 2 " / > < d 2 : V a l u e   z : I d = " i 6 5 7 2 " > < d 1 p 1 : U U I D > K u V d y M u y T X c W < / d 1 p 1 : U U I D > < d 1 p 1 : _ e l e m e n t s > < d 2 : a n y T y p e   z : I d = " i 6 5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7 0 " / > < d 1 p 1 : U U I D > b w t 4 b x J L g y 5 H < / d 1 p 1 : U U I D > < d 1 p 1 : C o n t a i n e r   z : R e f = " i 6 5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 x c k P R m q 7 g H O n ? S h e e t 1 ! R 2 2 5 5 C 1 : R 2 2 5 6 C 1 / 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7 4 "   i : t y p e = " d 1 p 1 : L a b e l " > < d 1 p 1 : P a r e n t   z : R e f = " i 6 5 7 0 " / > < d 1 p 1 : U U I D > E H J 1 Y T W O j D Y t 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5 7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6 3 0 5 " / > < d 1 p 1 : U U I D > S k w b g a s P a N O E < / d 1 p 1 : U U I D > < d 1 p 1 : _ p r o p e r t i e s   z : I d = " i 6 5 7 6 "   i : t y p e = " d 1 p 1 : M D M P r o p e r t i e s " > < d 1 p 1 : P a r e n t   z : R e f = " i 6 5 7 5 " / > < d 1 p 1 : U U I D > D 7 m a N p v J B E B x < / d 1 p 1 : U U I D > < d 1 p 1 : _ c o n t e x t C o l l e c t i o n s > < d 2 : K e y V a l u e O f a n y T y p e C o m p o n e n t C o l l e c t i o n O f a n y T y p e g W H h t R N j > < d 2 : K e y   z : R e f = " i 3 2 " / > < d 2 : V a l u e   z : I d = " i 6 5 7 7 " > < d 1 p 1 : U U I D > B w g o V 6 o c C g j y < / d 1 p 1 : U U I D > < d 1 p 1 : _ e l e m e n t s > < d 2 : a n y T y p e   z : I d = " i 6 5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7 5 " / > < d 1 p 1 : U U I D > K 7 f B f b x Y y N Z 0 < / d 1 p 1 : U U I D > < d 1 p 1 : C o n t a i n e r   z : R e f = " i 6 5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 x c k P R m q 7 g H O n ? S h e e t 1 ! R 2 2 5 7 C 1 / 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5 7 9 "   i : t y p e = " d 1 p 1 : L a b e l " > < d 1 p 1 : P a r e n t   z : R e f = " i 6 5 7 5 " / > < d 1 p 1 : U U I D > e q O n e F 1 1 3 F U W 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5 8 0 "   i : t y p e = " d 1 p 1 : E l e m e n t s " > < d 1 p 1 : P a r e n t   z : R e f = " i 6 5 7 5 " / > < d 1 p 1 : U U I D > J w K z 1 x q x v e C k < / d 1 p 1 : U U I D > < d 1 p 1 : _ c o n t e x t C o l l e c t i o n s > < d 2 : K e y V a l u e O f a n y T y p e C o m p o n e n t C o l l e c t i o n O f a n y T y p e g W H h t R N j > < d 2 : K e y   z : R e f = " i 3 2 " / > < d 2 : V a l u e   z : I d = " i 6 5 8 1 " > < d 1 p 1 : U U I D > f s r 2 k 9 V 9 b s Q v < / d 1 p 1 : U U I D > < d 1 p 1 : _ e l e m e n t s > < d 2 : a n y T y p e   z : I d = " i 6 5 8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6 5 7 5 " / > < d 1 p 1 : U U I D > N 1 Y n i c U C 9 H E 1 < / d 1 p 1 : U U I D > < d 1 p 1 : _ p r o p e r t i e s   z : I d = " i 6 5 8 3 "   i : t y p e = " d 1 p 1 : M D M P r o p e r t i e s " > < d 1 p 1 : P a r e n t   z : R e f = " i 6 5 8 2 " / > < d 1 p 1 : U U I D > e T l p m S V c v 6 1 q < / d 1 p 1 : U U I D > < d 1 p 1 : _ c o n t e x t C o l l e c t i o n s > < d 2 : K e y V a l u e O f a n y T y p e C o m p o n e n t C o l l e c t i o n O f a n y T y p e g W H h t R N j > < d 2 : K e y   z : R e f = " i 3 2 " / > < d 2 : V a l u e   z : I d = " i 6 5 8 4 " > < d 1 p 1 : U U I D > O f 0 k K e F i Z y O P < / d 1 p 1 : U U I D > < d 1 p 1 : _ e l e m e n t s > < d 2 : a n y T y p e   z : I d = " i 6 5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8 2 " / > < d 1 p 1 : U U I D > I t o k S n 8 y X q D B < / d 1 p 1 : U U I D > < d 1 p 1 : C o n t a i n e r   z : R e f = " i 6 5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 x c k P R m q 7 g H O n ? S h e e t 1 ! R 2 2 5 8 C 1 : R 2 2 5 9 C 1 / 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8 0 " / > < d 1 p 1 : _ l a b e l s > < d 2 : K e y V a l u e O f s t r i n g a n y T y p e > < d 2 : K e y > L a b e l < / d 2 : K e y > < d 2 : V a l u e   z : I d = " i 6 5 8 6 "   i : t y p e = " d 1 p 1 : L a b e l " > < d 1 p 1 : P a r e n t   z : R e f = " i 6 5 8 2 " / > < d 1 p 1 : U U I D > k Q V c w S W f o y Z t 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8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6 5 7 5 " / > < d 1 p 1 : U U I D > F C h L h K T c q P h u < / d 1 p 1 : U U I D > < d 1 p 1 : _ p r o p e r t i e s   z : I d = " i 6 5 8 8 "   i : t y p e = " d 1 p 1 : M D M P r o p e r t i e s " > < d 1 p 1 : P a r e n t   z : R e f = " i 6 5 8 7 " / > < d 1 p 1 : U U I D > R 8 0 u L H C Q E z v 9 < / d 1 p 1 : U U I D > < d 1 p 1 : _ c o n t e x t C o l l e c t i o n s > < d 2 : K e y V a l u e O f a n y T y p e C o m p o n e n t C o l l e c t i o n O f a n y T y p e g W H h t R N j > < d 2 : K e y   z : R e f = " i 3 2 " / > < d 2 : V a l u e   z : I d = " i 6 5 8 9 " > < d 1 p 1 : U U I D > f N O U I 1 b x F W f 1 < / d 1 p 1 : U U I D > < d 1 p 1 : _ e l e m e n t s > < d 2 : a n y T y p e   z : I d = " i 6 5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8 7 " / > < d 1 p 1 : U U I D > h v J I 7 F T l c z O M < / d 1 p 1 : U U I D > < d 1 p 1 : C o n t a i n e r   z : R e f = " i 6 5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 x c k P R m q 7 g H O n ? S h e e t 1 ! R 2 2 6 0 C 1 : R 2 2 6 1 C 1 / 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8 0 " / > < d 1 p 1 : _ l a b e l s > < d 2 : K e y V a l u e O f s t r i n g a n y T y p e > < d 2 : K e y > L a b e l < / d 2 : K e y > < d 2 : V a l u e   z : I d = " i 6 5 9 1 "   i : t y p e = " d 1 p 1 : L a b e l " > < d 1 p 1 : P a r e n t   z : R e f = " i 6 5 8 7 " / > < d 1 p 1 : U U I D > a 7 V P L 3 5 c t l N M 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9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6 5 7 5 " / > < d 1 p 1 : U U I D > V Z f c U b O z c T Q y < / d 1 p 1 : U U I D > < d 1 p 1 : _ p r o p e r t i e s   z : I d = " i 6 5 9 3 "   i : t y p e = " d 1 p 1 : M D M P r o p e r t i e s " > < d 1 p 1 : P a r e n t   z : R e f = " i 6 5 9 2 " / > < d 1 p 1 : U U I D > h W X R w 8 L V 8 p 9 F < / d 1 p 1 : U U I D > < d 1 p 1 : _ c o n t e x t C o l l e c t i o n s > < d 2 : K e y V a l u e O f a n y T y p e C o m p o n e n t C o l l e c t i o n O f a n y T y p e g W H h t R N j > < d 2 : K e y   z : R e f = " i 3 2 " / > < d 2 : V a l u e   z : I d = " i 6 5 9 4 " > < d 1 p 1 : U U I D > U p q g O Q 6 9 d 6 F b < / d 1 p 1 : U U I D > < d 1 p 1 : _ e l e m e n t s > < d 2 : a n y T y p e   z : I d = " i 6 5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9 2 " / > < d 1 p 1 : U U I D > x 4 T 9 g K i x 8 B q x < / d 1 p 1 : U U I D > < d 1 p 1 : C o n t a i n e r   z : R e f = " i 6 5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 x c k P R m q 7 g H O n ? S h e e t 1 ! R 2 2 6 2 C 1 : R 2 2 6 3 C 1 / 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8 0 " / > < d 1 p 1 : _ l a b e l s > < d 2 : K e y V a l u e O f s t r i n g a n y T y p e > < d 2 : K e y > L a b e l < / d 2 : K e y > < d 2 : V a l u e   z : I d = " i 6 5 9 6 "   i : t y p e = " d 1 p 1 : L a b e l " > < d 1 p 1 : P a r e n t   z : R e f = " i 6 5 9 2 " / > < d 1 p 1 : U U I D > K D 8 8 Q 0 p M s i Z B 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5 9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6 3 0 5 " / > < d 1 p 1 : U U I D > u 8 s g Q d R o 8 d n F < / d 1 p 1 : U U I D > < d 1 p 1 : _ p r o p e r t i e s   z : I d = " i 6 5 9 8 "   i : t y p e = " d 1 p 1 : M D M P r o p e r t i e s " > < d 1 p 1 : P a r e n t   z : R e f = " i 6 5 9 7 " / > < d 1 p 1 : U U I D > Y K B G L K 4 9 v E t S < / d 1 p 1 : U U I D > < d 1 p 1 : _ c o n t e x t C o l l e c t i o n s > < d 2 : K e y V a l u e O f a n y T y p e C o m p o n e n t C o l l e c t i o n O f a n y T y p e g W H h t R N j > < d 2 : K e y   z : R e f = " i 3 2 " / > < d 2 : V a l u e   z : I d = " i 6 5 9 9 " > < d 1 p 1 : U U I D > V x W L 2 P t s Q 6 U 1 < / d 1 p 1 : U U I D > < d 1 p 1 : _ e l e m e n t s > < d 2 : a n y T y p e   z : I d = " i 6 6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9 7 " / > < d 1 p 1 : U U I D > i L z y H M H X 9 3 C E < / d 1 p 1 : U U I D > < d 1 p 1 : C o n t a i n e r   z : R e f = " i 6 5 9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6 0 1 "   i : t y p e = " d 1 p 1 : L a b e l " > < d 1 p 1 : P a r e n t   z : R e f = " i 6 5 9 7 " / > < d 1 p 1 : U U I D > X 8 D D 1 G F u a 1 U n 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0 2 "   i : t y p e = " d 1 p 1 : E l e m e n t s " > < d 1 p 1 : P a r e n t   z : R e f = " i 6 5 9 7 " / > < d 1 p 1 : U U I D > M W e F H O V S 0 w s Y < / d 1 p 1 : U U I D > < d 1 p 1 : _ c o n t e x t C o l l e c t i o n s > < d 2 : K e y V a l u e O f a n y T y p e C o m p o n e n t C o l l e c t i o n O f a n y T y p e g W H h t R N j > < d 2 : K e y   z : R e f = " i 3 2 " / > < d 2 : V a l u e   z : I d = " i 6 6 0 3 " > < d 1 p 1 : U U I D > T V X w Q s m 5 N A R 4 < / d 1 p 1 : U U I D > < d 1 p 1 : _ e l e m e n t s > < d 2 : a n y T y p e   z : I d = " i 6 6 0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6 5 9 7 " / > < d 1 p 1 : U U I D > y M g u I U Q 1 5 E 2 1 < / d 1 p 1 : U U I D > < d 1 p 1 : _ p r o p e r t i e s   z : I d = " i 6 6 0 5 "   i : t y p e = " d 1 p 1 : M D M P r o p e r t i e s " > < d 1 p 1 : P a r e n t   z : R e f = " i 6 6 0 4 " / > < d 1 p 1 : U U I D > M 0 z T B F q 3 M A k u < / d 1 p 1 : U U I D > < d 1 p 1 : _ c o n t e x t C o l l e c t i o n s > < d 2 : K e y V a l u e O f a n y T y p e C o m p o n e n t C o l l e c t i o n O f a n y T y p e g W H h t R N j > < d 2 : K e y   z : R e f = " i 3 2 " / > < d 2 : V a l u e   z : I d = " i 6 6 0 6 " > < d 1 p 1 : U U I D > q W 4 t T 7 g h 0 L b 9 < / d 1 p 1 : U U I D > < d 1 p 1 : _ e l e m e n t s > < d 2 : a n y T y p e   z : I d = " i 6 6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0 4 " / > < d 1 p 1 : U U I D > S H 1 i 7 W T g u R 5 B < / d 1 p 1 : U U I D > < d 1 p 1 : C o n t a i n e r   z : R e f = " i 6 6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 x c k P R m q 7 g H O n ? S h e e t 1 ! R 2 2 6 5 C 1 : R 2 2 6 6 C 1 / 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0 2 " / > < d 1 p 1 : _ l a b e l s > < d 2 : K e y V a l u e O f s t r i n g a n y T y p e > < d 2 : K e y > L a b e l < / d 2 : K e y > < d 2 : V a l u e   z : I d = " i 6 6 0 8 "   i : t y p e = " d 1 p 1 : L a b e l " > < d 1 p 1 : P a r e n t   z : R e f = " i 6 6 0 4 " / > < d 1 p 1 : U U I D > e V l G n c s T e g 3 B 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0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6 5 9 7 " / > < d 1 p 1 : U U I D > s R D N u 5 2 G e u 1 j < / d 1 p 1 : U U I D > < d 1 p 1 : _ p r o p e r t i e s   z : I d = " i 6 6 1 0 "   i : t y p e = " d 1 p 1 : M D M P r o p e r t i e s " > < d 1 p 1 : P a r e n t   z : R e f = " i 6 6 0 9 " / > < d 1 p 1 : U U I D > W a q K R b o p m E 9 v < / d 1 p 1 : U U I D > < d 1 p 1 : _ c o n t e x t C o l l e c t i o n s > < d 2 : K e y V a l u e O f a n y T y p e C o m p o n e n t C o l l e c t i o n O f a n y T y p e g W H h t R N j > < d 2 : K e y   z : R e f = " i 3 2 " / > < d 2 : V a l u e   z : I d = " i 6 6 1 1 " > < d 1 p 1 : U U I D > P Y E B X g P E Y z 6 4 < / d 1 p 1 : U U I D > < d 1 p 1 : _ e l e m e n t s > < d 2 : a n y T y p e   z : I d = " i 6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0 9 " / > < d 1 p 1 : U U I D > L H 6 1 r E A i a 1 S 1 < / d 1 p 1 : U U I D > < d 1 p 1 : C o n t a i n e r   z : R e f = " i 6 6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 x c k P R m q 7 g H O n ? S h e e t 1 ! R 2 2 6 7 C 1 : R 2 2 6 8 C 1 / 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0 2 " / > < d 1 p 1 : _ l a b e l s > < d 2 : K e y V a l u e O f s t r i n g a n y T y p e > < d 2 : K e y > L a b e l < / d 2 : K e y > < d 2 : V a l u e   z : I d = " i 6 6 1 3 "   i : t y p e = " d 1 p 1 : L a b e l " > < d 1 p 1 : P a r e n t   z : R e f = " i 6 6 0 9 " / > < d 1 p 1 : U U I D > k 7 s w R 8 K 1 c B z e 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6 1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6 3 0 5 " / > < d 1 p 1 : U U I D > m i Z E W K 2 p i g y j < / d 1 p 1 : U U I D > < d 1 p 1 : _ p r o p e r t i e s   z : I d = " i 6 6 1 5 "   i : t y p e = " d 1 p 1 : M D M P r o p e r t i e s " > < d 1 p 1 : P a r e n t   z : R e f = " i 6 6 1 4 " / > < d 1 p 1 : U U I D > O V Q Z h x Y R H H Q j < / d 1 p 1 : U U I D > < d 1 p 1 : _ c o n t e x t C o l l e c t i o n s > < d 2 : K e y V a l u e O f a n y T y p e C o m p o n e n t C o l l e c t i o n O f a n y T y p e g W H h t R N j > < d 2 : K e y   z : R e f = " i 3 2 " / > < d 2 : V a l u e   z : I d = " i 6 6 1 6 " > < d 1 p 1 : U U I D > O S I N B 2 n n d w 6 J < / d 1 p 1 : U U I D > < d 1 p 1 : _ e l e m e n t s > < d 2 : a n y T y p e   z : I d = " i 6 6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1 4 " / > < d 1 p 1 : U U I D > Z y 8 h E c V Z G L u B < / d 1 p 1 : U U I D > < d 1 p 1 : C o n t a i n e r   z : R e f = " i 6 6 1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6 1 8 "   i : t y p e = " d 1 p 1 : L a b e l " > < d 1 p 1 : P a r e n t   z : R e f = " i 6 6 1 4 " / > < d 1 p 1 : U U I D > A O 8 g J m U L J J k 9 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1 9 "   i : t y p e = " d 1 p 1 : E l e m e n t s " > < d 1 p 1 : P a r e n t   z : R e f = " i 6 6 1 4 " / > < d 1 p 1 : U U I D > k Y c L B 1 F X W P 1 n < / d 1 p 1 : U U I D > < d 1 p 1 : _ c o n t e x t C o l l e c t i o n s > < d 2 : K e y V a l u e O f a n y T y p e C o m p o n e n t C o l l e c t i o n O f a n y T y p e g W H h t R N j > < d 2 : K e y   z : R e f = " i 3 2 " / > < d 2 : V a l u e   z : I d = " i 6 6 2 0 " > < d 1 p 1 : U U I D > B G Z 3 I h m 3 G d W 8 < / d 1 p 1 : U U I D > < d 1 p 1 : _ e l e m e n t s > < d 2 : a n y T y p e   z : I d = " i 6 6 2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6 6 1 4 " / > < d 1 p 1 : U U I D > k r o q b a M 7 c U D N < / d 1 p 1 : U U I D > < d 1 p 1 : _ p r o p e r t i e s   z : I d = " i 6 6 2 2 "   i : t y p e = " d 1 p 1 : M D M P r o p e r t i e s " > < d 1 p 1 : P a r e n t   z : R e f = " i 6 6 2 1 " / > < d 1 p 1 : U U I D > N 0 i m b q x G 1 X j Z < / d 1 p 1 : U U I D > < d 1 p 1 : _ c o n t e x t C o l l e c t i o n s > < d 2 : K e y V a l u e O f a n y T y p e C o m p o n e n t C o l l e c t i o n O f a n y T y p e g W H h t R N j > < d 2 : K e y   z : R e f = " i 3 2 " / > < d 2 : V a l u e   z : I d = " i 6 6 2 3 " > < d 1 p 1 : U U I D > w x g j P q a g Y G 4 t < / d 1 p 1 : U U I D > < d 1 p 1 : _ e l e m e n t s > < d 2 : a n y T y p e   z : I d = " i 6 6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2 1 " / > < d 1 p 1 : U U I D > q 1 M q w 2 d G i G 7 M < / d 1 p 1 : U U I D > < d 1 p 1 : C o n t a i n e r   z : R e f = " i 6 6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 x c k P R m q 7 g H O n ? S h e e t 1 ! R 2 2 7 0 C 1 : R 2 2 7 1 C 1 / 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1 9 " / > < d 1 p 1 : _ l a b e l s > < d 2 : K e y V a l u e O f s t r i n g a n y T y p e > < d 2 : K e y > L a b e l < / d 2 : K e y > < d 2 : V a l u e   z : I d = " i 6 6 2 5 "   i : t y p e = " d 1 p 1 : L a b e l " > < d 1 p 1 : P a r e n t   z : R e f = " i 6 6 2 1 " / > < d 1 p 1 : U U I D > y o v t 6 m h s C L U v 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2 6 "   i : t y p e = " d 1 p 1 : E l e m e n t s " > < d 1 p 1 : P a r e n t   z : R e f = " i 6 6 2 1 " / > < d 1 p 1 : U U I D > Y L P z n 6 g i 2 9 y c < / d 1 p 1 : U U I D > < d 1 p 1 : _ c o n t e x t C o l l e c t i o n s > < d 2 : K e y V a l u e O f a n y T y p e C o m p o n e n t C o l l e c t i o n O f a n y T y p e g W H h t R N j > < d 2 : K e y   z : R e f = " i 3 2 " / > < d 2 : V a l u e   z : I d = " i 6 6 2 7 " > < d 1 p 1 : U U I D > V V Y 0 q z K P i t N Q < / d 1 p 1 : U U I D > < d 1 p 1 : _ e l e m e n t s > < d 2 : a n y T y p e   z : I d = " i 6 6 2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6 6 2 1 " / > < d 1 p 1 : U U I D > J X U f y g W l k p S 2 < / d 1 p 1 : U U I D > < d 1 p 1 : _ p r o p e r t i e s   z : I d = " i 6 6 2 9 "   i : t y p e = " d 1 p 1 : M D M P r o p e r t i e s " > < d 1 p 1 : P a r e n t   z : R e f = " i 6 6 2 8 " / > < d 1 p 1 : U U I D > Q B L x 8 1 T H P j l S < / d 1 p 1 : U U I D > < d 1 p 1 : _ c o n t e x t C o l l e c t i o n s > < d 2 : K e y V a l u e O f a n y T y p e C o m p o n e n t C o l l e c t i o n O f a n y T y p e g W H h t R N j > < d 2 : K e y   z : R e f = " i 3 2 " / > < d 2 : V a l u e   z : I d = " i 6 6 3 0 " > < d 1 p 1 : U U I D > w w J b w N o K 4 z y k < / d 1 p 1 : U U I D > < d 1 p 1 : _ e l e m e n t s > < d 2 : a n y T y p e   z : I d = " i 6 6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2 8 " / > < d 1 p 1 : U U I D > Z G U 9 3 d 2 0 0 T P O < / d 1 p 1 : U U I D > < d 1 p 1 : C o n t a i n e r   z : R e f = " i 6 6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 x c k P R m q 7 g H O n ? S h e e t 1 ! R 2 2 7 2 C 1 : R 2 2 7 3 C 1 / 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2 6 " / > < d 1 p 1 : _ l a b e l s > < d 2 : K e y V a l u e O f s t r i n g a n y T y p e > < d 2 : K e y > L a b e l < / d 2 : K e y > < d 2 : V a l u e   z : I d = " i 6 6 3 2 "   i : t y p e = " d 1 p 1 : L a b e l " > < d 1 p 1 : P a r e n t   z : R e f = " i 6 6 2 8 " / > < d 1 p 1 : U U I D > O C 3 h 0 u L v C g U n 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3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6 6 2 1 " / > < d 1 p 1 : U U I D > K 8 T G 1 5 Y s 8 C 6 H < / d 1 p 1 : U U I D > < d 1 p 1 : _ p r o p e r t i e s   z : I d = " i 6 6 3 4 "   i : t y p e = " d 1 p 1 : M D M P r o p e r t i e s " > < d 1 p 1 : P a r e n t   z : R e f = " i 6 6 3 3 " / > < d 1 p 1 : U U I D > Y n i i x x e P P 3 u A < / d 1 p 1 : U U I D > < d 1 p 1 : _ c o n t e x t C o l l e c t i o n s > < d 2 : K e y V a l u e O f a n y T y p e C o m p o n e n t C o l l e c t i o n O f a n y T y p e g W H h t R N j > < d 2 : K e y   z : R e f = " i 3 2 " / > < d 2 : V a l u e   z : I d = " i 6 6 3 5 " > < d 1 p 1 : U U I D > l C V U d x R e N m T 2 < / d 1 p 1 : U U I D > < d 1 p 1 : _ e l e m e n t s > < d 2 : a n y T y p e   z : I d = " i 6 6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3 3 " / > < d 1 p 1 : U U I D > b U O w r w d n h 4 6 I < / d 1 p 1 : U U I D > < d 1 p 1 : C o n t a i n e r   z : R e f = " i 6 6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 x c k P R m q 7 g H O n ? S h e e t 1 ! R 2 2 7 4 C 1 : R 2 2 7 5 C 1 / 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2 6 " / > < d 1 p 1 : _ l a b e l s > < d 2 : K e y V a l u e O f s t r i n g a n y T y p e > < d 2 : K e y > L a b e l < / d 2 : K e y > < d 2 : V a l u e   z : I d = " i 6 6 3 7 "   i : t y p e = " d 1 p 1 : L a b e l " > < d 1 p 1 : P a r e n t   z : R e f = " i 6 6 3 3 " / > < d 1 p 1 : U U I D > M z Z g F 0 l P G x 1 g 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6 3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6 6 1 4 " / > < d 1 p 1 : U U I D > x K A 9 F T G K E a j f < / d 1 p 1 : U U I D > < d 1 p 1 : _ p r o p e r t i e s   z : I d = " i 6 6 3 9 "   i : t y p e = " d 1 p 1 : M D M P r o p e r t i e s " > < d 1 p 1 : P a r e n t   z : R e f = " i 6 6 3 8 " / > < d 1 p 1 : U U I D > j F X H V i U k X U R 1 < / d 1 p 1 : U U I D > < d 1 p 1 : _ c o n t e x t C o l l e c t i o n s > < d 2 : K e y V a l u e O f a n y T y p e C o m p o n e n t C o l l e c t i o n O f a n y T y p e g W H h t R N j > < d 2 : K e y   z : R e f = " i 3 2 " / > < d 2 : V a l u e   z : I d = " i 6 6 4 0 " > < d 1 p 1 : U U I D > G i W C C w B 2 U q B d < / d 1 p 1 : U U I D > < d 1 p 1 : _ e l e m e n t s > < d 2 : a n y T y p e   z : I d = " i 6 6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3 8 " / > < d 1 p 1 : U U I D > d s i e b H e y F M o X < / d 1 p 1 : U U I D > < d 1 p 1 : C o n t a i n e r   z : R e f = " i 6 6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 x c k P R m q 7 g H O n ? S h e e t 1 ! R 2 2 7 6 C 1 : R 2 2 7 7 C 1 / 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1 9 " / > < d 1 p 1 : _ l a b e l s > < d 2 : K e y V a l u e O f s t r i n g a n y T y p e > < d 2 : K e y > L a b e l < / d 2 : K e y > < d 2 : V a l u e   z : I d = " i 6 6 4 2 "   i : t y p e = " d 1 p 1 : L a b e l " > < d 1 p 1 : P a r e n t   z : R e f = " i 6 6 3 8 " / > < d 1 p 1 : U U I D > h P 7 C I q v z P 3 C 0 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4 3 "   i : t y p e = " d 1 p 1 : E l e m e n t s " > < d 1 p 1 : P a r e n t   z : R e f = " i 6 6 3 8 " / > < d 1 p 1 : U U I D > i 4 5 r b q x v d 6 L I < / d 1 p 1 : U U I D > < d 1 p 1 : _ c o n t e x t C o l l e c t i o n s > < d 2 : K e y V a l u e O f a n y T y p e C o m p o n e n t C o l l e c t i o n O f a n y T y p e g W H h t R N j > < d 2 : K e y   z : R e f = " i 3 2 " / > < d 2 : V a l u e   z : I d = " i 6 6 4 4 " > < d 1 p 1 : U U I D > W Q b N A e C A Z D U L < / d 1 p 1 : U U I D > < d 1 p 1 : _ e l e m e n t s > < d 2 : a n y T y p e   z : I d = " i 6 6 4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6 6 3 8 " / > < d 1 p 1 : U U I D > T a t Z n y C h F R q i < / d 1 p 1 : U U I D > < d 1 p 1 : _ p r o p e r t i e s   z : I d = " i 6 6 4 6 "   i : t y p e = " d 1 p 1 : M D M P r o p e r t i e s " > < d 1 p 1 : P a r e n t   z : R e f = " i 6 6 4 5 " / > < d 1 p 1 : U U I D > V J J p S t f M C X o J < / d 1 p 1 : U U I D > < d 1 p 1 : _ c o n t e x t C o l l e c t i o n s > < d 2 : K e y V a l u e O f a n y T y p e C o m p o n e n t C o l l e c t i o n O f a n y T y p e g W H h t R N j > < d 2 : K e y   z : R e f = " i 3 2 " / > < d 2 : V a l u e   z : I d = " i 6 6 4 7 " > < d 1 p 1 : U U I D > V a l w 3 F z A E 4 j n < / d 1 p 1 : U U I D > < d 1 p 1 : _ e l e m e n t s > < d 2 : a n y T y p e   z : I d = " i 6 6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4 5 " / > < d 1 p 1 : U U I D > z 0 I Q 1 d w 5 3 9 o 1 < / d 1 p 1 : U U I D > < d 1 p 1 : C o n t a i n e r   z : R e f = " i 6 6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 x c k P R m q 7 g H O n ? S h e e t 1 ! R 2 2 7 8 C 1 : R 2 2 7 9 C 1 / 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4 3 " / > < d 1 p 1 : _ l a b e l s > < d 2 : K e y V a l u e O f s t r i n g a n y T y p e > < d 2 : K e y > L a b e l < / d 2 : K e y > < d 2 : V a l u e   z : I d = " i 6 6 4 9 "   i : t y p e = " d 1 p 1 : L a b e l " > < d 1 p 1 : P a r e n t   z : R e f = " i 6 6 4 5 " / > < d 1 p 1 : U U I D > x V L c 2 g u J k 1 R S 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5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6 6 3 8 " / > < d 1 p 1 : U U I D > L P z d X k T R J i L D < / d 1 p 1 : U U I D > < d 1 p 1 : _ p r o p e r t i e s   z : I d = " i 6 6 5 1 "   i : t y p e = " d 1 p 1 : M D M P r o p e r t i e s " > < d 1 p 1 : P a r e n t   z : R e f = " i 6 6 5 0 " / > < d 1 p 1 : U U I D > f W k l L 0 a M E Z E B < / d 1 p 1 : U U I D > < d 1 p 1 : _ c o n t e x t C o l l e c t i o n s > < d 2 : K e y V a l u e O f a n y T y p e C o m p o n e n t C o l l e c t i o n O f a n y T y p e g W H h t R N j > < d 2 : K e y   z : R e f = " i 3 2 " / > < d 2 : V a l u e   z : I d = " i 6 6 5 2 " > < d 1 p 1 : U U I D > b t 4 A Y o T f l h p c < / d 1 p 1 : U U I D > < d 1 p 1 : _ e l e m e n t s > < d 2 : a n y T y p e   z : I d = " i 6 6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5 0 " / > < d 1 p 1 : U U I D > e O W k m s Q a x s J h < / d 1 p 1 : U U I D > < d 1 p 1 : C o n t a i n e r   z : R e f = " i 6 6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 x c k P R m q 7 g H O n ? S h e e t 1 ! R 2 2 8 0 C 1 : R 2 2 8 1 C 1 / 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4 3 " / > < d 1 p 1 : _ l a b e l s > < d 2 : K e y V a l u e O f s t r i n g a n y T y p e > < d 2 : K e y > L a b e l < / d 2 : K e y > < d 2 : V a l u e   z : I d = " i 6 6 5 4 "   i : t y p e = " d 1 p 1 : L a b e l " > < d 1 p 1 : P a r e n t   z : R e f = " i 6 6 5 0 " / > < d 1 p 1 : U U I D > S P N V d Y j Y K I Y z 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6 5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6 3 0 5 " / > < d 1 p 1 : U U I D > t z k e P I O r Y 8 t I < / d 1 p 1 : U U I D > < d 1 p 1 : _ p r o p e r t i e s   z : I d = " i 6 6 5 6 "   i : t y p e = " d 1 p 1 : M D M P r o p e r t i e s " > < d 1 p 1 : P a r e n t   z : R e f = " i 6 6 5 5 " / > < d 1 p 1 : U U I D > Z N z P e X i l w H u I < / d 1 p 1 : U U I D > < d 1 p 1 : _ c o n t e x t C o l l e c t i o n s > < d 2 : K e y V a l u e O f a n y T y p e C o m p o n e n t C o l l e c t i o n O f a n y T y p e g W H h t R N j > < d 2 : K e y   z : R e f = " i 3 2 " / > < d 2 : V a l u e   z : I d = " i 6 6 5 7 " > < d 1 p 1 : U U I D > c v i Q q I S F s I A 6 < / d 1 p 1 : U U I D > < d 1 p 1 : _ e l e m e n t s > < d 2 : a n y T y p e   z : I d = " i 6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5 5 " / > < d 1 p 1 : U U I D > Y 1 k X I p O z j X g K < / d 1 p 1 : U U I D > < d 1 p 1 : C o n t a i n e r   z : R e f = " i 6 6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 x c k P R m q 7 g H O n ? S h e e t 1 ! R 2 2 8 2 C 1 / 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6 5 9 "   i : t y p e = " d 1 p 1 : L a b e l " > < d 1 p 1 : P a r e n t   z : R e f = " i 6 6 5 5 " / > < d 1 p 1 : U U I D > b H H K O D Q X h F p h 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6 0 "   i : t y p e = " d 1 p 1 : E l e m e n t s " > < d 1 p 1 : P a r e n t   z : R e f = " i 6 6 5 5 " / > < d 1 p 1 : U U I D > u S q q 8 d q m 1 E e i < / d 1 p 1 : U U I D > < d 1 p 1 : _ c o n t e x t C o l l e c t i o n s > < d 2 : K e y V a l u e O f a n y T y p e C o m p o n e n t C o l l e c t i o n O f a n y T y p e g W H h t R N j > < d 2 : K e y   z : R e f = " i 3 2 " / > < d 2 : V a l u e   z : I d = " i 6 6 6 1 " > < d 1 p 1 : U U I D > Y h b W X y g 1 P Q l 6 < / d 1 p 1 : U U I D > < d 1 p 1 : _ e l e m e n t s > < d 2 : a n y T y p e   z : I d = " i 6 6 6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6 6 5 5 " / > < d 1 p 1 : U U I D > Y j t 5 T G R m d X f 1 < / d 1 p 1 : U U I D > < d 1 p 1 : _ p r o p e r t i e s   z : I d = " i 6 6 6 3 "   i : t y p e = " d 1 p 1 : M D M P r o p e r t i e s " > < d 1 p 1 : P a r e n t   z : R e f = " i 6 6 6 2 " / > < d 1 p 1 : U U I D > q E B N 8 D r d f N B 1 < / d 1 p 1 : U U I D > < d 1 p 1 : _ c o n t e x t C o l l e c t i o n s > < d 2 : K e y V a l u e O f a n y T y p e C o m p o n e n t C o l l e c t i o n O f a n y T y p e g W H h t R N j > < d 2 : K e y   z : R e f = " i 3 2 " / > < d 2 : V a l u e   z : I d = " i 6 6 6 4 " > < d 1 p 1 : U U I D > I A v o a D 0 W N 1 w o < / d 1 p 1 : U U I D > < d 1 p 1 : _ e l e m e n t s > < d 2 : a n y T y p e   z : I d = " i 6 6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6 2 " / > < d 1 p 1 : U U I D > p L d G 1 5 j L P X b l < / d 1 p 1 : U U I D > < d 1 p 1 : C o n t a i n e r   z : R e f = " i 6 6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 x c k P R m q 7 g H O n ? S h e e t 1 ! R 2 2 8 3 C 1 : R 2 2 8 4 C 1 / 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6 0 " / > < d 1 p 1 : _ l a b e l s > < d 2 : K e y V a l u e O f s t r i n g a n y T y p e > < d 2 : K e y > L a b e l < / d 2 : K e y > < d 2 : V a l u e   z : I d = " i 6 6 6 6 "   i : t y p e = " d 1 p 1 : L a b e l " > < d 1 p 1 : P a r e n t   z : R e f = " i 6 6 6 2 " / > < d 1 p 1 : U U I D > S U D a y C E G B l o x 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6 7 "   i : t y p e = " d 1 p 1 : E l e m e n t s " > < d 1 p 1 : P a r e n t   z : R e f = " i 6 6 6 2 " / > < d 1 p 1 : U U I D > B T O C j l T Q g K r q < / d 1 p 1 : U U I D > < d 1 p 1 : _ c o n t e x t C o l l e c t i o n s > < d 2 : K e y V a l u e O f a n y T y p e C o m p o n e n t C o l l e c t i o n O f a n y T y p e g W H h t R N j > < d 2 : K e y   z : R e f = " i 3 2 " / > < d 2 : V a l u e   z : I d = " i 6 6 6 8 " > < d 1 p 1 : U U I D > X R J C e y T U X Q 3 9 < / d 1 p 1 : U U I D > < d 1 p 1 : _ e l e m e n t s > < d 2 : a n y T y p e   z : I d = " i 6 6 6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6 6 6 2 " / > < d 1 p 1 : U U I D > t P D 2 E O U h 3 r 3 Z < / d 1 p 1 : U U I D > < d 1 p 1 : _ p r o p e r t i e s   z : I d = " i 6 6 7 0 "   i : t y p e = " d 1 p 1 : M D M P r o p e r t i e s " > < d 1 p 1 : P a r e n t   z : R e f = " i 6 6 6 9 " / > < d 1 p 1 : U U I D > G E H o c h c P z t M I < / d 1 p 1 : U U I D > < d 1 p 1 : _ c o n t e x t C o l l e c t i o n s > < d 2 : K e y V a l u e O f a n y T y p e C o m p o n e n t C o l l e c t i o n O f a n y T y p e g W H h t R N j > < d 2 : K e y   z : R e f = " i 3 2 " / > < d 2 : V a l u e   z : I d = " i 6 6 7 1 " > < d 1 p 1 : U U I D > v k Y f i J 6 6 T X a y < / d 1 p 1 : U U I D > < d 1 p 1 : _ e l e m e n t s > < d 2 : a n y T y p e   z : I d = " i 6 6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6 9 " / > < d 1 p 1 : U U I D > f k k j p 1 m x j J h V < / d 1 p 1 : U U I D > < d 1 p 1 : C o n t a i n e r   z : R e f = " i 6 6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 x c k P R m q 7 g H O n ? S h e e t 1 ! R 2 2 8 5 C 1 : R 2 2 8 6 C 1 / 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6 7 " / > < d 1 p 1 : _ l a b e l s > < d 2 : K e y V a l u e O f s t r i n g a n y T y p e > < d 2 : K e y > L a b e l < / d 2 : K e y > < d 2 : V a l u e   z : I d = " i 6 6 7 3 "   i : t y p e = " d 1 p 1 : L a b e l " > < d 1 p 1 : P a r e n t   z : R e f = " i 6 6 6 9 " / > < d 1 p 1 : U U I D > z N C x Q H 1 v Y v 3 I 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7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6 6 6 2 " / > < d 1 p 1 : U U I D > p t P R 1 d U a o x a y < / d 1 p 1 : U U I D > < d 1 p 1 : _ p r o p e r t i e s   z : I d = " i 6 6 7 5 "   i : t y p e = " d 1 p 1 : M D M P r o p e r t i e s " > < d 1 p 1 : P a r e n t   z : R e f = " i 6 6 7 4 " / > < d 1 p 1 : U U I D > x L 4 r a g z E 8 U M T < / d 1 p 1 : U U I D > < d 1 p 1 : _ c o n t e x t C o l l e c t i o n s > < d 2 : K e y V a l u e O f a n y T y p e C o m p o n e n t C o l l e c t i o n O f a n y T y p e g W H h t R N j > < d 2 : K e y   z : R e f = " i 3 2 " / > < d 2 : V a l u e   z : I d = " i 6 6 7 6 " > < d 1 p 1 : U U I D > b D n G a e S u p T C 1 < / d 1 p 1 : U U I D > < d 1 p 1 : _ e l e m e n t s > < d 2 : a n y T y p e   z : I d = " i 6 6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7 4 " / > < d 1 p 1 : U U I D > x 1 l 8 G a j v D D i W < / d 1 p 1 : U U I D > < d 1 p 1 : C o n t a i n e r   z : R e f = " i 6 6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 x c k P R m q 7 g H O n ? S h e e t 1 ! R 2 2 8 7 C 1 : R 2 2 8 8 C 1 / 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6 7 " / > < d 1 p 1 : _ l a b e l s > < d 2 : K e y V a l u e O f s t r i n g a n y T y p e > < d 2 : K e y > L a b e l < / d 2 : K e y > < d 2 : V a l u e   z : I d = " i 6 6 7 8 "   i : t y p e = " d 1 p 1 : L a b e l " > < d 1 p 1 : P a r e n t   z : R e f = " i 6 6 7 4 " / > < d 1 p 1 : U U I D > G B O 7 u I 4 M x O V o 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6 7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6 6 5 5 " / > < d 1 p 1 : U U I D > W V W k x z U X G X N N < / d 1 p 1 : U U I D > < d 1 p 1 : _ p r o p e r t i e s   z : I d = " i 6 6 8 0 "   i : t y p e = " d 1 p 1 : M D M P r o p e r t i e s " > < d 1 p 1 : P a r e n t   z : R e f = " i 6 6 7 9 " / > < d 1 p 1 : U U I D > M Q g y j W z Q X R C l < / d 1 p 1 : U U I D > < d 1 p 1 : _ c o n t e x t C o l l e c t i o n s > < d 2 : K e y V a l u e O f a n y T y p e C o m p o n e n t C o l l e c t i o n O f a n y T y p e g W H h t R N j > < d 2 : K e y   z : R e f = " i 3 2 " / > < d 2 : V a l u e   z : I d = " i 6 6 8 1 " > < d 1 p 1 : U U I D > L g X F 2 y r o J C u i < / d 1 p 1 : U U I D > < d 1 p 1 : _ e l e m e n t s > < d 2 : a n y T y p e   z : I d = " i 6 6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7 9 " / > < d 1 p 1 : U U I D > v 0 7 j w b P d g Q 2 J < / d 1 p 1 : U U I D > < d 1 p 1 : C o n t a i n e r   z : R e f = " i 6 6 8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 x c k P R m q 7 g H O n ? S h e e t 1 ! R 2 2 8 9 C 1 : R 2 2 9 0 C 1 / 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6 0 " / > < d 1 p 1 : _ l a b e l s > < d 2 : K e y V a l u e O f s t r i n g a n y T y p e > < d 2 : K e y > L a b e l < / d 2 : K e y > < d 2 : V a l u e   z : I d = " i 6 6 8 3 "   i : t y p e = " d 1 p 1 : L a b e l " > < d 1 p 1 : P a r e n t   z : R e f = " i 6 6 7 9 " / > < d 1 p 1 : U U I D > Y T 3 i U h B v z B q 8 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8 4 "   i : t y p e = " d 1 p 1 : E l e m e n t s " > < d 1 p 1 : P a r e n t   z : R e f = " i 6 6 7 9 " / > < d 1 p 1 : U U I D > e A U p g Z E 0 S i I O < / d 1 p 1 : U U I D > < d 1 p 1 : _ c o n t e x t C o l l e c t i o n s > < d 2 : K e y V a l u e O f a n y T y p e C o m p o n e n t C o l l e c t i o n O f a n y T y p e g W H h t R N j > < d 2 : K e y   z : R e f = " i 3 2 " / > < d 2 : V a l u e   z : I d = " i 6 6 8 5 " > < d 1 p 1 : U U I D > P G T D y h 5 2 5 A 9 w < / d 1 p 1 : U U I D > < d 1 p 1 : _ e l e m e n t s > < d 2 : a n y T y p e   z : I d = " i 6 6 8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6 6 7 9 " / > < d 1 p 1 : U U I D > Z p 2 s S X 5 u o m V k < / d 1 p 1 : U U I D > < d 1 p 1 : _ p r o p e r t i e s   z : I d = " i 6 6 8 7 "   i : t y p e = " d 1 p 1 : M D M P r o p e r t i e s " > < d 1 p 1 : P a r e n t   z : R e f = " i 6 6 8 6 " / > < d 1 p 1 : U U I D > y f K S e w f q 1 A v l < / d 1 p 1 : U U I D > < d 1 p 1 : _ c o n t e x t C o l l e c t i o n s > < d 2 : K e y V a l u e O f a n y T y p e C o m p o n e n t C o l l e c t i o n O f a n y T y p e g W H h t R N j > < d 2 : K e y   z : R e f = " i 3 2 " / > < d 2 : V a l u e   z : I d = " i 6 6 8 8 " > < d 1 p 1 : U U I D > C e 3 P X 4 N M h 8 1 t < / d 1 p 1 : U U I D > < d 1 p 1 : _ e l e m e n t s > < d 2 : a n y T y p e   z : I d = " i 6 6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8 6 " / > < d 1 p 1 : U U I D > U Q f 5 B j F 7 p N H X < / d 1 p 1 : U U I D > < d 1 p 1 : C o n t a i n e r   z : R e f = " i 6 6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 x c k P R m q 7 g H O n ? S h e e t 1 ! R 2 2 9 1 C 1 : R 2 2 9 2 C 1 / 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8 4 " / > < d 1 p 1 : _ l a b e l s > < d 2 : K e y V a l u e O f s t r i n g a n y T y p e > < d 2 : K e y > L a b e l < / d 2 : K e y > < d 2 : V a l u e   z : I d = " i 6 6 9 0 "   i : t y p e = " d 1 p 1 : L a b e l " > < d 1 p 1 : P a r e n t   z : R e f = " i 6 6 8 6 " / > < d 1 p 1 : U U I D > i U c c F 5 U r w u O 4 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9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6 6 7 9 " / > < d 1 p 1 : U U I D > C u V R d b a I S d m R < / d 1 p 1 : U U I D > < d 1 p 1 : _ p r o p e r t i e s   z : I d = " i 6 6 9 2 "   i : t y p e = " d 1 p 1 : M D M P r o p e r t i e s " > < d 1 p 1 : P a r e n t   z : R e f = " i 6 6 9 1 " / > < d 1 p 1 : U U I D > g Y J X h D s 4 F W g R < / d 1 p 1 : U U I D > < d 1 p 1 : _ c o n t e x t C o l l e c t i o n s > < d 2 : K e y V a l u e O f a n y T y p e C o m p o n e n t C o l l e c t i o n O f a n y T y p e g W H h t R N j > < d 2 : K e y   z : R e f = " i 3 2 " / > < d 2 : V a l u e   z : I d = " i 6 6 9 3 " > < d 1 p 1 : U U I D > c 9 G l C p m 9 m b 1 O < / d 1 p 1 : U U I D > < d 1 p 1 : _ e l e m e n t s > < d 2 : a n y T y p e   z : I d = " i 6 6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9 1 " / > < d 1 p 1 : U U I D > O j o R 4 y 5 0 X h n 8 < / d 1 p 1 : U U I D > < d 1 p 1 : C o n t a i n e r   z : R e f = " i 6 6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 x c k P R m q 7 g H O n ? S h e e t 1 ! R 2 2 9 3 C 1 : R 2 2 9 4 C 1 / 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8 4 " / > < d 1 p 1 : _ l a b e l s > < d 2 : K e y V a l u e O f s t r i n g a n y T y p e > < d 2 : K e y > L a b e l < / d 2 : K e y > < d 2 : V a l u e   z : I d = " i 6 6 9 5 "   i : t y p e = " d 1 p 1 : L a b e l " > < d 1 p 1 : P a r e n t   z : R e f = " i 6 6 9 1 " / > < d 1 p 1 : U U I D > v B A 1 s 5 W M s K H 5 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6 6 9 6 "   i : t y p e = " d 1 p 1 : V a r i a b l e " > < d 1 p 1 : N a m e > F 1 8 < / d 1 p 1 : N a m e > < d 1 p 1 : O b j e c t T y p e > V a r i a b l e < / d 1 p 1 : O b j e c t T y p e > < d 1 p 1 : P a r e n t   z : R e f = " i 4 1 " / > < d 1 p 1 : U U I D > K F f I 4 I 4 H F 9 s k < / d 1 p 1 : U U I D > < d 1 p 1 : C o n t a i n e r   z : R e f = " i 4 7 " / > < d 1 p 1 : _ l a b e l s > < d 2 : K e y V a l u e O f s t r i n g a n y T y p e > < d 2 : K e y > L a b e l < / d 2 : K e y > < d 2 : V a l u e   z : I d = " i 6 6 9 7 "   i : t y p e = " d 1 p 1 : L a b e l " > < d 1 p 1 : P a r e n t   z : R e f = " i 6 6 9 6 " / > < d 1 p 1 : U U I D > x s K e c 2 2 7 p u e x 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 F 1 8 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9 8 "   i : t y p e = " d 1 p 1 : E l e m e n t s " > < d 1 p 1 : P a r e n t   z : R e f = " i 6 6 9 6 " / > < d 1 p 1 : U U I D > T m L M 6 m h 0 t K R L < / d 1 p 1 : U U I D > < d 1 p 1 : _ c o n t e x t C o l l e c t i o n s > < d 2 : K e y V a l u e O f a n y T y p e C o m p o n e n t C o l l e c t i o n O f a n y T y p e g W H h t R N j > < d 2 : K e y   z : R e f = " i 3 2 " / > < d 2 : V a l u e   z : I d = " i 6 6 9 9 " > < d 1 p 1 : U U I D > h 7 b Q 5 y C c i b T 0 < / d 1 p 1 : U U I D > < d 1 p 1 : _ e l e m e n t s > < d 2 : a n y T y p e   z : I d = " i 6 7 0 0 "   i : t y p e = " d 1 p 1 : E l e m e n t " > < d 1 p 1 : N a m e > B a s e < / d 1 p 1 : N a m e > < d 1 p 1 : O b j e c t T y p e > E l e m e n t < / d 1 p 1 : O b j e c t T y p e > < d 1 p 1 : P a r e n t   z : R e f = " i 6 6 9 6 " / > < d 1 p 1 : U U I D > t v H d b B J h Q 3 A E < / d 1 p 1 : U U I D > < d 1 p 1 : _ p r o p e r t i e s   z : I d = " i 6 7 0 1 "   i : t y p e = " d 1 p 1 : M D M P r o p e r t i e s " > < d 1 p 1 : P a r e n t   z : R e f = " i 6 7 0 0 " / > < d 1 p 1 : U U I D > p P n g G 9 O 6 T l 1 Z < / d 1 p 1 : U U I D > < d 1 p 1 : _ c o n t e x t C o l l e c t i o n s > < d 2 : K e y V a l u e O f a n y T y p e C o m p o n e n t C o l l e c t i o n O f a n y T y p e g W H h t R N j > < d 2 : K e y   z : R e f = " i 3 2 " / > < d 2 : V a l u e   z : I d = " i 6 7 0 2 " > < d 1 p 1 : U U I D > E b 9 d n 2 s y h w 6 i < / d 1 p 1 : U U I D > < d 1 p 1 : _ e l e m e n t s > < d 2 : a n y T y p e   z : I d = " i 6 7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0 0 " / > < d 1 p 1 : U U I D > C v p 6 M Y q b K h 4 H < / d 1 p 1 : U U I D > < d 1 p 1 : C o n t a i n e r   z : R e f = " i 6 7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7 0 4 "   i : t y p e = " d 1 p 1 : L a b e l " > < d 1 p 1 : P a r e n t   z : R e f = " i 6 7 0 0 " / > < d 1 p 1 : U U I D > n Z h o l 6 g u 7 X b Y 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6 7 0 5 "   i : t y p e = " d 1 p 1 : E l e m e n t " > < d 1 p 1 : N a m e > T o t a l < / d 1 p 1 : N a m e > < d 1 p 1 : O b j e c t T y p e > E l e m e n t < / d 1 p 1 : O b j e c t T y p e > < d 1 p 1 : P a r e n t   z : R e f = " i 6 6 9 6 " / > < d 1 p 1 : U U I D > z y Z c W K M 5 n W o 7 < / d 1 p 1 : U U I D > < d 1 p 1 : _ p r o p e r t i e s   z : I d = " i 6 7 0 6 "   i : t y p e = " d 1 p 1 : M D M P r o p e r t i e s " > < d 1 p 1 : P a r e n t   z : R e f = " i 6 7 0 5 " / > < d 1 p 1 : U U I D > r x n b o d 4 B S E d W < / d 1 p 1 : U U I D > < d 1 p 1 : _ c o n t e x t C o l l e c t i o n s > < d 2 : K e y V a l u e O f a n y T y p e C o m p o n e n t C o l l e c t i o n O f a n y T y p e g W H h t R N j > < d 2 : K e y   z : R e f = " i 3 2 " / > < d 2 : V a l u e   z : I d = " i 6 7 0 7 " > < d 1 p 1 : U U I D > R S u 4 5 a P j g 2 n T < / d 1 p 1 : U U I D > < d 1 p 1 : _ e l e m e n t s > < d 2 : a n y T y p e   z : I d = " i 6 7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0 5 " / > < d 1 p 1 : U U I D > e 2 y 0 B y c h 0 g G a < / d 1 p 1 : U U I D > < d 1 p 1 : C o n t a i n e r   z : R e f = " i 6 7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7 0 9 "   i : t y p e = " d 1 p 1 : L a b e l " > < d 1 p 1 : P a r e n t   z : R e f = " i 6 7 0 5 " / > < d 1 p 1 : U U I D > u T J O I q D Z v k 7 r 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1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6 6 9 6 " / > < d 1 p 1 : U U I D > l i l d r 6 d 1 U v 3 4 < / d 1 p 1 : U U I D > < d 1 p 1 : _ p r o p e r t i e s   z : I d = " i 6 7 1 1 "   i : t y p e = " d 1 p 1 : M D M P r o p e r t i e s " > < d 1 p 1 : P a r e n t   z : R e f = " i 6 7 1 0 " / > < d 1 p 1 : U U I D > n P y r m 3 z w 1 5 f s < / d 1 p 1 : U U I D > < d 1 p 1 : _ c o n t e x t C o l l e c t i o n s > < d 2 : K e y V a l u e O f a n y T y p e C o m p o n e n t C o l l e c t i o n O f a n y T y p e g W H h t R N j > < d 2 : K e y   z : R e f = " i 3 2 " / > < d 2 : V a l u e   z : I d = " i 6 7 1 2 " > < d 1 p 1 : U U I D > y 0 O q Q V n 7 K U 1 w < / d 1 p 1 : U U I D > < d 1 p 1 : _ e l e m e n t s > < d 2 : a n y T y p e   z : I d = " i 6 7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1 0 " / > < d 1 p 1 : U U I D > i E 9 f m 5 g z L U K q < / d 1 p 1 : U U I D > < d 1 p 1 : C o n t a i n e r   z : R e f = " i 6 7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 u M 7 s s l A M 3 4 x Y ? S h e e t 1 ! R 2 3 0 0 C 1 / 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7 1 4 "   i : t y p e = " d 1 p 1 : L a b e l " > < d 1 p 1 : P a r e n t   z : R e f = " i 6 7 1 0 " / > < d 1 p 1 : U U I D > o V v G e X M I Z P m m 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7 1 5 "   i : t y p e = " d 1 p 1 : E l e m e n t s " > < d 1 p 1 : P a r e n t   z : R e f = " i 6 7 1 0 " / > < d 1 p 1 : U U I D > R c W P D E 3 8 e 2 6 1 < / d 1 p 1 : U U I D > < d 1 p 1 : _ c o n t e x t C o l l e c t i o n s > < d 2 : K e y V a l u e O f a n y T y p e C o m p o n e n t C o l l e c t i o n O f a n y T y p e g W H h t R N j > < d 2 : K e y   z : R e f = " i 3 2 " / > < d 2 : V a l u e   z : I d = " i 6 7 1 6 " > < d 1 p 1 : U U I D > K z 2 i o N C B e w I P < / d 1 p 1 : U U I D > < d 1 p 1 : _ e l e m e n t s > < d 2 : a n y T y p e   z : I d = " i 6 7 1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6 7 1 0 " / > < d 1 p 1 : U U I D > e N z P 2 4 a v k l c N < / d 1 p 1 : U U I D > < d 1 p 1 : _ p r o p e r t i e s   z : I d = " i 6 7 1 8 "   i : t y p e = " d 1 p 1 : M D M P r o p e r t i e s " > < d 1 p 1 : P a r e n t   z : R e f = " i 6 7 1 7 " / > < d 1 p 1 : U U I D > f j 6 n D 1 d p X G 2 M < / d 1 p 1 : U U I D > < d 1 p 1 : _ c o n t e x t C o l l e c t i o n s > < d 2 : K e y V a l u e O f a n y T y p e C o m p o n e n t C o l l e c t i o n O f a n y T y p e g W H h t R N j > < d 2 : K e y   z : R e f = " i 3 2 " / > < d 2 : V a l u e   z : I d = " i 6 7 1 9 " > < d 1 p 1 : U U I D > d x Q e 3 J Q b Z C B i < / d 1 p 1 : U U I D > < d 1 p 1 : _ e l e m e n t s > < d 2 : a n y T y p e   z : I d = " i 6 7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1 7 " / > < d 1 p 1 : U U I D > v U K 4 Z q h o p i E s < / d 1 p 1 : U U I D > < d 1 p 1 : C o n t a i n e r   z : R e f = " i 6 7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 u M 7 s s l A M 3 4 x Y ? S h e e t 1 ! R 2 3 0 1 C 1 : R 2 3 0 2 C 1 / 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2 1 "   i : t y p e = " d 1 p 1 : L a b e l " > < d 1 p 1 : P a r e n t   z : R e f = " i 6 7 1 7 " / > < d 1 p 1 : U U I D > c 6 R e z 1 C l W o F 0 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2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6 7 1 0 " / > < d 1 p 1 : U U I D > y w h i W C Z 0 K l D g < / d 1 p 1 : U U I D > < d 1 p 1 : _ p r o p e r t i e s   z : I d = " i 6 7 2 3 "   i : t y p e = " d 1 p 1 : M D M P r o p e r t i e s " > < d 1 p 1 : P a r e n t   z : R e f = " i 6 7 2 2 " / > < d 1 p 1 : U U I D > U A 4 T 1 L Y j N x 5 0 < / d 1 p 1 : U U I D > < d 1 p 1 : _ c o n t e x t C o l l e c t i o n s > < d 2 : K e y V a l u e O f a n y T y p e C o m p o n e n t C o l l e c t i o n O f a n y T y p e g W H h t R N j > < d 2 : K e y   z : R e f = " i 3 2 " / > < d 2 : V a l u e   z : I d = " i 6 7 2 4 " > < d 1 p 1 : U U I D > i B 5 B D t R k h Z s t < / d 1 p 1 : U U I D > < d 1 p 1 : _ e l e m e n t s > < d 2 : a n y T y p e   z : I d = " i 6 7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2 2 " / > < d 1 p 1 : U U I D > j i P s j O i B s j F 3 < / d 1 p 1 : U U I D > < d 1 p 1 : C o n t a i n e r   z : R e f = " i 6 7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 u M 7 s s l A M 3 4 x Y ? S h e e t 1 ! R 2 3 0 3 C 1 : R 2 3 0 4 C 1 / 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2 6 "   i : t y p e = " d 1 p 1 : L a b e l " > < d 1 p 1 : P a r e n t   z : R e f = " i 6 7 2 2 " / > < d 1 p 1 : U U I D > U 2 p K F r F 7 3 v 3 p 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2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6 7 1 0 " / > < d 1 p 1 : U U I D > v X Z 4 n I g 8 C 8 1 a < / d 1 p 1 : U U I D > < d 1 p 1 : _ p r o p e r t i e s   z : I d = " i 6 7 2 8 "   i : t y p e = " d 1 p 1 : M D M P r o p e r t i e s " > < d 1 p 1 : P a r e n t   z : R e f = " i 6 7 2 7 " / > < d 1 p 1 : U U I D > M 6 l N o c U H Y V Q Y < / d 1 p 1 : U U I D > < d 1 p 1 : _ c o n t e x t C o l l e c t i o n s > < d 2 : K e y V a l u e O f a n y T y p e C o m p o n e n t C o l l e c t i o n O f a n y T y p e g W H h t R N j > < d 2 : K e y   z : R e f = " i 3 2 " / > < d 2 : V a l u e   z : I d = " i 6 7 2 9 " > < d 1 p 1 : U U I D > m f k 6 R f K 9 S L n S < / d 1 p 1 : U U I D > < d 1 p 1 : _ e l e m e n t s > < d 2 : a n y T y p e   z : I d = " i 6 7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2 7 " / > < d 1 p 1 : U U I D > w r A 9 P 4 H G 6 B x G < / d 1 p 1 : U U I D > < d 1 p 1 : C o n t a i n e r   z : R e f = " i 6 7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 u M 7 s s l A M 3 4 x Y ? S h e e t 1 ! R 2 3 0 5 C 1 : R 2 3 0 6 C 1 / 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3 1 "   i : t y p e = " d 1 p 1 : L a b e l " > < d 1 p 1 : P a r e n t   z : R e f = " i 6 7 2 7 " / > < d 1 p 1 : U U I D > D 7 5 H 8 U B a 9 P Z q 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3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6 7 1 0 " / > < d 1 p 1 : U U I D > d X Q Z e z y E G E I x < / d 1 p 1 : U U I D > < d 1 p 1 : _ p r o p e r t i e s   z : I d = " i 6 7 3 3 "   i : t y p e = " d 1 p 1 : M D M P r o p e r t i e s " > < d 1 p 1 : P a r e n t   z : R e f = " i 6 7 3 2 " / > < d 1 p 1 : U U I D > H D 5 F F l V W S 2 6 E < / d 1 p 1 : U U I D > < d 1 p 1 : _ c o n t e x t C o l l e c t i o n s > < d 2 : K e y V a l u e O f a n y T y p e C o m p o n e n t C o l l e c t i o n O f a n y T y p e g W H h t R N j > < d 2 : K e y   z : R e f = " i 3 2 " / > < d 2 : V a l u e   z : I d = " i 6 7 3 4 " > < d 1 p 1 : U U I D > h l v N Y G l D U S R 7 < / d 1 p 1 : U U I D > < d 1 p 1 : _ e l e m e n t s > < d 2 : a n y T y p e   z : I d = " i 6 7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3 2 " / > < d 1 p 1 : U U I D > X V 1 e N J b t s e y N < / d 1 p 1 : U U I D > < d 1 p 1 : C o n t a i n e r   z : R e f = " i 6 7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 u M 7 s s l A M 3 4 x Y ? S h e e t 1 ! R 2 3 0 7 C 1 : R 2 3 0 8 C 1 / 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3 6 "   i : t y p e = " d 1 p 1 : L a b e l " > < d 1 p 1 : P a r e n t   z : R e f = " i 6 7 3 2 " / > < d 1 p 1 : U U I D > Z P b O y A O 9 0 J 1 E 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3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6 7 1 0 " / > < d 1 p 1 : U U I D > M t G B 2 P V w s f 1 U < / d 1 p 1 : U U I D > < d 1 p 1 : _ p r o p e r t i e s   z : I d = " i 6 7 3 8 "   i : t y p e = " d 1 p 1 : M D M P r o p e r t i e s " > < d 1 p 1 : P a r e n t   z : R e f = " i 6 7 3 7 " / > < d 1 p 1 : U U I D > d F 4 s 1 R 9 E u 6 W o < / d 1 p 1 : U U I D > < d 1 p 1 : _ c o n t e x t C o l l e c t i o n s > < d 2 : K e y V a l u e O f a n y T y p e C o m p o n e n t C o l l e c t i o n O f a n y T y p e g W H h t R N j > < d 2 : K e y   z : R e f = " i 3 2 " / > < d 2 : V a l u e   z : I d = " i 6 7 3 9 " > < d 1 p 1 : U U I D > I 3 s 0 a t x 0 x 7 o u < / d 1 p 1 : U U I D > < d 1 p 1 : _ e l e m e n t s > < d 2 : a n y T y p e   z : I d = " i 6 7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3 7 " / > < d 1 p 1 : U U I D > k 2 I I a O W K y h o T < / d 1 p 1 : U U I D > < d 1 p 1 : C o n t a i n e r   z : R e f = " i 6 7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 u M 7 s s l A M 3 4 x Y ? S h e e t 1 ! R 2 3 0 9 C 1 : R 2 3 1 0 C 1 / 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4 1 "   i : t y p e = " d 1 p 1 : L a b e l " > < d 1 p 1 : P a r e n t   z : R e f = " i 6 7 3 7 " / > < d 1 p 1 : U U I D > m T q N 2 R z 9 Z G g h 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4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6 7 1 0 " / > < d 1 p 1 : U U I D > o 7 Q O z x O s 4 D f s < / d 1 p 1 : U U I D > < d 1 p 1 : _ p r o p e r t i e s   z : I d = " i 6 7 4 3 "   i : t y p e = " d 1 p 1 : M D M P r o p e r t i e s " > < d 1 p 1 : P a r e n t   z : R e f = " i 6 7 4 2 " / > < d 1 p 1 : U U I D > K 3 N D T N N f 9 O T U < / d 1 p 1 : U U I D > < d 1 p 1 : _ c o n t e x t C o l l e c t i o n s > < d 2 : K e y V a l u e O f a n y T y p e C o m p o n e n t C o l l e c t i o n O f a n y T y p e g W H h t R N j > < d 2 : K e y   z : R e f = " i 3 2 " / > < d 2 : V a l u e   z : I d = " i 6 7 4 4 " > < d 1 p 1 : U U I D > X m S 9 r 7 b l c K 9 9 < / d 1 p 1 : U U I D > < d 1 p 1 : _ e l e m e n t s > < d 2 : a n y T y p e   z : I d = " i 6 7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4 2 " / > < d 1 p 1 : U U I D > H 1 o f l L 1 n P Y o h < / d 1 p 1 : U U I D > < d 1 p 1 : C o n t a i n e r   z : R e f = " i 6 7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 u M 7 s s l A M 3 4 x Y ? S h e e t 1 ! R 2 3 1 1 C 1 : R 2 3 1 2 C 1 / 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4 6 "   i : t y p e = " d 1 p 1 : L a b e l " > < d 1 p 1 : P a r e n t   z : R e f = " i 6 7 4 2 " / > < d 1 p 1 : U U I D > V s l f y l M r z 7 T 2 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7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6 6 9 6 " / > < d 1 p 1 : U U I D > D w Z 7 F z j p a 0 S r < / d 1 p 1 : U U I D > < d 1 p 1 : _ p r o p e r t i e s   z : I d = " i 6 7 4 8 "   i : t y p e = " d 1 p 1 : M D M P r o p e r t i e s " > < d 1 p 1 : P a r e n t   z : R e f = " i 6 7 4 7 " / > < d 1 p 1 : U U I D > a u h j v I v d i y r z < / d 1 p 1 : U U I D > < d 1 p 1 : _ c o n t e x t C o l l e c t i o n s > < d 2 : K e y V a l u e O f a n y T y p e C o m p o n e n t C o l l e c t i o n O f a n y T y p e g W H h t R N j > < d 2 : K e y   z : R e f = " i 3 2 " / > < d 2 : V a l u e   z : I d = " i 6 7 4 9 " > < d 1 p 1 : U U I D > w W d 0 G C 2 B 3 O 4 c < / d 1 p 1 : U U I D > < d 1 p 1 : _ e l e m e n t s > < d 2 : a n y T y p e   z : I d = " i 6 7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4 7 " / > < d 1 p 1 : U U I D > d s 4 y Y r E D 7 v e 7 < / d 1 p 1 : U U I D > < d 1 p 1 : C o n t a i n e r   z : R e f = " i 6 7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 u M 7 s s l A M 3 4 x Y ? S h e e t 1 ! R 2 3 1 3 C 1 / 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7 5 1 "   i : t y p e = " d 1 p 1 : L a b e l " > < d 1 p 1 : P a r e n t   z : R e f = " i 6 7 4 7 " / > < d 1 p 1 : U U I D > V s V z Q 3 L j Z 4 5 J 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7 5 2 "   i : t y p e = " d 1 p 1 : E l e m e n t s " > < d 1 p 1 : P a r e n t   z : R e f = " i 6 7 4 7 " / > < d 1 p 1 : U U I D > r g 3 Y 5 1 l 8 z V g 7 < / d 1 p 1 : U U I D > < d 1 p 1 : _ c o n t e x t C o l l e c t i o n s > < d 2 : K e y V a l u e O f a n y T y p e C o m p o n e n t C o l l e c t i o n O f a n y T y p e g W H h t R N j > < d 2 : K e y   z : R e f = " i 3 2 " / > < d 2 : V a l u e   z : I d = " i 6 7 5 3 " > < d 1 p 1 : U U I D > g G T u 3 P Z c I h H j < / d 1 p 1 : U U I D > < d 1 p 1 : _ e l e m e n t s > < d 2 : a n y T y p e   z : I d = " i 6 7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6 7 4 7 " / > < d 1 p 1 : U U I D > w K u k O U 1 O I A r q < / d 1 p 1 : U U I D > < d 1 p 1 : _ p r o p e r t i e s   z : I d = " i 6 7 5 5 "   i : t y p e = " d 1 p 1 : M D M P r o p e r t i e s " > < d 1 p 1 : P a r e n t   z : R e f = " i 6 7 5 4 " / > < d 1 p 1 : U U I D > W 2 1 T a g b U K 0 j O < / d 1 p 1 : U U I D > < d 1 p 1 : _ c o n t e x t C o l l e c t i o n s > < d 2 : K e y V a l u e O f a n y T y p e C o m p o n e n t C o l l e c t i o n O f a n y T y p e g W H h t R N j > < d 2 : K e y   z : R e f = " i 3 2 " / > < d 2 : V a l u e   z : I d = " i 6 7 5 6 " > < d 1 p 1 : U U I D > l A h M h m n R z E 9 C < / d 1 p 1 : U U I D > < d 1 p 1 : _ e l e m e n t s > < d 2 : a n y T y p e   z : I d = " i 6 7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5 4 " / > < d 1 p 1 : U U I D > L 6 E 2 u n 1 L 1 f Z P < / d 1 p 1 : U U I D > < d 1 p 1 : C o n t a i n e r   z : R e f = " i 6 7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 u M 7 s s l A M 3 4 x Y ? S h e e t 1 ! R 2 3 1 4 C 1 : R 2 3 1 5 C 1 / 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5 2 " / > < d 1 p 1 : _ l a b e l s > < d 2 : K e y V a l u e O f s t r i n g a n y T y p e > < d 2 : K e y > L a b e l < / d 2 : K e y > < d 2 : V a l u e   z : I d = " i 6 7 5 8 "   i : t y p e = " d 1 p 1 : L a b e l " > < d 1 p 1 : P a r e n t   z : R e f = " i 6 7 5 4 " / > < d 1 p 1 : U U I D > I l U E C r A m Z n B p 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7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6 7 4 7 " / > < d 1 p 1 : U U I D > W 1 B D D M 7 L Z 3 C Y < / d 1 p 1 : U U I D > < d 1 p 1 : _ p r o p e r t i e s   z : I d = " i 6 7 6 0 "   i : t y p e = " d 1 p 1 : M D M P r o p e r t i e s " > < d 1 p 1 : P a r e n t   z : R e f = " i 6 7 5 9 " / > < d 1 p 1 : U U I D > K i m X y k S u I q F Y < / d 1 p 1 : U U I D > < d 1 p 1 : _ c o n t e x t C o l l e c t i o n s > < d 2 : K e y V a l u e O f a n y T y p e C o m p o n e n t C o l l e c t i o n O f a n y T y p e g W H h t R N j > < d 2 : K e y   z : R e f = " i 3 2 " / > < d 2 : V a l u e   z : I d = " i 6 7 6 1 " > < d 1 p 1 : U U I D > I 1 g V I N I W 2 y G e < / d 1 p 1 : U U I D > < d 1 p 1 : _ e l e m e n t s > < d 2 : a n y T y p e   z : I d = " i 6 7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5 9 " / > < d 1 p 1 : U U I D > X k l h 8 Y W N m S A 9 < / d 1 p 1 : U U I D > < d 1 p 1 : C o n t a i n e r   z : R e f = " i 6 7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 u M 7 s s l A M 3 4 x Y ? S h e e t 1 ! R 2 3 1 6 C 1 : R 2 3 1 7 C 1 / 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5 2 " / > < d 1 p 1 : _ l a b e l s > < d 2 : K e y V a l u e O f s t r i n g a n y T y p e > < d 2 : K e y > L a b e l < / d 2 : K e y > < d 2 : V a l u e   z : I d = " i 6 7 6 3 "   i : t y p e = " d 1 p 1 : L a b e l " > < d 1 p 1 : P a r e n t   z : R e f = " i 6 7 5 9 " / > < d 1 p 1 : U U I D > B w z X z s q Q i 6 z u 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7 6 4 "   i : t y p e = " d 1 p 1 : E l e m e n t s " > < d 1 p 1 : P a r e n t   z : R e f = " i 6 7 5 9 " / > < d 1 p 1 : U U I D > m Z 1 4 u J a 5 0 Z J F < / d 1 p 1 : U U I D > < d 1 p 1 : _ c o n t e x t C o l l e c t i o n s > < d 2 : K e y V a l u e O f a n y T y p e C o m p o n e n t C o l l e c t i o n O f a n y T y p e g W H h t R N j > < d 2 : K e y   z : R e f = " i 3 2 " / > < d 2 : V a l u e   z : I d = " i 6 7 6 5 " > < d 1 p 1 : U U I D > U 5 b l g E T s d M T p < / d 1 p 1 : U U I D > < d 1 p 1 : _ e l e m e n t s > < d 2 : a n y T y p e   z : I d = " i 6 7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6 7 5 9 " / > < d 1 p 1 : U U I D > Q D c Q e H i 1 J N D Z < / d 1 p 1 : U U I D > < d 1 p 1 : _ p r o p e r t i e s   z : I d = " i 6 7 6 7 "   i : t y p e = " d 1 p 1 : M D M P r o p e r t i e s " > < d 1 p 1 : P a r e n t   z : R e f = " i 6 7 6 6 " / > < d 1 p 1 : U U I D > A P e P x Q 3 i 2 r s 1 < / d 1 p 1 : U U I D > < d 1 p 1 : _ c o n t e x t C o l l e c t i o n s > < d 2 : K e y V a l u e O f a n y T y p e C o m p o n e n t C o l l e c t i o n O f a n y T y p e g W H h t R N j > < d 2 : K e y   z : R e f = " i 3 2 " / > < d 2 : V a l u e   z : I d = " i 6 7 6 8 " > < d 1 p 1 : U U I D > F f C q X D X Y c H 5 N < / d 1 p 1 : U U I D > < d 1 p 1 : _ e l e m e n t s > < d 2 : a n y T y p e   z : I d = " i 6 7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6 6 " / > < d 1 p 1 : U U I D > y w v v U 2 x 2 2 g V 3 < / d 1 p 1 : U U I D > < d 1 p 1 : C o n t a i n e r   z : R e f = " i 6 7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 u M 7 s s l A M 3 4 x Y ? S h e e t 1 ! R 2 3 1 8 C 1 : R 2 3 1 9 C 1 / 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7 0 "   i : t y p e = " d 1 p 1 : L a b e l " > < d 1 p 1 : P a r e n t   z : R e f = " i 6 7 6 6 " / > < d 1 p 1 : U U I D > M Z w b Z 8 k K 2 C m y 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6 7 5 9 " / > < d 1 p 1 : U U I D > w o p U 4 h E L g o j p < / d 1 p 1 : U U I D > < d 1 p 1 : _ p r o p e r t i e s   z : I d = " i 6 7 7 2 "   i : t y p e = " d 1 p 1 : M D M P r o p e r t i e s " > < d 1 p 1 : P a r e n t   z : R e f = " i 6 7 7 1 " / > < d 1 p 1 : U U I D > l 3 j m 4 i m v 2 v a e < / d 1 p 1 : U U I D > < d 1 p 1 : _ c o n t e x t C o l l e c t i o n s > < d 2 : K e y V a l u e O f a n y T y p e C o m p o n e n t C o l l e c t i o n O f a n y T y p e g W H h t R N j > < d 2 : K e y   z : R e f = " i 3 2 " / > < d 2 : V a l u e   z : I d = " i 6 7 7 3 " > < d 1 p 1 : U U I D > R q 1 j 4 m i 1 T Q Q B < / d 1 p 1 : U U I D > < d 1 p 1 : _ e l e m e n t s > < d 2 : a n y T y p e   z : I d = " i 6 7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7 1 " / > < d 1 p 1 : U U I D > a J N 9 4 0 8 l K J 6 d < / d 1 p 1 : U U I D > < d 1 p 1 : C o n t a i n e r   z : R e f = " i 6 7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 u M 7 s s l A M 3 4 x Y ? S h e e t 1 ! R 2 3 2 0 C 1 : R 2 3 2 1 C 1 / 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7 5 "   i : t y p e = " d 1 p 1 : L a b e l " > < d 1 p 1 : P a r e n t   z : R e f = " i 6 7 7 1 " / > < d 1 p 1 : U U I D > p S 5 5 F 1 P m 1 H t o 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6 7 5 9 " / > < d 1 p 1 : U U I D > M 2 k p F x I j P B 7 D < / d 1 p 1 : U U I D > < d 1 p 1 : _ p r o p e r t i e s   z : I d = " i 6 7 7 7 "   i : t y p e = " d 1 p 1 : M D M P r o p e r t i e s " > < d 1 p 1 : P a r e n t   z : R e f = " i 6 7 7 6 " / > < d 1 p 1 : U U I D > Z v e 3 g K V O W R Z o < / d 1 p 1 : U U I D > < d 1 p 1 : _ c o n t e x t C o l l e c t i o n s > < d 2 : K e y V a l u e O f a n y T y p e C o m p o n e n t C o l l e c t i o n O f a n y T y p e g W H h t R N j > < d 2 : K e y   z : R e f = " i 3 2 " / > < d 2 : V a l u e   z : I d = " i 6 7 7 8 " > < d 1 p 1 : U U I D > B N 6 P 8 c k d o i H v < / d 1 p 1 : U U I D > < d 1 p 1 : _ e l e m e n t s > < d 2 : a n y T y p e   z : I d = " i 6 7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7 6 " / > < d 1 p 1 : U U I D > R n 1 C w z T M u X E K < / d 1 p 1 : U U I D > < d 1 p 1 : C o n t a i n e r   z : R e f = " i 6 7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 u M 7 s s l A M 3 4 x Y ? S h e e t 1 ! R 2 3 2 2 C 1 : R 2 3 2 3 C 1 / 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8 0 "   i : t y p e = " d 1 p 1 : L a b e l " > < d 1 p 1 : P a r e n t   z : R e f = " i 6 7 7 6 " / > < d 1 p 1 : U U I D > o R j a d R N w V 2 x m 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6 7 5 9 " / > < d 1 p 1 : U U I D > N E 4 6 q l t 6 7 S W E < / d 1 p 1 : U U I D > < d 1 p 1 : _ p r o p e r t i e s   z : I d = " i 6 7 8 2 "   i : t y p e = " d 1 p 1 : M D M P r o p e r t i e s " > < d 1 p 1 : P a r e n t   z : R e f = " i 6 7 8 1 " / > < d 1 p 1 : U U I D > H p X I 4 B q N u j 7 r < / d 1 p 1 : U U I D > < d 1 p 1 : _ c o n t e x t C o l l e c t i o n s > < d 2 : K e y V a l u e O f a n y T y p e C o m p o n e n t C o l l e c t i o n O f a n y T y p e g W H h t R N j > < d 2 : K e y   z : R e f = " i 3 2 " / > < d 2 : V a l u e   z : I d = " i 6 7 8 3 " > < d 1 p 1 : U U I D > t t m t k e 0 6 o t i 1 < / d 1 p 1 : U U I D > < d 1 p 1 : _ e l e m e n t s > < d 2 : a n y T y p e   z : I d = " i 6 7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8 1 " / > < d 1 p 1 : U U I D > Q T d h 8 N 4 o J x H U < / d 1 p 1 : U U I D > < d 1 p 1 : C o n t a i n e r   z : R e f = " i 6 7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 u M 7 s s l A M 3 4 x Y ? S h e e t 1 ! R 2 3 2 4 C 1 : R 2 3 2 5 C 1 / 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8 5 "   i : t y p e = " d 1 p 1 : L a b e l " > < d 1 p 1 : P a r e n t   z : R e f = " i 6 7 8 1 " / > < d 1 p 1 : U U I D > t 1 k h B a u e 5 e W I 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6 7 5 9 " / > < d 1 p 1 : U U I D > r v i m 6 Y g V q f m o < / d 1 p 1 : U U I D > < d 1 p 1 : _ p r o p e r t i e s   z : I d = " i 6 7 8 7 "   i : t y p e = " d 1 p 1 : M D M P r o p e r t i e s " > < d 1 p 1 : P a r e n t   z : R e f = " i 6 7 8 6 " / > < d 1 p 1 : U U I D > D b i m 1 3 B w p K J C < / d 1 p 1 : U U I D > < d 1 p 1 : _ c o n t e x t C o l l e c t i o n s > < d 2 : K e y V a l u e O f a n y T y p e C o m p o n e n t C o l l e c t i o n O f a n y T y p e g W H h t R N j > < d 2 : K e y   z : R e f = " i 3 2 " / > < d 2 : V a l u e   z : I d = " i 6 7 8 8 " > < d 1 p 1 : U U I D > K k m Q i I h a G f z m < / d 1 p 1 : U U I D > < d 1 p 1 : _ e l e m e n t s > < d 2 : a n y T y p e   z : I d = " i 6 7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8 6 " / > < d 1 p 1 : U U I D > d J P g p T i F m S p I < / d 1 p 1 : U U I D > < d 1 p 1 : C o n t a i n e r   z : R e f = " i 6 7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 u M 7 s s l A M 3 4 x Y ? S h e e t 1 ! R 2 3 2 6 C 1 : R 2 3 2 7 C 1 / 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9 0 "   i : t y p e = " d 1 p 1 : L a b e l " > < d 1 p 1 : P a r e n t   z : R e f = " i 6 7 8 6 " / > < d 1 p 1 : U U I D > f V e 1 l L X Y P 6 k 7 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6 7 5 9 " / > < d 1 p 1 : U U I D > c 5 I 8 o a T d L J d j < / d 1 p 1 : U U I D > < d 1 p 1 : _ p r o p e r t i e s   z : I d = " i 6 7 9 2 "   i : t y p e = " d 1 p 1 : M D M P r o p e r t i e s " > < d 1 p 1 : P a r e n t   z : R e f = " i 6 7 9 1 " / > < d 1 p 1 : U U I D > w O D v r x N K J b U Y < / d 1 p 1 : U U I D > < d 1 p 1 : _ c o n t e x t C o l l e c t i o n s > < d 2 : K e y V a l u e O f a n y T y p e C o m p o n e n t C o l l e c t i o n O f a n y T y p e g W H h t R N j > < d 2 : K e y   z : R e f = " i 3 2 " / > < d 2 : V a l u e   z : I d = " i 6 7 9 3 " > < d 1 p 1 : U U I D > f p G A Q r N j n 6 C u < / d 1 p 1 : U U I D > < d 1 p 1 : _ e l e m e n t s > < d 2 : a n y T y p e   z : I d = " i 6 7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9 1 " / > < d 1 p 1 : U U I D > h f H V m D a 4 5 e V T < / d 1 p 1 : U U I D > < d 1 p 1 : C o n t a i n e r   z : R e f = " i 6 7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 u M 7 s s l A M 3 4 x Y ? S h e e t 1 ! R 2 3 2 8 C 1 : R 2 3 2 9 C 1 / 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9 5 "   i : t y p e = " d 1 p 1 : L a b e l " > < d 1 p 1 : P a r e n t   z : R e f = " i 6 7 9 1 " / > < d 1 p 1 : U U I D > o f M Q M V H b 2 5 0 v 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7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6 7 4 7 " / > < d 1 p 1 : U U I D > A n X e 8 I r 8 t J h n < / d 1 p 1 : U U I D > < d 1 p 1 : _ p r o p e r t i e s   z : I d = " i 6 7 9 7 "   i : t y p e = " d 1 p 1 : M D M P r o p e r t i e s " > < d 1 p 1 : P a r e n t   z : R e f = " i 6 7 9 6 " / > < d 1 p 1 : U U I D > E w t U R o c H z 2 4 A < / d 1 p 1 : U U I D > < d 1 p 1 : _ c o n t e x t C o l l e c t i o n s > < d 2 : K e y V a l u e O f a n y T y p e C o m p o n e n t C o l l e c t i o n O f a n y T y p e g W H h t R N j > < d 2 : K e y   z : R e f = " i 3 2 " / > < d 2 : V a l u e   z : I d = " i 6 7 9 8 " > < d 1 p 1 : U U I D > K i 0 4 F F g 8 L U G L < / d 1 p 1 : U U I D > < d 1 p 1 : _ e l e m e n t s > < d 2 : a n y T y p e   z : I d = " i 6 7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9 6 " / > < d 1 p 1 : U U I D > i 1 i F A a c H T y 5 e < / d 1 p 1 : U U I D > < d 1 p 1 : C o n t a i n e r   z : R e f = " i 6 7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 u M 7 s s l A M 3 4 x Y ? S h e e t 1 ! R 2 3 3 0 C 1 : R 2 3 3 1 C 1 / 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5 2 " / > < d 1 p 1 : _ l a b e l s > < d 2 : K e y V a l u e O f s t r i n g a n y T y p e > < d 2 : K e y > L a b e l < / d 2 : K e y > < d 2 : V a l u e   z : I d = " i 6 8 0 0 "   i : t y p e = " d 1 p 1 : L a b e l " > < d 1 p 1 : P a r e n t   z : R e f = " i 6 7 9 6 " / > < d 1 p 1 : U U I D > q p O q u K h n 8 j M h 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8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6 7 4 7 " / > < d 1 p 1 : U U I D > t H a l L P C G o 1 5 Q < / d 1 p 1 : U U I D > < d 1 p 1 : _ p r o p e r t i e s   z : I d = " i 6 8 0 2 "   i : t y p e = " d 1 p 1 : M D M P r o p e r t i e s " > < d 1 p 1 : P a r e n t   z : R e f = " i 6 8 0 1 " / > < d 1 p 1 : U U I D > y 3 S 8 e 4 4 w l G I E < / d 1 p 1 : U U I D > < d 1 p 1 : _ c o n t e x t C o l l e c t i o n s > < d 2 : K e y V a l u e O f a n y T y p e C o m p o n e n t C o l l e c t i o n O f a n y T y p e g W H h t R N j > < d 2 : K e y   z : R e f = " i 3 2 " / > < d 2 : V a l u e   z : I d = " i 6 8 0 3 " > < d 1 p 1 : U U I D > L f z 1 7 W I u p i p Z < / d 1 p 1 : U U I D > < d 1 p 1 : _ e l e m e n t s > < d 2 : a n y T y p e   z : I d = " i 6 8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0 1 " / > < d 1 p 1 : U U I D > F X H Z a y r Z m V 7 L < / d 1 p 1 : U U I D > < d 1 p 1 : C o n t a i n e r   z : R e f = " i 6 8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 u M 7 s s l A M 3 4 x Y ? S h e e t 1 ! R 2 3 3 2 C 1 : R 2 3 3 3 C 1 / 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5 2 " / > < d 1 p 1 : _ l a b e l s > < d 2 : K e y V a l u e O f s t r i n g a n y T y p e > < d 2 : K e y > L a b e l < / d 2 : K e y > < d 2 : V a l u e   z : I d = " i 6 8 0 5 "   i : t y p e = " d 1 p 1 : L a b e l " > < d 1 p 1 : P a r e n t   z : R e f = " i 6 8 0 1 " / > < d 1 p 1 : U U I D > R i W 6 j g u 5 t 7 w 9 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0 6 "   i : t y p e = " d 1 p 1 : E l e m e n t s " > < d 1 p 1 : P a r e n t   z : R e f = " i 6 8 0 1 " / > < d 1 p 1 : U U I D > C E 1 i Y W g 9 g r E U < / d 1 p 1 : U U I D > < d 1 p 1 : _ c o n t e x t C o l l e c t i o n s > < d 2 : K e y V a l u e O f a n y T y p e C o m p o n e n t C o l l e c t i o n O f a n y T y p e g W H h t R N j > < d 2 : K e y   z : R e f = " i 3 2 " / > < d 2 : V a l u e   z : I d = " i 6 8 0 7 " > < d 1 p 1 : U U I D > h j n 9 H t f x 5 E i G < / d 1 p 1 : U U I D > < d 1 p 1 : _ e l e m e n t s > < d 2 : a n y T y p e   z : I d = " i 6 8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6 8 0 1 " / > < d 1 p 1 : U U I D > U e t S W 6 v M q M n c < / d 1 p 1 : U U I D > < d 1 p 1 : _ p r o p e r t i e s   z : I d = " i 6 8 0 9 "   i : t y p e = " d 1 p 1 : M D M P r o p e r t i e s " > < d 1 p 1 : P a r e n t   z : R e f = " i 6 8 0 8 " / > < d 1 p 1 : U U I D > p h e Q a V l j u e 1 g < / d 1 p 1 : U U I D > < d 1 p 1 : _ c o n t e x t C o l l e c t i o n s > < d 2 : K e y V a l u e O f a n y T y p e C o m p o n e n t C o l l e c t i o n O f a n y T y p e g W H h t R N j > < d 2 : K e y   z : R e f = " i 3 2 " / > < d 2 : V a l u e   z : I d = " i 6 8 1 0 " > < d 1 p 1 : U U I D > e m J 7 q L z a P 3 1 H < / d 1 p 1 : U U I D > < d 1 p 1 : _ e l e m e n t s > < d 2 : a n y T y p e   z : I d = " i 6 8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0 8 " / > < d 1 p 1 : U U I D > p f W y a t c 1 i n C a < / d 1 p 1 : U U I D > < d 1 p 1 : C o n t a i n e r   z : R e f = " i 6 8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 u M 7 s s l A M 3 4 x Y ? S h e e t 1 ! R 2 3 3 4 C 1 : R 2 3 3 5 C 1 / 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1 2 "   i : t y p e = " d 1 p 1 : L a b e l " > < d 1 p 1 : P a r e n t   z : R e f = " i 6 8 0 8 " / > < d 1 p 1 : U U I D > q c k x M j T b 6 K W l 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6 8 0 1 " / > < d 1 p 1 : U U I D > r 8 b q b d x g j 3 j 0 < / d 1 p 1 : U U I D > < d 1 p 1 : _ p r o p e r t i e s   z : I d = " i 6 8 1 4 "   i : t y p e = " d 1 p 1 : M D M P r o p e r t i e s " > < d 1 p 1 : P a r e n t   z : R e f = " i 6 8 1 3 " / > < d 1 p 1 : U U I D > t 2 U U 6 F p m g l z y < / d 1 p 1 : U U I D > < d 1 p 1 : _ c o n t e x t C o l l e c t i o n s > < d 2 : K e y V a l u e O f a n y T y p e C o m p o n e n t C o l l e c t i o n O f a n y T y p e g W H h t R N j > < d 2 : K e y   z : R e f = " i 3 2 " / > < d 2 : V a l u e   z : I d = " i 6 8 1 5 " > < d 1 p 1 : U U I D > h t u b h h 6 3 p X c 4 < / d 1 p 1 : U U I D > < d 1 p 1 : _ e l e m e n t s > < d 2 : a n y T y p e   z : I d = " i 6 8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1 3 " / > < d 1 p 1 : U U I D > z y J A B 8 7 7 j u F y < / d 1 p 1 : U U I D > < d 1 p 1 : C o n t a i n e r   z : R e f = " i 6 8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 u M 7 s s l A M 3 4 x Y ? S h e e t 1 ! R 2 3 3 6 C 1 : R 2 3 3 7 C 1 / 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1 7 "   i : t y p e = " d 1 p 1 : L a b e l " > < d 1 p 1 : P a r e n t   z : R e f = " i 6 8 1 3 " / > < d 1 p 1 : U U I D > s u 0 h d B g 4 1 v t O 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6 8 0 1 " / > < d 1 p 1 : U U I D > d 4 n k s 9 n B R h 9 k < / d 1 p 1 : U U I D > < d 1 p 1 : _ p r o p e r t i e s   z : I d = " i 6 8 1 9 "   i : t y p e = " d 1 p 1 : M D M P r o p e r t i e s " > < d 1 p 1 : P a r e n t   z : R e f = " i 6 8 1 8 " / > < d 1 p 1 : U U I D > s f d J O Q l N r i K r < / d 1 p 1 : U U I D > < d 1 p 1 : _ c o n t e x t C o l l e c t i o n s > < d 2 : K e y V a l u e O f a n y T y p e C o m p o n e n t C o l l e c t i o n O f a n y T y p e g W H h t R N j > < d 2 : K e y   z : R e f = " i 3 2 " / > < d 2 : V a l u e   z : I d = " i 6 8 2 0 " > < d 1 p 1 : U U I D > z B W A r J w f Z Z V J < / d 1 p 1 : U U I D > < d 1 p 1 : _ e l e m e n t s > < d 2 : a n y T y p e   z : I d = " i 6 8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1 8 " / > < d 1 p 1 : U U I D > x p l i o 2 P 4 o 6 k B < / d 1 p 1 : U U I D > < d 1 p 1 : C o n t a i n e r   z : R e f = " i 6 8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 u M 7 s s l A M 3 4 x Y ? S h e e t 1 ! R 2 3 3 8 C 1 : R 2 3 3 9 C 1 / 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2 2 "   i : t y p e = " d 1 p 1 : L a b e l " > < d 1 p 1 : P a r e n t   z : R e f = " i 6 8 1 8 " / > < d 1 p 1 : U U I D > s T 1 L p 5 6 U u P 5 a 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6 8 0 1 " / > < d 1 p 1 : U U I D > D b 4 1 G 5 N w Y j D w < / d 1 p 1 : U U I D > < d 1 p 1 : _ p r o p e r t i e s   z : I d = " i 6 8 2 4 "   i : t y p e = " d 1 p 1 : M D M P r o p e r t i e s " > < d 1 p 1 : P a r e n t   z : R e f = " i 6 8 2 3 " / > < d 1 p 1 : U U I D > D y q Z w P O b o c B A < / d 1 p 1 : U U I D > < d 1 p 1 : _ c o n t e x t C o l l e c t i o n s > < d 2 : K e y V a l u e O f a n y T y p e C o m p o n e n t C o l l e c t i o n O f a n y T y p e g W H h t R N j > < d 2 : K e y   z : R e f = " i 3 2 " / > < d 2 : V a l u e   z : I d = " i 6 8 2 5 " > < d 1 p 1 : U U I D > g 6 R a 7 l Z c J T M k < / d 1 p 1 : U U I D > < d 1 p 1 : _ e l e m e n t s > < d 2 : a n y T y p e   z : I d = " i 6 8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2 3 " / > < d 1 p 1 : U U I D > i D k 0 T P D D b U 7 1 < / d 1 p 1 : U U I D > < d 1 p 1 : C o n t a i n e r   z : R e f = " i 6 8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 u M 7 s s l A M 3 4 x Y ? S h e e t 1 ! R 2 3 4 0 C 1 : R 2 3 4 1 C 1 / 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2 7 "   i : t y p e = " d 1 p 1 : L a b e l " > < d 1 p 1 : P a r e n t   z : R e f = " i 6 8 2 3 " / > < d 1 p 1 : U U I D > t I z M b Z P R P F F 8 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6 8 0 1 " / > < d 1 p 1 : U U I D > J d x q y 7 i u M N t n < / d 1 p 1 : U U I D > < d 1 p 1 : _ p r o p e r t i e s   z : I d = " i 6 8 2 9 "   i : t y p e = " d 1 p 1 : M D M P r o p e r t i e s " > < d 1 p 1 : P a r e n t   z : R e f = " i 6 8 2 8 " / > < d 1 p 1 : U U I D > Y X t J K 4 g e n k 5 r < / d 1 p 1 : U U I D > < d 1 p 1 : _ c o n t e x t C o l l e c t i o n s > < d 2 : K e y V a l u e O f a n y T y p e C o m p o n e n t C o l l e c t i o n O f a n y T y p e g W H h t R N j > < d 2 : K e y   z : R e f = " i 3 2 " / > < d 2 : V a l u e   z : I d = " i 6 8 3 0 " > < d 1 p 1 : U U I D > e z 6 C i I 1 v l G t s < / d 1 p 1 : U U I D > < d 1 p 1 : _ e l e m e n t s > < d 2 : a n y T y p e   z : I d = " i 6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2 8 " / > < d 1 p 1 : U U I D > j Z H Y Z 8 k S 9 Y 6 l < / d 1 p 1 : U U I D > < d 1 p 1 : C o n t a i n e r   z : R e f = " i 6 8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 u M 7 s s l A M 3 4 x Y ? S h e e t 1 ! R 2 3 4 2 C 1 : R 2 3 4 3 C 1 / 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3 2 "   i : t y p e = " d 1 p 1 : L a b e l " > < d 1 p 1 : P a r e n t   z : R e f = " i 6 8 2 8 " / > < d 1 p 1 : U U I D > V p d C 6 I p p a M Z U 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3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6 8 0 1 " / > < d 1 p 1 : U U I D > X E D c U e J T 2 Z b i < / d 1 p 1 : U U I D > < d 1 p 1 : _ p r o p e r t i e s   z : I d = " i 6 8 3 4 "   i : t y p e = " d 1 p 1 : M D M P r o p e r t i e s " > < d 1 p 1 : P a r e n t   z : R e f = " i 6 8 3 3 " / > < d 1 p 1 : U U I D > s P R P y t 6 F I 1 P e < / d 1 p 1 : U U I D > < d 1 p 1 : _ c o n t e x t C o l l e c t i o n s > < d 2 : K e y V a l u e O f a n y T y p e C o m p o n e n t C o l l e c t i o n O f a n y T y p e g W H h t R N j > < d 2 : K e y   z : R e f = " i 3 2 " / > < d 2 : V a l u e   z : I d = " i 6 8 3 5 " > < d 1 p 1 : U U I D > Q A f T c M S X o B e w < / d 1 p 1 : U U I D > < d 1 p 1 : _ e l e m e n t s > < d 2 : a n y T y p e   z : I d = " i 6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3 3 " / > < d 1 p 1 : U U I D > o I E p A o r M 1 V L T < / d 1 p 1 : U U I D > < d 1 p 1 : C o n t a i n e r   z : R e f = " i 6 8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 u M 7 s s l A M 3 4 x Y ? S h e e t 1 ! R 2 3 4 4 C 1 : R 2 3 4 5 C 1 / 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3 7 "   i : t y p e = " d 1 p 1 : L a b e l " > < d 1 p 1 : P a r e n t   z : R e f = " i 6 8 3 3 " / > < d 1 p 1 : U U I D > v A u 3 A m f B N 4 m 1 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6 8 0 1 " / > < d 1 p 1 : U U I D > Y a 1 x 7 x I 3 U d H n < / d 1 p 1 : U U I D > < d 1 p 1 : _ p r o p e r t i e s   z : I d = " i 6 8 3 9 "   i : t y p e = " d 1 p 1 : M D M P r o p e r t i e s " > < d 1 p 1 : P a r e n t   z : R e f = " i 6 8 3 8 " / > < d 1 p 1 : U U I D > s n 7 1 J o k x J o E Z < / d 1 p 1 : U U I D > < d 1 p 1 : _ c o n t e x t C o l l e c t i o n s > < d 2 : K e y V a l u e O f a n y T y p e C o m p o n e n t C o l l e c t i o n O f a n y T y p e g W H h t R N j > < d 2 : K e y   z : R e f = " i 3 2 " / > < d 2 : V a l u e   z : I d = " i 6 8 4 0 " > < d 1 p 1 : U U I D > Y R 0 x G k 7 1 v f d p < / d 1 p 1 : U U I D > < d 1 p 1 : _ e l e m e n t s > < d 2 : a n y T y p e   z : I d = " i 6 8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3 8 " / > < d 1 p 1 : U U I D > h S E f M D m 7 0 M c z < / d 1 p 1 : U U I D > < d 1 p 1 : C o n t a i n e r   z : R e f = " i 6 8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 u M 7 s s l A M 3 4 x Y ? S h e e t 1 ! R 2 3 4 6 C 1 : R 2 3 4 7 C 1 / 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4 2 "   i : t y p e = " d 1 p 1 : L a b e l " > < d 1 p 1 : P a r e n t   z : R e f = " i 6 8 3 8 " / > < d 1 p 1 : U U I D > D M F D D I q b 3 H F h 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6 8 0 1 " / > < d 1 p 1 : U U I D > b l l 0 N W 0 0 F H 1 m < / d 1 p 1 : U U I D > < d 1 p 1 : _ p r o p e r t i e s   z : I d = " i 6 8 4 4 "   i : t y p e = " d 1 p 1 : M D M P r o p e r t i e s " > < d 1 p 1 : P a r e n t   z : R e f = " i 6 8 4 3 " / > < d 1 p 1 : U U I D > N Z N 9 c r m I D q L u < / d 1 p 1 : U U I D > < d 1 p 1 : _ c o n t e x t C o l l e c t i o n s > < d 2 : K e y V a l u e O f a n y T y p e C o m p o n e n t C o l l e c t i o n O f a n y T y p e g W H h t R N j > < d 2 : K e y   z : R e f = " i 3 2 " / > < d 2 : V a l u e   z : I d = " i 6 8 4 5 " > < d 1 p 1 : U U I D > p 3 F S Y V i V K S P 2 < / d 1 p 1 : U U I D > < d 1 p 1 : _ e l e m e n t s > < d 2 : a n y T y p e   z : I d = " i 6 8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4 3 " / > < d 1 p 1 : U U I D > d E l G C G k Q z A h r < / d 1 p 1 : U U I D > < d 1 p 1 : C o n t a i n e r   z : R e f = " i 6 8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 u M 7 s s l A M 3 4 x Y ? S h e e t 1 ! R 2 3 4 8 C 1 : R 2 3 4 9 C 1 / 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4 7 "   i : t y p e = " d 1 p 1 : L a b e l " > < d 1 p 1 : P a r e n t   z : R e f = " i 6 8 4 3 " / > < d 1 p 1 : U U I D > G h M u 6 X t 7 T e 3 e 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6 8 0 1 " / > < d 1 p 1 : U U I D > P E U M l D P P v X h j < / d 1 p 1 : U U I D > < d 1 p 1 : _ p r o p e r t i e s   z : I d = " i 6 8 4 9 "   i : t y p e = " d 1 p 1 : M D M P r o p e r t i e s " > < d 1 p 1 : P a r e n t   z : R e f = " i 6 8 4 8 " / > < d 1 p 1 : U U I D > S 7 Y E 1 U l 7 G V s S < / d 1 p 1 : U U I D > < d 1 p 1 : _ c o n t e x t C o l l e c t i o n s > < d 2 : K e y V a l u e O f a n y T y p e C o m p o n e n t C o l l e c t i o n O f a n y T y p e g W H h t R N j > < d 2 : K e y   z : R e f = " i 3 2 " / > < d 2 : V a l u e   z : I d = " i 6 8 5 0 " > < d 1 p 1 : U U I D > x T k e p G p 7 K W b X < / d 1 p 1 : U U I D > < d 1 p 1 : _ e l e m e n t s > < d 2 : a n y T y p e   z : I d = " i 6 8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4 8 " / > < d 1 p 1 : U U I D > E g G 7 G 4 4 x W Y 6 a < / d 1 p 1 : U U I D > < d 1 p 1 : C o n t a i n e r   z : R e f = " i 6 8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 u M 7 s s l A M 3 4 x Y ? S h e e t 1 ! R 2 3 5 0 C 1 : R 2 3 5 1 C 1 / 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5 2 "   i : t y p e = " d 1 p 1 : L a b e l " > < d 1 p 1 : P a r e n t   z : R e f = " i 6 8 4 8 " / > < d 1 p 1 : U U I D > d r L M 0 z s v 9 o k B 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6 8 0 1 " / > < d 1 p 1 : U U I D > b i s M H z 9 5 l v r y < / d 1 p 1 : U U I D > < d 1 p 1 : _ p r o p e r t i e s   z : I d = " i 6 8 5 4 "   i : t y p e = " d 1 p 1 : M D M P r o p e r t i e s " > < d 1 p 1 : P a r e n t   z : R e f = " i 6 8 5 3 " / > < d 1 p 1 : U U I D > x d c 1 r R v O X T J t < / d 1 p 1 : U U I D > < d 1 p 1 : _ c o n t e x t C o l l e c t i o n s > < d 2 : K e y V a l u e O f a n y T y p e C o m p o n e n t C o l l e c t i o n O f a n y T y p e g W H h t R N j > < d 2 : K e y   z : R e f = " i 3 2 " / > < d 2 : V a l u e   z : I d = " i 6 8 5 5 " > < d 1 p 1 : U U I D > b F m s W k h A h A 8 X < / d 1 p 1 : U U I D > < d 1 p 1 : _ e l e m e n t s > < d 2 : a n y T y p e   z : I d = " i 6 8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5 3 " / > < d 1 p 1 : U U I D > L o 2 L a 4 5 j X K i L < / d 1 p 1 : U U I D > < d 1 p 1 : C o n t a i n e r   z : R e f = " i 6 8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 u M 7 s s l A M 3 4 x Y ? S h e e t 1 ! R 2 3 5 2 C 1 : R 2 3 5 3 C 1 / 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5 7 "   i : t y p e = " d 1 p 1 : L a b e l " > < d 1 p 1 : P a r e n t   z : R e f = " i 6 8 5 3 " / > < d 1 p 1 : U U I D > J t r 5 t r T z 9 X O f 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8 5 8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6 6 9 6 " / > < d 1 p 1 : U U I D > H 0 T R 0 H s l 6 J Q 8 < / d 1 p 1 : U U I D > < d 1 p 1 : _ p r o p e r t i e s   z : I d = " i 6 8 5 9 "   i : t y p e = " d 1 p 1 : M D M P r o p e r t i e s " > < d 1 p 1 : P a r e n t   z : R e f = " i 6 8 5 8 " / > < d 1 p 1 : U U I D > h z Q 3 l M A x X X b A < / d 1 p 1 : U U I D > < d 1 p 1 : _ c o n t e x t C o l l e c t i o n s > < d 2 : K e y V a l u e O f a n y T y p e C o m p o n e n t C o l l e c t i o n O f a n y T y p e g W H h t R N j > < d 2 : K e y   z : R e f = " i 3 2 " / > < d 2 : V a l u e   z : I d = " i 6 8 6 0 " > < d 1 p 1 : U U I D > Q N a x 2 5 1 5 f F n D < / d 1 p 1 : U U I D > < d 1 p 1 : _ e l e m e n t s > < d 2 : a n y T y p e   z : I d = " i 6 8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5 8 " / > < d 1 p 1 : U U I D > V j y c X k W W h a D i < / d 1 p 1 : U U I D > < d 1 p 1 : C o n t a i n e r   z : R e f = " i 6 8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8 6 2 "   i : t y p e = " d 1 p 1 : L a b e l " > < d 1 p 1 : P a r e n t   z : R e f = " i 6 8 5 8 " / > < d 1 p 1 : U U I D > U T B F W y F B d s V a 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6 3 "   i : t y p e = " d 1 p 1 : E l e m e n t s " > < d 1 p 1 : P a r e n t   z : R e f = " i 6 8 5 8 " / > < d 1 p 1 : U U I D > B 1 u m n x j j 4 u i z < / d 1 p 1 : U U I D > < d 1 p 1 : _ c o n t e x t C o l l e c t i o n s > < d 2 : K e y V a l u e O f a n y T y p e C o m p o n e n t C o l l e c t i o n O f a n y T y p e g W H h t R N j > < d 2 : K e y   z : R e f = " i 3 2 " / > < d 2 : V a l u e   z : I d = " i 6 8 6 4 " > < d 1 p 1 : U U I D > W b p J w U i e J l Q 7 < / d 1 p 1 : U U I D > < d 1 p 1 : _ e l e m e n t s > < d 2 : a n y T y p e   z : I d = " i 6 8 6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6 8 5 8 " / > < d 1 p 1 : U U I D > T G 7 J k r E 1 v b e 2 < / d 1 p 1 : U U I D > < d 1 p 1 : _ p r o p e r t i e s   z : I d = " i 6 8 6 6 "   i : t y p e = " d 1 p 1 : M D M P r o p e r t i e s " > < d 1 p 1 : P a r e n t   z : R e f = " i 6 8 6 5 " / > < d 1 p 1 : U U I D > Q o Z U A L 9 1 N 1 2 N < / d 1 p 1 : U U I D > < d 1 p 1 : _ c o n t e x t C o l l e c t i o n s > < d 2 : K e y V a l u e O f a n y T y p e C o m p o n e n t C o l l e c t i o n O f a n y T y p e g W H h t R N j > < d 2 : K e y   z : R e f = " i 3 2 " / > < d 2 : V a l u e   z : I d = " i 6 8 6 7 " > < d 1 p 1 : U U I D > Z J r b S m r j L N e C < / d 1 p 1 : U U I D > < d 1 p 1 : _ e l e m e n t s > < d 2 : a n y T y p e   z : I d = " i 6 8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6 5 " / > < d 1 p 1 : U U I D > U j a x B E d 3 J 1 d O < / d 1 p 1 : U U I D > < d 1 p 1 : C o n t a i n e r   z : R e f = " i 6 8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 u M 7 s s l A M 3 4 x Y ? S h e e t 1 ! R 2 3 5 5 C 1 : R 2 3 5 6 C 1 / 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6 3 " / > < d 1 p 1 : _ l a b e l s > < d 2 : K e y V a l u e O f s t r i n g a n y T y p e > < d 2 : K e y > L a b e l < / d 2 : K e y > < d 2 : V a l u e   z : I d = " i 6 8 6 9 "   i : t y p e = " d 1 p 1 : L a b e l " > < d 1 p 1 : P a r e n t   z : R e f = " i 6 8 6 5 " / > < d 1 p 1 : U U I D > r 5 b w o e p 9 7 y U Q 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7 0 "   i : t y p e = " d 1 p 1 : E l e m e n t s " > < d 1 p 1 : P a r e n t   z : R e f = " i 6 8 6 5 " / > < d 1 p 1 : U U I D > G a y k L E q y D D t Q < / d 1 p 1 : U U I D > < d 1 p 1 : _ c o n t e x t C o l l e c t i o n s > < d 2 : K e y V a l u e O f a n y T y p e C o m p o n e n t C o l l e c t i o n O f a n y T y p e g W H h t R N j > < d 2 : K e y   z : R e f = " i 3 2 " / > < d 2 : V a l u e   z : I d = " i 6 8 7 1 " > < d 1 p 1 : U U I D > o Y 4 d W 6 a D 4 w C J < / d 1 p 1 : U U I D > < d 1 p 1 : _ e l e m e n t s > < d 2 : a n y T y p e   z : I d = " i 6 8 7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6 8 6 5 " / > < d 1 p 1 : U U I D > u e p r v q z v x S U p < / d 1 p 1 : U U I D > < d 1 p 1 : _ p r o p e r t i e s   z : I d = " i 6 8 7 3 "   i : t y p e = " d 1 p 1 : M D M P r o p e r t i e s " > < d 1 p 1 : P a r e n t   z : R e f = " i 6 8 7 2 " / > < d 1 p 1 : U U I D > b i 5 T F x 0 i r l 7 O < / d 1 p 1 : U U I D > < d 1 p 1 : _ c o n t e x t C o l l e c t i o n s > < d 2 : K e y V a l u e O f a n y T y p e C o m p o n e n t C o l l e c t i o n O f a n y T y p e g W H h t R N j > < d 2 : K e y   z : R e f = " i 3 2 " / > < d 2 : V a l u e   z : I d = " i 6 8 7 4 " > < d 1 p 1 : U U I D > u 4 D 5 u f W G J X 5 b < / d 1 p 1 : U U I D > < d 1 p 1 : _ e l e m e n t s > < d 2 : a n y T y p e   z : I d = " i 6 8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7 2 " / > < d 1 p 1 : U U I D > o M z I Y 8 D m r d 3 v < / d 1 p 1 : U U I D > < d 1 p 1 : C o n t a i n e r   z : R e f = " i 6 8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 u M 7 s s l A M 3 4 x Y ? S h e e t 1 ! R 2 3 5 7 C 1 : R 2 3 5 8 C 1 / 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7 0 " / > < d 1 p 1 : _ l a b e l s > < d 2 : K e y V a l u e O f s t r i n g a n y T y p e > < d 2 : K e y > L a b e l < / d 2 : K e y > < d 2 : V a l u e   z : I d = " i 6 8 7 6 "   i : t y p e = " d 1 p 1 : L a b e l " > < d 1 p 1 : P a r e n t   z : R e f = " i 6 8 7 2 " / > < d 1 p 1 : U U I D > q 8 O R 8 j d d E P O 1 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7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6 8 6 5 " / > < d 1 p 1 : U U I D > O X Y t i s D X q 2 h i < / d 1 p 1 : U U I D > < d 1 p 1 : _ p r o p e r t i e s   z : I d = " i 6 8 7 8 "   i : t y p e = " d 1 p 1 : M D M P r o p e r t i e s " > < d 1 p 1 : P a r e n t   z : R e f = " i 6 8 7 7 " / > < d 1 p 1 : U U I D > j X d Z X 6 V z l M 4 G < / d 1 p 1 : U U I D > < d 1 p 1 : _ c o n t e x t C o l l e c t i o n s > < d 2 : K e y V a l u e O f a n y T y p e C o m p o n e n t C o l l e c t i o n O f a n y T y p e g W H h t R N j > < d 2 : K e y   z : R e f = " i 3 2 " / > < d 2 : V a l u e   z : I d = " i 6 8 7 9 " > < d 1 p 1 : U U I D > A i K p g X F K m e i 1 < / d 1 p 1 : U U I D > < d 1 p 1 : _ e l e m e n t s > < d 2 : a n y T y p e   z : I d = " i 6 8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7 7 " / > < d 1 p 1 : U U I D > y r K t h V h a A T P W < / d 1 p 1 : U U I D > < d 1 p 1 : C o n t a i n e r   z : R e f = " i 6 8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 u M 7 s s l A M 3 4 x Y ? S h e e t 1 ! R 2 3 5 9 C 1 : R 2 3 6 0 C 1 / 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7 0 " / > < d 1 p 1 : _ l a b e l s > < d 2 : K e y V a l u e O f s t r i n g a n y T y p e > < d 2 : K e y > L a b e l < / d 2 : K e y > < d 2 : V a l u e   z : I d = " i 6 8 8 1 "   i : t y p e = " d 1 p 1 : L a b e l " > < d 1 p 1 : P a r e n t   z : R e f = " i 6 8 7 7 " / > < d 1 p 1 : U U I D > O m g K O f e 7 c q C Q 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8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6 8 6 5 " / > < d 1 p 1 : U U I D > W W g y e Q R w J s w k < / d 1 p 1 : U U I D > < d 1 p 1 : _ p r o p e r t i e s   z : I d = " i 6 8 8 3 "   i : t y p e = " d 1 p 1 : M D M P r o p e r t i e s " > < d 1 p 1 : P a r e n t   z : R e f = " i 6 8 8 2 " / > < d 1 p 1 : U U I D > B 7 t N B H 1 k S s I 0 < / d 1 p 1 : U U I D > < d 1 p 1 : _ c o n t e x t C o l l e c t i o n s > < d 2 : K e y V a l u e O f a n y T y p e C o m p o n e n t C o l l e c t i o n O f a n y T y p e g W H h t R N j > < d 2 : K e y   z : R e f = " i 3 2 " / > < d 2 : V a l u e   z : I d = " i 6 8 8 4 " > < d 1 p 1 : U U I D > q Z G U X u I M 0 l b r < / d 1 p 1 : U U I D > < d 1 p 1 : _ e l e m e n t s > < d 2 : a n y T y p e   z : I d = " i 6 8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8 2 " / > < d 1 p 1 : U U I D > n n R Q p e F r T y n j < / d 1 p 1 : U U I D > < d 1 p 1 : C o n t a i n e r   z : R e f = " i 6 8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 u M 7 s s l A M 3 4 x Y ? S h e e t 1 ! R 2 3 6 1 C 1 : R 2 3 6 2 C 1 / 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7 0 " / > < d 1 p 1 : _ l a b e l s > < d 2 : K e y V a l u e O f s t r i n g a n y T y p e > < d 2 : K e y > L a b e l < / d 2 : K e y > < d 2 : V a l u e   z : I d = " i 6 8 8 6 "   i : t y p e = " d 1 p 1 : L a b e l " > < d 1 p 1 : P a r e n t   z : R e f = " i 6 8 8 2 " / > < d 1 p 1 : U U I D > q 5 b t S E H k 1 6 y u 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8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6 8 6 5 " / > < d 1 p 1 : U U I D > K J y 0 G X Y l g L D 1 < / d 1 p 1 : U U I D > < d 1 p 1 : _ p r o p e r t i e s   z : I d = " i 6 8 8 8 "   i : t y p e = " d 1 p 1 : M D M P r o p e r t i e s " > < d 1 p 1 : P a r e n t   z : R e f = " i 6 8 8 7 " / > < d 1 p 1 : U U I D > h 2 I f o 7 l P j V 3 I < / d 1 p 1 : U U I D > < d 1 p 1 : _ c o n t e x t C o l l e c t i o n s > < d 2 : K e y V a l u e O f a n y T y p e C o m p o n e n t C o l l e c t i o n O f a n y T y p e g W H h t R N j > < d 2 : K e y   z : R e f = " i 3 2 " / > < d 2 : V a l u e   z : I d = " i 6 8 8 9 " > < d 1 p 1 : U U I D > M N C R L C g b g C b Z < / d 1 p 1 : U U I D > < d 1 p 1 : _ e l e m e n t s > < d 2 : a n y T y p e   z : I d = " i 6 8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8 7 " / > < d 1 p 1 : U U I D > r k 5 z n b g A x h q f < / d 1 p 1 : U U I D > < d 1 p 1 : C o n t a i n e r   z : R e f = " i 6 8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 u M 7 s s l A M 3 4 x Y ? S h e e t 1 ! R 2 3 6 3 C 1 : R 2 3 6 4 C 1 / 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7 0 " / > < d 1 p 1 : _ l a b e l s > < d 2 : K e y V a l u e O f s t r i n g a n y T y p e > < d 2 : K e y > L a b e l < / d 2 : K e y > < d 2 : V a l u e   z : I d = " i 6 8 9 1 "   i : t y p e = " d 1 p 1 : L a b e l " > < d 1 p 1 : P a r e n t   z : R e f = " i 6 8 8 7 " / > < d 1 p 1 : U U I D > X Z K i r g K o 2 i M G 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8 9 2 "   i : t y p e = " d 1 p 1 : E l e m e n t " > < d 1 p 1 : N a m e > R & a m p ; 2 3 3 ; g i o n < / d 1 p 1 : N a m e > < d 1 p 1 : O b j e c t T y p e > E l e m e n t < / d 1 p 1 : O b j e c t T y p e > < d 1 p 1 : P a r e n t   z : R e f = " i 6 6 9 6 " / > < d 1 p 1 : U U I D > R P G W S g V k n k o Q < / d 1 p 1 : U U I D > < d 1 p 1 : _ p r o p e r t i e s   z : I d = " i 6 8 9 3 "   i : t y p e = " d 1 p 1 : M D M P r o p e r t i e s " > < d 1 p 1 : P a r e n t   z : R e f = " i 6 8 9 2 " / > < d 1 p 1 : U U I D > f o i 2 A L H b t J B b < / d 1 p 1 : U U I D > < d 1 p 1 : _ c o n t e x t C o l l e c t i o n s > < d 2 : K e y V a l u e O f a n y T y p e C o m p o n e n t C o l l e c t i o n O f a n y T y p e g W H h t R N j > < d 2 : K e y   z : R e f = " i 3 2 " / > < d 2 : V a l u e   z : I d = " i 6 8 9 4 " > < d 1 p 1 : U U I D > W z g Q R L D m a t p D < / d 1 p 1 : U U I D > < d 1 p 1 : _ e l e m e n t s > < d 2 : a n y T y p e   z : I d = " i 6 8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9 2 " / > < d 1 p 1 : U U I D > C w n I z 3 V s i h r h < / d 1 p 1 : U U I D > < d 1 p 1 : C o n t a i n e r   z : R e f = " i 6 8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 u M 7 s s l A M 3 4 x Y ? S h e e t 1 ! R 2 3 6 5 C 1 / 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8 9 6 "   i : t y p e = " d 1 p 1 : L a b e l " > < d 1 p 1 : P a r e n t   z : R e f = " i 6 8 9 2 " / > < d 1 p 1 : U U I D > I I g R p T Q 1 w 4 i H 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9 7 "   i : t y p e = " d 1 p 1 : E l e m e n t s " > < d 1 p 1 : P a r e n t   z : R e f = " i 6 8 9 2 " / > < d 1 p 1 : U U I D > Q G l 2 b 1 W o p Q e e < / d 1 p 1 : U U I D > < d 1 p 1 : _ c o n t e x t C o l l e c t i o n s > < d 2 : K e y V a l u e O f a n y T y p e C o m p o n e n t C o l l e c t i o n O f a n y T y p e g W H h t R N j > < d 2 : K e y   z : R e f = " i 3 2 " / > < d 2 : V a l u e   z : I d = " i 6 8 9 8 " > < d 1 p 1 : U U I D > i 4 7 n c q z e z C C M < / d 1 p 1 : U U I D > < d 1 p 1 : _ e l e m e n t s > < d 2 : a n y T y p e   z : I d = " i 6 8 9 9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6 8 9 2 " / > < d 1 p 1 : U U I D > v d I u O 9 m u F X F h < / d 1 p 1 : U U I D > < d 1 p 1 : _ p r o p e r t i e s   z : I d = " i 6 9 0 0 "   i : t y p e = " d 1 p 1 : M D M P r o p e r t i e s " > < d 1 p 1 : P a r e n t   z : R e f = " i 6 8 9 9 " / > < d 1 p 1 : U U I D > Z p b U 4 A r r j e X y < / d 1 p 1 : U U I D > < d 1 p 1 : _ c o n t e x t C o l l e c t i o n s > < d 2 : K e y V a l u e O f a n y T y p e C o m p o n e n t C o l l e c t i o n O f a n y T y p e g W H h t R N j > < d 2 : K e y   z : R e f = " i 3 2 " / > < d 2 : V a l u e   z : I d = " i 6 9 0 1 " > < d 1 p 1 : U U I D > v Q t l e D E 2 9 f 0 O < / d 1 p 1 : U U I D > < d 1 p 1 : _ e l e m e n t s > < d 2 : a n y T y p e   z : I d = " i 6 9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9 9 " / > < d 1 p 1 : U U I D > c 9 m z y T 1 4 I 8 x n < / d 1 p 1 : U U I D > < d 1 p 1 : C o n t a i n e r   z : R e f = " i 6 9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 u M 7 s s l A M 3 4 x Y ? S h e e t 1 ! R 2 3 6 6 C 1 : R 2 3 6 7 C 1 / 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9 7 " / > < d 1 p 1 : _ l a b e l s > < d 2 : K e y V a l u e O f s t r i n g a n y T y p e > < d 2 : K e y > L a b e l < / d 2 : K e y > < d 2 : V a l u e   z : I d = " i 6 9 0 3 "   i : t y p e = " d 1 p 1 : L a b e l " > < d 1 p 1 : P a r e n t   z : R e f = " i 6 8 9 9 " / > < d 1 p 1 : U U I D > J h o w T z C R z a 4 o 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9 0 4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6 8 9 2 " / > < d 1 p 1 : U U I D > p 0 3 R u m o b Q m z f < / d 1 p 1 : U U I D > < d 1 p 1 : _ p r o p e r t i e s   z : I d = " i 6 9 0 5 "   i : t y p e = " d 1 p 1 : M D M P r o p e r t i e s " > < d 1 p 1 : P a r e n t   z : R e f = " i 6 9 0 4 " / > < d 1 p 1 : U U I D > n u s a C 7 f i Z z N j < / d 1 p 1 : U U I D > < d 1 p 1 : _ c o n t e x t C o l l e c t i o n s > < d 2 : K e y V a l u e O f a n y T y p e C o m p o n e n t C o l l e c t i o n O f a n y T y p e g W H h t R N j > < d 2 : K e y   z : R e f = " i 3 2 " / > < d 2 : V a l u e   z : I d = " i 6 9 0 6 " > < d 1 p 1 : U U I D > I v O e c z i 9 z N w 4 < / d 1 p 1 : U U I D > < d 1 p 1 : _ e l e m e n t s > < d 2 : a n y T y p e   z : I d = " i 6 9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0 4 " / > < d 1 p 1 : U U I D > U 2 3 P l d q 5 e F 0 u < / d 1 p 1 : U U I D > < d 1 p 1 : C o n t a i n e r   z : R e f = " i 6 9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 u M 7 s s l A M 3 4 x Y ? S h e e t 1 ! R 2 3 6 8 C 1 : R 2 3 6 9 C 1 / 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9 7 " / > < d 1 p 1 : _ l a b e l s > < d 2 : K e y V a l u e O f s t r i n g a n y T y p e > < d 2 : K e y > L a b e l < / d 2 : K e y > < d 2 : V a l u e   z : I d = " i 6 9 0 8 "   i : t y p e = " d 1 p 1 : L a b e l " > < d 1 p 1 : P a r e n t   z : R e f = " i 6 9 0 4 " / > < d 1 p 1 : U U I D > E Z Y f q 5 5 j t J 8 r 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9 0 9 "   i : t y p e = " d 1 p 1 : E l e m e n t s " > < d 1 p 1 : P a r e n t   z : R e f = " i 6 9 0 4 " / > < d 1 p 1 : U U I D > u g H t c 5 s f 0 i M n < / d 1 p 1 : U U I D > < d 1 p 1 : _ c o n t e x t C o l l e c t i o n s > < d 2 : K e y V a l u e O f a n y T y p e C o m p o n e n t C o l l e c t i o n O f a n y T y p e g W H h t R N j > < d 2 : K e y   z : R e f = " i 3 2 " / > < d 2 : V a l u e   z : I d = " i 6 9 1 0 " > < d 1 p 1 : U U I D > b 6 k 2 9 g L G B 1 X O < / d 1 p 1 : U U I D > < d 1 p 1 : _ e l e m e n t s > < d 2 : a n y T y p e   z : I d = " i 6 9 1 1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6 9 0 4 " / > < d 1 p 1 : U U I D > a 5 9 U 4 T q P a p 9 T < / d 1 p 1 : U U I D > < d 1 p 1 : _ p r o p e r t i e s   z : I d = " i 6 9 1 2 "   i : t y p e = " d 1 p 1 : M D M P r o p e r t i e s " > < d 1 p 1 : P a r e n t   z : R e f = " i 6 9 1 1 " / > < d 1 p 1 : U U I D > S p 0 B A R z u x D o C < / d 1 p 1 : U U I D > < d 1 p 1 : _ c o n t e x t C o l l e c t i o n s > < d 2 : K e y V a l u e O f a n y T y p e C o m p o n e n t C o l l e c t i o n O f a n y T y p e g W H h t R N j > < d 2 : K e y   z : R e f = " i 3 2 " / > < d 2 : V a l u e   z : I d = " i 6 9 1 3 " > < d 1 p 1 : U U I D > E Z c T b x y i 8 x B K < / d 1 p 1 : U U I D > < d 1 p 1 : _ e l e m e n t s > < d 2 : a n y T y p e   z : I d = " i 6 9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1 1 " / > < d 1 p 1 : U U I D > D P 6 6 J S F F 5 e I y < / d 1 p 1 : U U I D > < d 1 p 1 : C o n t a i n e r   z : R e f = " i 6 9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 u M 7 s s l A M 3 4 x Y ? S h e e t 1 ! R 2 3 7 0 C 1 : R 2 3 7 1 C 1 / 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1 5 "   i : t y p e = " d 1 p 1 : L a b e l " > < d 1 p 1 : P a r e n t   z : R e f = " i 6 9 1 1 " / > < d 1 p 1 : U U I D > x l p Z e t Q 1 7 R S D 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1 6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6 9 0 4 " / > < d 1 p 1 : U U I D > p o V x g n q E t e 7 D < / d 1 p 1 : U U I D > < d 1 p 1 : _ p r o p e r t i e s   z : I d = " i 6 9 1 7 "   i : t y p e = " d 1 p 1 : M D M P r o p e r t i e s " > < d 1 p 1 : P a r e n t   z : R e f = " i 6 9 1 6 " / > < d 1 p 1 : U U I D > z g 9 i Y B I U N 1 K M < / d 1 p 1 : U U I D > < d 1 p 1 : _ c o n t e x t C o l l e c t i o n s > < d 2 : K e y V a l u e O f a n y T y p e C o m p o n e n t C o l l e c t i o n O f a n y T y p e g W H h t R N j > < d 2 : K e y   z : R e f = " i 3 2 " / > < d 2 : V a l u e   z : I d = " i 6 9 1 8 " > < d 1 p 1 : U U I D > A X f r R S w j o p 7 v < / d 1 p 1 : U U I D > < d 1 p 1 : _ e l e m e n t s > < d 2 : a n y T y p e   z : I d = " i 6 9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1 6 " / > < d 1 p 1 : U U I D > Q 1 l e 8 j H l R p U 4 < / d 1 p 1 : U U I D > < d 1 p 1 : C o n t a i n e r   z : R e f = " i 6 9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 u M 7 s s l A M 3 4 x Y ? S h e e t 1 ! R 2 3 7 2 C 1 : R 2 3 7 3 C 1 / 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2 0 "   i : t y p e = " d 1 p 1 : L a b e l " > < d 1 p 1 : P a r e n t   z : R e f = " i 6 9 1 6 " / > < d 1 p 1 : U U I D > m y u Z e 4 B c n l n H 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2 1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6 9 0 4 " / > < d 1 p 1 : U U I D > r 4 y M 9 1 H 1 E L M k < / d 1 p 1 : U U I D > < d 1 p 1 : _ p r o p e r t i e s   z : I d = " i 6 9 2 2 "   i : t y p e = " d 1 p 1 : M D M P r o p e r t i e s " > < d 1 p 1 : P a r e n t   z : R e f = " i 6 9 2 1 " / > < d 1 p 1 : U U I D > p Q J 6 p r 6 N E v 5 w < / d 1 p 1 : U U I D > < d 1 p 1 : _ c o n t e x t C o l l e c t i o n s > < d 2 : K e y V a l u e O f a n y T y p e C o m p o n e n t C o l l e c t i o n O f a n y T y p e g W H h t R N j > < d 2 : K e y   z : R e f = " i 3 2 " / > < d 2 : V a l u e   z : I d = " i 6 9 2 3 " > < d 1 p 1 : U U I D > p Y y n t j J U j O O g < / d 1 p 1 : U U I D > < d 1 p 1 : _ e l e m e n t s > < d 2 : a n y T y p e   z : I d = " i 6 9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2 1 " / > < d 1 p 1 : U U I D > W o W p u k 5 W C k 3 B < / d 1 p 1 : U U I D > < d 1 p 1 : C o n t a i n e r   z : R e f = " i 6 9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 u M 7 s s l A M 3 4 x Y ? S h e e t 1 ! R 2 3 7 4 C 1 : R 2 3 7 5 C 1 / 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2 5 "   i : t y p e = " d 1 p 1 : L a b e l " > < d 1 p 1 : P a r e n t   z : R e f = " i 6 9 2 1 " / > < d 1 p 1 : U U I D > a V G q V q p j l J D n 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2 6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6 9 0 4 " / > < d 1 p 1 : U U I D > z m g v F R R r U h L H < / d 1 p 1 : U U I D > < d 1 p 1 : _ p r o p e r t i e s   z : I d = " i 6 9 2 7 "   i : t y p e = " d 1 p 1 : M D M P r o p e r t i e s " > < d 1 p 1 : P a r e n t   z : R e f = " i 6 9 2 6 " / > < d 1 p 1 : U U I D > H z 4 6 s u r j 6 z s l < / d 1 p 1 : U U I D > < d 1 p 1 : _ c o n t e x t C o l l e c t i o n s > < d 2 : K e y V a l u e O f a n y T y p e C o m p o n e n t C o l l e c t i o n O f a n y T y p e g W H h t R N j > < d 2 : K e y   z : R e f = " i 3 2 " / > < d 2 : V a l u e   z : I d = " i 6 9 2 8 " > < d 1 p 1 : U U I D > n e 1 s f 9 V j B n f A < / d 1 p 1 : U U I D > < d 1 p 1 : _ e l e m e n t s > < d 2 : a n y T y p e   z : I d = " i 6 9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2 6 " / > < d 1 p 1 : U U I D > R S e f z k u N e w e 3 < / d 1 p 1 : U U I D > < d 1 p 1 : C o n t a i n e r   z : R e f = " i 6 9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 u M 7 s s l A M 3 4 x Y ? S h e e t 1 ! R 2 3 7 6 C 1 : R 2 3 7 7 C 1 / 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3 0 "   i : t y p e = " d 1 p 1 : L a b e l " > < d 1 p 1 : P a r e n t   z : R e f = " i 6 9 2 6 " / > < d 1 p 1 : U U I D > f x 4 B 2 S 5 8 J 9 s Q 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3 1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6 9 0 4 " / > < d 1 p 1 : U U I D > n s 5 Z 2 2 v V t 4 8 R < / d 1 p 1 : U U I D > < d 1 p 1 : _ p r o p e r t i e s   z : I d = " i 6 9 3 2 "   i : t y p e = " d 1 p 1 : M D M P r o p e r t i e s " > < d 1 p 1 : P a r e n t   z : R e f = " i 6 9 3 1 " / > < d 1 p 1 : U U I D > h N n z i p k n 6 v 1 P < / d 1 p 1 : U U I D > < d 1 p 1 : _ c o n t e x t C o l l e c t i o n s > < d 2 : K e y V a l u e O f a n y T y p e C o m p o n e n t C o l l e c t i o n O f a n y T y p e g W H h t R N j > < d 2 : K e y   z : R e f = " i 3 2 " / > < d 2 : V a l u e   z : I d = " i 6 9 3 3 " > < d 1 p 1 : U U I D > j N 2 D O V A h U 3 m Z < / d 1 p 1 : U U I D > < d 1 p 1 : _ e l e m e n t s > < d 2 : a n y T y p e   z : I d = " i 6 9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3 1 " / > < d 1 p 1 : U U I D > N M v X E e G 9 A 9 D R < / d 1 p 1 : U U I D > < d 1 p 1 : C o n t a i n e r   z : R e f = " i 6 9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 u M 7 s s l A M 3 4 x Y ? S h e e t 1 ! R 2 3 7 8 C 1 : R 2 3 7 9 C 1 / 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3 5 "   i : t y p e = " d 1 p 1 : L a b e l " > < d 1 p 1 : P a r e n t   z : R e f = " i 6 9 3 1 " / > < d 1 p 1 : U U I D > F Q A 7 h s l r z n t v 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3 6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6 9 0 4 " / > < d 1 p 1 : U U I D > F o H 0 r C O J X E H m < / d 1 p 1 : U U I D > < d 1 p 1 : _ p r o p e r t i e s   z : I d = " i 6 9 3 7 "   i : t y p e = " d 1 p 1 : M D M P r o p e r t i e s " > < d 1 p 1 : P a r e n t   z : R e f = " i 6 9 3 6 " / > < d 1 p 1 : U U I D > T h B W C 1 E k Z P y l < / d 1 p 1 : U U I D > < d 1 p 1 : _ c o n t e x t C o l l e c t i o n s > < d 2 : K e y V a l u e O f a n y T y p e C o m p o n e n t C o l l e c t i o n O f a n y T y p e g W H h t R N j > < d 2 : K e y   z : R e f = " i 3 2 " / > < d 2 : V a l u e   z : I d = " i 6 9 3 8 " > < d 1 p 1 : U U I D > l r 8 J w 6 k v m N j W < / d 1 p 1 : U U I D > < d 1 p 1 : _ e l e m e n t s > < d 2 : a n y T y p e   z : I d = " i 6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3 6 " / > < d 1 p 1 : U U I D > v N i c p 1 O s K k q s < / d 1 p 1 : U U I D > < d 1 p 1 : C o n t a i n e r   z : R e f = " i 6 9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 u M 7 s s l A M 3 4 x Y ? S h e e t 1 ! R 2 3 8 0 C 1 : R 2 3 8 1 C 1 / 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4 0 "   i : t y p e = " d 1 p 1 : L a b e l " > < d 1 p 1 : P a r e n t   z : R e f = " i 6 9 3 6 " / > < d 1 p 1 : U U I D > p n G E e Q Z C J Y b W 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4 1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6 9 0 4 " / > < d 1 p 1 : U U I D > F y O n c J E r d h h W < / d 1 p 1 : U U I D > < d 1 p 1 : _ p r o p e r t i e s   z : I d = " i 6 9 4 2 "   i : t y p e = " d 1 p 1 : M D M P r o p e r t i e s " > < d 1 p 1 : P a r e n t   z : R e f = " i 6 9 4 1 " / > < d 1 p 1 : U U I D > Q o e c z B A B Y K p Y < / d 1 p 1 : U U I D > < d 1 p 1 : _ c o n t e x t C o l l e c t i o n s > < d 2 : K e y V a l u e O f a n y T y p e C o m p o n e n t C o l l e c t i o n O f a n y T y p e g W H h t R N j > < d 2 : K e y   z : R e f = " i 3 2 " / > < d 2 : V a l u e   z : I d = " i 6 9 4 3 " > < d 1 p 1 : U U I D > a 6 O D a T q K 7 p c 0 < / d 1 p 1 : U U I D > < d 1 p 1 : _ e l e m e n t s > < d 2 : a n y T y p e   z : I d = " i 6 9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4 1 " / > < d 1 p 1 : U U I D > Q m 5 g A G b I A Q 0 H < / d 1 p 1 : U U I D > < d 1 p 1 : C o n t a i n e r   z : R e f = " i 6 9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 u M 7 s s l A M 3 4 x Y ? S h e e t 1 ! R 2 3 8 2 C 1 : R 2 3 8 3 C 1 / 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4 5 "   i : t y p e = " d 1 p 1 : L a b e l " > < d 1 p 1 : P a r e n t   z : R e f = " i 6 9 4 1 " / > < d 1 p 1 : U U I D > V Z M X g x n Q G u M l 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4 6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6 9 0 4 " / > < d 1 p 1 : U U I D > F q A r T e p l x Z i W < / d 1 p 1 : U U I D > < d 1 p 1 : _ p r o p e r t i e s   z : I d = " i 6 9 4 7 "   i : t y p e = " d 1 p 1 : M D M P r o p e r t i e s " > < d 1 p 1 : P a r e n t   z : R e f = " i 6 9 4 6 " / > < d 1 p 1 : U U I D > Y H 5 k N i 8 v i K 5 s < / d 1 p 1 : U U I D > < d 1 p 1 : _ c o n t e x t C o l l e c t i o n s > < d 2 : K e y V a l u e O f a n y T y p e C o m p o n e n t C o l l e c t i o n O f a n y T y p e g W H h t R N j > < d 2 : K e y   z : R e f = " i 3 2 " / > < d 2 : V a l u e   z : I d = " i 6 9 4 8 " > < d 1 p 1 : U U I D > h K R 1 3 f u p M o I M < / d 1 p 1 : U U I D > < d 1 p 1 : _ e l e m e n t s > < d 2 : a n y T y p e   z : I d = " i 6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4 6 " / > < d 1 p 1 : U U I D > F e A R t g X P H H l S < / d 1 p 1 : U U I D > < d 1 p 1 : C o n t a i n e r   z : R e f = " i 6 9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 u M 7 s s l A M 3 4 x Y ? S h e e t 1 ! R 2 3 8 4 C 1 : R 2 3 8 5 C 1 / 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5 0 "   i : t y p e = " d 1 p 1 : L a b e l " > < d 1 p 1 : P a r e n t   z : R e f = " i 6 9 4 6 " / > < d 1 p 1 : U U I D > G v m a I n a A 1 0 T 1 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5 1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6 9 0 4 " / > < d 1 p 1 : U U I D > F S L e S G 5 K W Z b l < / d 1 p 1 : U U I D > < d 1 p 1 : _ p r o p e r t i e s   z : I d = " i 6 9 5 2 "   i : t y p e = " d 1 p 1 : M D M P r o p e r t i e s " > < d 1 p 1 : P a r e n t   z : R e f = " i 6 9 5 1 " / > < d 1 p 1 : U U I D > T F 7 a r s S J r N 2 0 < / d 1 p 1 : U U I D > < d 1 p 1 : _ c o n t e x t C o l l e c t i o n s > < d 2 : K e y V a l u e O f a n y T y p e C o m p o n e n t C o l l e c t i o n O f a n y T y p e g W H h t R N j > < d 2 : K e y   z : R e f = " i 3 2 " / > < d 2 : V a l u e   z : I d = " i 6 9 5 3 " > < d 1 p 1 : U U I D > q k P f h L 4 z 9 t e t < / d 1 p 1 : U U I D > < d 1 p 1 : _ e l e m e n t s > < d 2 : a n y T y p e   z : I d = " i 6 9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5 1 " / > < d 1 p 1 : U U I D > b r B B x r l h j 9 e y < / d 1 p 1 : U U I D > < d 1 p 1 : C o n t a i n e r   z : R e f = " i 6 9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 u M 7 s s l A M 3 4 x Y ? S h e e t 1 ! R 2 3 8 6 C 1 : R 2 3 8 7 C 1 / 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5 5 "   i : t y p e = " d 1 p 1 : L a b e l " > < d 1 p 1 : P a r e n t   z : R e f = " i 6 9 5 1 " / > < d 1 p 1 : U U I D > d P D y j J 7 t T B Y W 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5 6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6 9 0 4 " / > < d 1 p 1 : U U I D > v Z V o Y v j t F 1 f Q < / d 1 p 1 : U U I D > < d 1 p 1 : _ p r o p e r t i e s   z : I d = " i 6 9 5 7 "   i : t y p e = " d 1 p 1 : M D M P r o p e r t i e s " > < d 1 p 1 : P a r e n t   z : R e f = " i 6 9 5 6 " / > < d 1 p 1 : U U I D > c U 7 f W 8 g 1 m K c J < / d 1 p 1 : U U I D > < d 1 p 1 : _ c o n t e x t C o l l e c t i o n s > < d 2 : K e y V a l u e O f a n y T y p e C o m p o n e n t C o l l e c t i o n O f a n y T y p e g W H h t R N j > < d 2 : K e y   z : R e f = " i 3 2 " / > < d 2 : V a l u e   z : I d = " i 6 9 5 8 " > < d 1 p 1 : U U I D > O 2 t 5 N w S p m O 3 A < / d 1 p 1 : U U I D > < d 1 p 1 : _ e l e m e n t s > < d 2 : a n y T y p e   z : I d = " i 6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5 6 " / > < d 1 p 1 : U U I D > j Q W A n V Q 0 G b 7 M < / d 1 p 1 : U U I D > < d 1 p 1 : C o n t a i n e r   z : R e f = " i 6 9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 u M 7 s s l A M 3 4 x Y ? S h e e t 1 ! R 2 3 8 8 C 1 : R 2 3 8 9 C 1 / 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6 0 "   i : t y p e = " d 1 p 1 : L a b e l " > < d 1 p 1 : P a r e n t   z : R e f = " i 6 9 5 6 " / > < d 1 p 1 : U U I D > y H B o A E g t v x o o 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6 1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6 9 0 4 " / > < d 1 p 1 : U U I D > a 5 F R y 5 Y y 6 6 d u < / d 1 p 1 : U U I D > < d 1 p 1 : _ p r o p e r t i e s   z : I d = " i 6 9 6 2 "   i : t y p e = " d 1 p 1 : M D M P r o p e r t i e s " > < d 1 p 1 : P a r e n t   z : R e f = " i 6 9 6 1 " / > < d 1 p 1 : U U I D > L a d B M m H W O 2 v 5 < / d 1 p 1 : U U I D > < d 1 p 1 : _ c o n t e x t C o l l e c t i o n s > < d 2 : K e y V a l u e O f a n y T y p e C o m p o n e n t C o l l e c t i o n O f a n y T y p e g W H h t R N j > < d 2 : K e y   z : R e f = " i 3 2 " / > < d 2 : V a l u e   z : I d = " i 6 9 6 3 " > < d 1 p 1 : U U I D > x p U y s 0 M T a 6 z G < / d 1 p 1 : U U I D > < d 1 p 1 : _ e l e m e n t s > < d 2 : a n y T y p e   z : I d = " i 6 9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6 1 " / > < d 1 p 1 : U U I D > f g Q Q 3 n D 1 4 g s y < / d 1 p 1 : U U I D > < d 1 p 1 : C o n t a i n e r   z : R e f = " i 6 9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 u M 7 s s l A M 3 4 x Y ? S h e e t 1 ! R 2 3 9 0 C 1 : R 2 3 9 1 C 1 / 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6 5 "   i : t y p e = " d 1 p 1 : L a b e l " > < d 1 p 1 : P a r e n t   z : R e f = " i 6 9 6 1 " / > < d 1 p 1 : U U I D > U v K s M T L C p S 4 n 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9 6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6 6 9 6 " / > < d 1 p 1 : U U I D > n 3 4 N K F 1 8 1 j Q P < / d 1 p 1 : U U I D > < d 1 p 1 : _ p r o p e r t i e s   z : I d = " i 6 9 6 7 "   i : t y p e = " d 1 p 1 : M D M P r o p e r t i e s " > < d 1 p 1 : P a r e n t   z : R e f = " i 6 9 6 6 " / > < d 1 p 1 : U U I D > Q Q c 9 G h w z f b C 8 < / d 1 p 1 : U U I D > < d 1 p 1 : _ c o n t e x t C o l l e c t i o n s > < d 2 : K e y V a l u e O f a n y T y p e C o m p o n e n t C o l l e c t i o n O f a n y T y p e g W H h t R N j > < d 2 : K e y   z : R e f = " i 3 2 " / > < d 2 : V a l u e   z : I d = " i 6 9 6 8 " > < d 1 p 1 : U U I D > B d I R O o w R l X Z q < / d 1 p 1 : U U I D > < d 1 p 1 : _ e l e m e n t s > < d 2 : a n y T y p e   z : I d = " i 6 9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6 6 " / > < d 1 p 1 : U U I D > S 1 c m z 4 B b 6 g e b < / d 1 p 1 : U U I D > < d 1 p 1 : C o n t a i n e r   z : R e f = " i 6 9 6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 u M 7 s s l A M 3 4 x Y ? S h e e t 1 ! R 2 3 9 2 C 1 / 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9 7 0 "   i : t y p e = " d 1 p 1 : L a b e l " > < d 1 p 1 : P a r e n t   z : R e f = " i 6 9 6 6 " / > < d 1 p 1 : U U I D > q b N 5 g r o z e 4 P r 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9 7 1 "   i : t y p e = " d 1 p 1 : E l e m e n t s " > < d 1 p 1 : P a r e n t   z : R e f = " i 6 9 6 6 " / > < d 1 p 1 : U U I D > T 4 X f W C 2 t p 0 I s < / d 1 p 1 : U U I D > < d 1 p 1 : _ c o n t e x t C o l l e c t i o n s > < d 2 : K e y V a l u e O f a n y T y p e C o m p o n e n t C o l l e c t i o n O f a n y T y p e g W H h t R N j > < d 2 : K e y   z : R e f = " i 3 2 " / > < d 2 : V a l u e   z : I d = " i 6 9 7 2 " > < d 1 p 1 : U U I D > F 8 v j j i 3 6 r 1 1 P < / d 1 p 1 : U U I D > < d 1 p 1 : _ e l e m e n t s > < d 2 : a n y T y p e   z : I d = " i 6 9 7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6 9 6 6 " / > < d 1 p 1 : U U I D > l V n z s i l n X f Y 0 < / d 1 p 1 : U U I D > < d 1 p 1 : _ p r o p e r t i e s   z : I d = " i 6 9 7 4 "   i : t y p e = " d 1 p 1 : M D M P r o p e r t i e s " > < d 1 p 1 : P a r e n t   z : R e f = " i 6 9 7 3 " / > < d 1 p 1 : U U I D > T M M 3 L A l L e R P b < / d 1 p 1 : U U I D > < d 1 p 1 : _ c o n t e x t C o l l e c t i o n s > < d 2 : K e y V a l u e O f a n y T y p e C o m p o n e n t C o l l e c t i o n O f a n y T y p e g W H h t R N j > < d 2 : K e y   z : R e f = " i 3 2 " / > < d 2 : V a l u e   z : I d = " i 6 9 7 5 " > < d 1 p 1 : U U I D > Z x m Q u b M 6 2 w o P < / d 1 p 1 : U U I D > < d 1 p 1 : _ e l e m e n t s > < d 2 : a n y T y p e   z : I d = " i 6 9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7 3 " / > < d 1 p 1 : U U I D > D K 9 l a m B f 9 r 3 C < / d 1 p 1 : U U I D > < d 1 p 1 : C o n t a i n e r   z : R e f = " i 6 9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 u M 7 s s l A M 3 4 x Y ? S h e e t 1 ! R 2 3 9 3 C 1 : R 2 3 9 4 C 1 / 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7 1 " / > < d 1 p 1 : _ l a b e l s > < d 2 : K e y V a l u e O f s t r i n g a n y T y p e > < d 2 : K e y > L a b e l < / d 2 : K e y > < d 2 : V a l u e   z : I d = " i 6 9 7 7 "   i : t y p e = " d 1 p 1 : L a b e l " > < d 1 p 1 : P a r e n t   z : R e f = " i 6 9 7 3 " / > < d 1 p 1 : U U I D > D z H 6 U m U m k 5 r w 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7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6 9 6 6 " / > < d 1 p 1 : U U I D > k 2 v R R Z j C 7 P i Y < / d 1 p 1 : U U I D > < d 1 p 1 : _ p r o p e r t i e s   z : I d = " i 6 9 7 9 "   i : t y p e = " d 1 p 1 : M D M P r o p e r t i e s " > < d 1 p 1 : P a r e n t   z : R e f = " i 6 9 7 8 " / > < d 1 p 1 : U U I D > X 1 G l w O M E m B H C < / d 1 p 1 : U U I D > < d 1 p 1 : _ c o n t e x t C o l l e c t i o n s > < d 2 : K e y V a l u e O f a n y T y p e C o m p o n e n t C o l l e c t i o n O f a n y T y p e g W H h t R N j > < d 2 : K e y   z : R e f = " i 3 2 " / > < d 2 : V a l u e   z : I d = " i 6 9 8 0 " > < d 1 p 1 : U U I D > P v r g U i k l i 7 0 B < / d 1 p 1 : U U I D > < d 1 p 1 : _ e l e m e n t s > < d 2 : a n y T y p e   z : I d = " i 6 9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7 8 " / > < d 1 p 1 : U U I D > A 9 v 2 Q u b y 1 k z 2 < / d 1 p 1 : U U I D > < d 1 p 1 : C o n t a i n e r   z : R e f = " i 6 9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 u M 7 s s l A M 3 4 x Y ? S h e e t 1 ! R 2 3 9 5 C 1 : R 2 3 9 6 C 1 / 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7 1 " / > < d 1 p 1 : _ l a b e l s > < d 2 : K e y V a l u e O f s t r i n g a n y T y p e > < d 2 : K e y > L a b e l < / d 2 : K e y > < d 2 : V a l u e   z : I d = " i 6 9 8 2 "   i : t y p e = " d 1 p 1 : L a b e l " > < d 1 p 1 : P a r e n t   z : R e f = " i 6 9 7 8 " / > < d 1 p 1 : U U I D > W u s L Z K N z Q t h 0 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8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6 9 6 6 " / > < d 1 p 1 : U U I D > w I I L r z K C 3 Y 9 o < / d 1 p 1 : U U I D > < d 1 p 1 : _ p r o p e r t i e s   z : I d = " i 6 9 8 4 "   i : t y p e = " d 1 p 1 : M D M P r o p e r t i e s " > < d 1 p 1 : P a r e n t   z : R e f = " i 6 9 8 3 " / > < d 1 p 1 : U U I D > R m K n k k o C D 7 S p < / d 1 p 1 : U U I D > < d 1 p 1 : _ c o n t e x t C o l l e c t i o n s > < d 2 : K e y V a l u e O f a n y T y p e C o m p o n e n t C o l l e c t i o n O f a n y T y p e g W H h t R N j > < d 2 : K e y   z : R e f = " i 3 2 " / > < d 2 : V a l u e   z : I d = " i 6 9 8 5 " > < d 1 p 1 : U U I D > v f L b H S e e D E k x < / d 1 p 1 : U U I D > < d 1 p 1 : _ e l e m e n t s > < d 2 : a n y T y p e   z : I d = " i 6 9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8 3 " / > < d 1 p 1 : U U I D > Y V y 1 l T J t 6 0 L t < / d 1 p 1 : U U I D > < d 1 p 1 : C o n t a i n e r   z : R e f = " i 6 9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 u M 7 s s l A M 3 4 x Y ? S h e e t 1 ! R 2 3 9 7 C 1 : R 2 3 9 8 C 1 / 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7 1 " / > < d 1 p 1 : _ l a b e l s > < d 2 : K e y V a l u e O f s t r i n g a n y T y p e > < d 2 : K e y > L a b e l < / d 2 : K e y > < d 2 : V a l u e   z : I d = " i 6 9 8 7 "   i : t y p e = " d 1 p 1 : L a b e l " > < d 1 p 1 : P a r e n t   z : R e f = " i 6 9 8 3 " / > < d 1 p 1 : U U I D > h m p y N X L C v D 4 3 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9 8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6 6 9 6 " / > < d 1 p 1 : U U I D > X C X E 5 g u U Y Z e o < / d 1 p 1 : U U I D > < d 1 p 1 : _ p r o p e r t i e s   z : I d = " i 6 9 8 9 "   i : t y p e = " d 1 p 1 : M D M P r o p e r t i e s " > < d 1 p 1 : P a r e n t   z : R e f = " i 6 9 8 8 " / > < d 1 p 1 : U U I D > T 6 B 7 T x 8 D s G 6 v < / d 1 p 1 : U U I D > < d 1 p 1 : _ c o n t e x t C o l l e c t i o n s > < d 2 : K e y V a l u e O f a n y T y p e C o m p o n e n t C o l l e c t i o n O f a n y T y p e g W H h t R N j > < d 2 : K e y   z : R e f = " i 3 2 " / > < d 2 : V a l u e   z : I d = " i 6 9 9 0 " > < d 1 p 1 : U U I D > d A r k F U z Q B Y J O < / d 1 p 1 : U U I D > < d 1 p 1 : _ e l e m e n t s > < d 2 : a n y T y p e   z : I d = " i 6 9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8 8 " / > < d 1 p 1 : U U I D > o w c u y j s F U d D K < / d 1 p 1 : U U I D > < d 1 p 1 : C o n t a i n e r   z : R e f = " i 6 9 8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9 9 2 "   i : t y p e = " d 1 p 1 : L a b e l " > < d 1 p 1 : P a r e n t   z : R e f = " i 6 9 8 8 " / > < d 1 p 1 : U U I D > n B o k i y z O I B d d 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9 9 3 "   i : t y p e = " d 1 p 1 : E l e m e n t s " > < d 1 p 1 : P a r e n t   z : R e f = " i 6 9 8 8 " / > < d 1 p 1 : U U I D > c 9 z t a t 9 o I l 8 Z < / d 1 p 1 : U U I D > < d 1 p 1 : _ c o n t e x t C o l l e c t i o n s > < d 2 : K e y V a l u e O f a n y T y p e C o m p o n e n t C o l l e c t i o n O f a n y T y p e g W H h t R N j > < d 2 : K e y   z : R e f = " i 3 2 " / > < d 2 : V a l u e   z : I d = " i 6 9 9 4 " > < d 1 p 1 : U U I D > o a u V g 5 f 7 f i h 5 < / d 1 p 1 : U U I D > < d 1 p 1 : _ e l e m e n t s > < d 2 : a n y T y p e   z : I d = " i 6 9 9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6 9 8 8 " / > < d 1 p 1 : U U I D > k B 3 p a 0 g u w L 9 Q < / d 1 p 1 : U U I D > < d 1 p 1 : _ p r o p e r t i e s   z : I d = " i 6 9 9 6 "   i : t y p e = " d 1 p 1 : M D M P r o p e r t i e s " > < d 1 p 1 : P a r e n t   z : R e f = " i 6 9 9 5 " / > < d 1 p 1 : U U I D > O g K Q G h E X Y C T k < / d 1 p 1 : U U I D > < d 1 p 1 : _ c o n t e x t C o l l e c t i o n s > < d 2 : K e y V a l u e O f a n y T y p e C o m p o n e n t C o l l e c t i o n O f a n y T y p e g W H h t R N j > < d 2 : K e y   z : R e f = " i 3 2 " / > < d 2 : V a l u e   z : I d = " i 6 9 9 7 " > < d 1 p 1 : U U I D > g j n n A 5 r 9 y x L i < / d 1 p 1 : U U I D > < d 1 p 1 : _ e l e m e n t s > < d 2 : a n y T y p e   z : I d = " i 6 9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9 5 " / > < d 1 p 1 : U U I D > R O P I Y 1 b G 6 g T k < / d 1 p 1 : U U I D > < d 1 p 1 : C o n t a i n e r   z : R e f = " i 6 9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 u M 7 s s l A M 3 4 x Y ? S h e e t 1 ! R 2 4 0 0 C 1 : R 2 4 0 1 C 1 / 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9 3 " / > < d 1 p 1 : _ l a b e l s > < d 2 : K e y V a l u e O f s t r i n g a n y T y p e > < d 2 : K e y > L a b e l < / d 2 : K e y > < d 2 : V a l u e   z : I d = " i 6 9 9 9 "   i : t y p e = " d 1 p 1 : L a b e l " > < d 1 p 1 : P a r e n t   z : R e f = " i 6 9 9 5 " / > < d 1 p 1 : U U I D > u J z S g u r l b d j i 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0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6 9 8 8 " / > < d 1 p 1 : U U I D > a 3 R L 1 A Z W E 3 q w < / d 1 p 1 : U U I D > < d 1 p 1 : _ p r o p e r t i e s   z : I d = " i 7 0 0 1 "   i : t y p e = " d 1 p 1 : M D M P r o p e r t i e s " > < d 1 p 1 : P a r e n t   z : R e f = " i 7 0 0 0 " / > < d 1 p 1 : U U I D > H i J f T w 1 u c 2 H O < / d 1 p 1 : U U I D > < d 1 p 1 : _ c o n t e x t C o l l e c t i o n s > < d 2 : K e y V a l u e O f a n y T y p e C o m p o n e n t C o l l e c t i o n O f a n y T y p e g W H h t R N j > < d 2 : K e y   z : R e f = " i 3 2 " / > < d 2 : V a l u e   z : I d = " i 7 0 0 2 " > < d 1 p 1 : U U I D > w F F Y w D X e U n 5 2 < / d 1 p 1 : U U I D > < d 1 p 1 : _ e l e m e n t s > < d 2 : a n y T y p e   z : I d = " i 7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0 0 " / > < d 1 p 1 : U U I D > O 6 9 h l N o H P D d d < / d 1 p 1 : U U I D > < d 1 p 1 : C o n t a i n e r   z : R e f = " i 7 0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 u M 7 s s l A M 3 4 x Y ? S h e e t 1 ! R 2 4 0 2 C 1 : R 2 4 0 3 C 1 / 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9 3 " / > < d 1 p 1 : _ l a b e l s > < d 2 : K e y V a l u e O f s t r i n g a n y T y p e > < d 2 : K e y > L a b e l < / d 2 : K e y > < d 2 : V a l u e   z : I d = " i 7 0 0 4 "   i : t y p e = " d 1 p 1 : L a b e l " > < d 1 p 1 : P a r e n t   z : R e f = " i 7 0 0 0 " / > < d 1 p 1 : U U I D > l u X e T g c A e D k M 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0 0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6 6 9 6 " / > < d 1 p 1 : U U I D > E 5 V q s f d m M v s d < / d 1 p 1 : U U I D > < d 1 p 1 : _ p r o p e r t i e s   z : I d = " i 7 0 0 6 "   i : t y p e = " d 1 p 1 : M D M P r o p e r t i e s " > < d 1 p 1 : P a r e n t   z : R e f = " i 7 0 0 5 " / > < d 1 p 1 : U U I D > n M r C 6 b G d H B M S < / d 1 p 1 : U U I D > < d 1 p 1 : _ c o n t e x t C o l l e c t i o n s > < d 2 : K e y V a l u e O f a n y T y p e C o m p o n e n t C o l l e c t i o n O f a n y T y p e g W H h t R N j > < d 2 : K e y   z : R e f = " i 3 2 " / > < d 2 : V a l u e   z : I d = " i 7 0 0 7 " > < d 1 p 1 : U U I D > o C U 1 J 0 P h n R O X < / d 1 p 1 : U U I D > < d 1 p 1 : _ e l e m e n t s > < d 2 : a n y T y p e   z : I d = " i 7 0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0 5 " / > < d 1 p 1 : U U I D > o U J O O A 9 1 n m n k < / d 1 p 1 : U U I D > < d 1 p 1 : C o n t a i n e r   z : R e f = " i 7 0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 u M 7 s s l A M 3 4 x Y ? S h e e t 1 ! R 2 4 0 4 C 1 / 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7 0 0 9 "   i : t y p e = " d 1 p 1 : L a b e l " > < d 1 p 1 : P a r e n t   z : R e f = " i 7 0 0 5 " / > < d 1 p 1 : U U I D > z 3 y k G E A 8 C 3 e r 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1 0 "   i : t y p e = " d 1 p 1 : E l e m e n t s " > < d 1 p 1 : P a r e n t   z : R e f = " i 7 0 0 5 " / > < d 1 p 1 : U U I D > U R v j b s C b z z s t < / d 1 p 1 : U U I D > < d 1 p 1 : _ c o n t e x t C o l l e c t i o n s > < d 2 : K e y V a l u e O f a n y T y p e C o m p o n e n t C o l l e c t i o n O f a n y T y p e g W H h t R N j > < d 2 : K e y   z : R e f = " i 3 2 " / > < d 2 : V a l u e   z : I d = " i 7 0 1 1 " > < d 1 p 1 : U U I D > q t q T X a k o 3 z Q a < / d 1 p 1 : U U I D > < d 1 p 1 : _ e l e m e n t s > < d 2 : a n y T y p e   z : I d = " i 7 0 1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7 0 0 5 " / > < d 1 p 1 : U U I D > m 3 L e t Q p L 3 8 u b < / d 1 p 1 : U U I D > < d 1 p 1 : _ p r o p e r t i e s   z : I d = " i 7 0 1 3 "   i : t y p e = " d 1 p 1 : M D M P r o p e r t i e s " > < d 1 p 1 : P a r e n t   z : R e f = " i 7 0 1 2 " / > < d 1 p 1 : U U I D > T V i 1 g c v Q u r v i < / d 1 p 1 : U U I D > < d 1 p 1 : _ c o n t e x t C o l l e c t i o n s > < d 2 : K e y V a l u e O f a n y T y p e C o m p o n e n t C o l l e c t i o n O f a n y T y p e g W H h t R N j > < d 2 : K e y   z : R e f = " i 3 2 " / > < d 2 : V a l u e   z : I d = " i 7 0 1 4 " > < d 1 p 1 : U U I D > u v 8 a y 6 0 e 7 U Q m < / d 1 p 1 : U U I D > < d 1 p 1 : _ e l e m e n t s > < d 2 : a n y T y p e   z : I d = " i 7 0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1 2 " / > < d 1 p 1 : U U I D > P 1 P H B U q J a u g y < / d 1 p 1 : U U I D > < d 1 p 1 : C o n t a i n e r   z : R e f = " i 7 0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 u M 7 s s l A M 3 4 x Y ? S h e e t 1 ! R 2 4 0 5 C 1 : R 2 4 0 6 C 1 / 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1 0 " / > < d 1 p 1 : _ l a b e l s > < d 2 : K e y V a l u e O f s t r i n g a n y T y p e > < d 2 : K e y > L a b e l < / d 2 : K e y > < d 2 : V a l u e   z : I d = " i 7 0 1 6 "   i : t y p e = " d 1 p 1 : L a b e l " > < d 1 p 1 : P a r e n t   z : R e f = " i 7 0 1 2 " / > < d 1 p 1 : U U I D > u g Q w P T y 0 8 O 6 Q 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1 7 "   i : t y p e = " d 1 p 1 : E l e m e n t s " > < d 1 p 1 : P a r e n t   z : R e f = " i 7 0 1 2 " / > < d 1 p 1 : U U I D > B u E Y P D 0 L n Y 0 M < / d 1 p 1 : U U I D > < d 1 p 1 : _ c o n t e x t C o l l e c t i o n s > < d 2 : K e y V a l u e O f a n y T y p e C o m p o n e n t C o l l e c t i o n O f a n y T y p e g W H h t R N j > < d 2 : K e y   z : R e f = " i 3 2 " / > < d 2 : V a l u e   z : I d = " i 7 0 1 8 " > < d 1 p 1 : U U I D > T A N 0 U w n r I d c 9 < / d 1 p 1 : U U I D > < d 1 p 1 : _ e l e m e n t s > < d 2 : a n y T y p e   z : I d = " i 7 0 1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7 0 1 2 " / > < d 1 p 1 : U U I D > K R 6 0 J j z 8 R 1 q 4 < / d 1 p 1 : U U I D > < d 1 p 1 : _ p r o p e r t i e s   z : I d = " i 7 0 2 0 "   i : t y p e = " d 1 p 1 : M D M P r o p e r t i e s " > < d 1 p 1 : P a r e n t   z : R e f = " i 7 0 1 9 " / > < d 1 p 1 : U U I D > P W A K h 8 n F j l U d < / d 1 p 1 : U U I D > < d 1 p 1 : _ c o n t e x t C o l l e c t i o n s > < d 2 : K e y V a l u e O f a n y T y p e C o m p o n e n t C o l l e c t i o n O f a n y T y p e g W H h t R N j > < d 2 : K e y   z : R e f = " i 3 2 " / > < d 2 : V a l u e   z : I d = " i 7 0 2 1 " > < d 1 p 1 : U U I D > B k E r x J n D E 5 l o < / d 1 p 1 : U U I D > < d 1 p 1 : _ e l e m e n t s > < d 2 : a n y T y p e   z : I d = " i 7 0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1 9 " / > < d 1 p 1 : U U I D > L o O a B l I J P K H b < / d 1 p 1 : U U I D > < d 1 p 1 : C o n t a i n e r   z : R e f = " i 7 0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 u M 7 s s l A M 3 4 x Y ? S h e e t 1 ! R 2 4 0 7 C 1 : R 2 4 0 8 C 1 / 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1 7 " / > < d 1 p 1 : _ l a b e l s > < d 2 : K e y V a l u e O f s t r i n g a n y T y p e > < d 2 : K e y > L a b e l < / d 2 : K e y > < d 2 : V a l u e   z : I d = " i 7 0 2 3 "   i : t y p e = " d 1 p 1 : L a b e l " > < d 1 p 1 : P a r e n t   z : R e f = " i 7 0 1 9 " / > < d 1 p 1 : U U I D > T 7 q Z a 7 9 g V T B l 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2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7 0 1 2 " / > < d 1 p 1 : U U I D > a I b N t p M Z Q s 9 J < / d 1 p 1 : U U I D > < d 1 p 1 : _ p r o p e r t i e s   z : I d = " i 7 0 2 5 "   i : t y p e = " d 1 p 1 : M D M P r o p e r t i e s " > < d 1 p 1 : P a r e n t   z : R e f = " i 7 0 2 4 " / > < d 1 p 1 : U U I D > w p 7 9 r K D s i w F c < / d 1 p 1 : U U I D > < d 1 p 1 : _ c o n t e x t C o l l e c t i o n s > < d 2 : K e y V a l u e O f a n y T y p e C o m p o n e n t C o l l e c t i o n O f a n y T y p e g W H h t R N j > < d 2 : K e y   z : R e f = " i 3 2 " / > < d 2 : V a l u e   z : I d = " i 7 0 2 6 " > < d 1 p 1 : U U I D > M 9 X R H c u X w X 7 1 < / d 1 p 1 : U U I D > < d 1 p 1 : _ e l e m e n t s > < d 2 : a n y T y p e   z : I d = " i 7 0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2 4 " / > < d 1 p 1 : U U I D > n N E 7 c L O 2 c o v H < / d 1 p 1 : U U I D > < d 1 p 1 : C o n t a i n e r   z : R e f = " i 7 0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 u M 7 s s l A M 3 4 x Y ? S h e e t 1 ! R 2 4 0 9 C 1 : R 2 4 1 0 C 1 / 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1 7 " / > < d 1 p 1 : _ l a b e l s > < d 2 : K e y V a l u e O f s t r i n g a n y T y p e > < d 2 : K e y > L a b e l < / d 2 : K e y > < d 2 : V a l u e   z : I d = " i 7 0 2 8 "   i : t y p e = " d 1 p 1 : L a b e l " > < d 1 p 1 : P a r e n t   z : R e f = " i 7 0 2 4 " / > < d 1 p 1 : U U I D > k 1 s Z E K t p 7 g s d 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0 2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7 0 0 5 " / > < d 1 p 1 : U U I D > m 2 t F c e b P B I 7 Y < / d 1 p 1 : U U I D > < d 1 p 1 : _ p r o p e r t i e s   z : I d = " i 7 0 3 0 "   i : t y p e = " d 1 p 1 : M D M P r o p e r t i e s " > < d 1 p 1 : P a r e n t   z : R e f = " i 7 0 2 9 " / > < d 1 p 1 : U U I D > J o X 4 2 3 F c j w L B < / d 1 p 1 : U U I D > < d 1 p 1 : _ c o n t e x t C o l l e c t i o n s > < d 2 : K e y V a l u e O f a n y T y p e C o m p o n e n t C o l l e c t i o n O f a n y T y p e g W H h t R N j > < d 2 : K e y   z : R e f = " i 3 2 " / > < d 2 : V a l u e   z : I d = " i 7 0 3 1 " > < d 1 p 1 : U U I D > L 2 C y b v q i s E O e < / d 1 p 1 : U U I D > < d 1 p 1 : _ e l e m e n t s > < d 2 : a n y T y p e   z : I d = " i 7 0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2 9 " / > < d 1 p 1 : U U I D > F F P X h N A l O P F e < / d 1 p 1 : U U I D > < d 1 p 1 : C o n t a i n e r   z : R e f = " i 7 0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 u M 7 s s l A M 3 4 x Y ? S h e e t 1 ! R 2 4 1 1 C 1 : R 2 4 1 2 C 1 / 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1 0 " / > < d 1 p 1 : _ l a b e l s > < d 2 : K e y V a l u e O f s t r i n g a n y T y p e > < d 2 : K e y > L a b e l < / d 2 : K e y > < d 2 : V a l u e   z : I d = " i 7 0 3 3 "   i : t y p e = " d 1 p 1 : L a b e l " > < d 1 p 1 : P a r e n t   z : R e f = " i 7 0 2 9 " / > < d 1 p 1 : U U I D > n x F e z F l k 3 U I s 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3 4 "   i : t y p e = " d 1 p 1 : E l e m e n t s " > < d 1 p 1 : P a r e n t   z : R e f = " i 7 0 2 9 " / > < d 1 p 1 : U U I D > c b d 9 i c V u n 4 F 6 < / d 1 p 1 : U U I D > < d 1 p 1 : _ c o n t e x t C o l l e c t i o n s > < d 2 : K e y V a l u e O f a n y T y p e C o m p o n e n t C o l l e c t i o n O f a n y T y p e g W H h t R N j > < d 2 : K e y   z : R e f = " i 3 2 " / > < d 2 : V a l u e   z : I d = " i 7 0 3 5 " > < d 1 p 1 : U U I D > d 6 0 f V P 1 I a x i A < / d 1 p 1 : U U I D > < d 1 p 1 : _ e l e m e n t s > < d 2 : a n y T y p e   z : I d = " i 7 0 3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7 0 2 9 " / > < d 1 p 1 : U U I D > B b r k x N v W R p A C < / d 1 p 1 : U U I D > < d 1 p 1 : _ p r o p e r t i e s   z : I d = " i 7 0 3 7 "   i : t y p e = " d 1 p 1 : M D M P r o p e r t i e s " > < d 1 p 1 : P a r e n t   z : R e f = " i 7 0 3 6 " / > < d 1 p 1 : U U I D > E z f 1 R g U 8 C C u l < / d 1 p 1 : U U I D > < d 1 p 1 : _ c o n t e x t C o l l e c t i o n s > < d 2 : K e y V a l u e O f a n y T y p e C o m p o n e n t C o l l e c t i o n O f a n y T y p e g W H h t R N j > < d 2 : K e y   z : R e f = " i 3 2 " / > < d 2 : V a l u e   z : I d = " i 7 0 3 8 " > < d 1 p 1 : U U I D > H b b s 8 M a H Z 1 y x < / d 1 p 1 : U U I D > < d 1 p 1 : _ e l e m e n t s > < d 2 : a n y T y p e   z : I d = " i 7 0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3 6 " / > < d 1 p 1 : U U I D > h t 4 V w k y 8 x i s m < / d 1 p 1 : U U I D > < d 1 p 1 : C o n t a i n e r   z : R e f = " i 7 0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 u M 7 s s l A M 3 4 x Y ? S h e e t 1 ! R 2 4 1 3 C 1 : R 2 4 1 4 C 1 / 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3 4 " / > < d 1 p 1 : _ l a b e l s > < d 2 : K e y V a l u e O f s t r i n g a n y T y p e > < d 2 : K e y > L a b e l < / d 2 : K e y > < d 2 : V a l u e   z : I d = " i 7 0 4 0 "   i : t y p e = " d 1 p 1 : L a b e l " > < d 1 p 1 : P a r e n t   z : R e f = " i 7 0 3 6 " / > < d 1 p 1 : U U I D > U B x q k x b 4 6 y H o 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4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7 0 2 9 " / > < d 1 p 1 : U U I D > f V H j u U s Q A F 7 6 < / d 1 p 1 : U U I D > < d 1 p 1 : _ p r o p e r t i e s   z : I d = " i 7 0 4 2 "   i : t y p e = " d 1 p 1 : M D M P r o p e r t i e s " > < d 1 p 1 : P a r e n t   z : R e f = " i 7 0 4 1 " / > < d 1 p 1 : U U I D > N x R M u P b E W p O G < / d 1 p 1 : U U I D > < d 1 p 1 : _ c o n t e x t C o l l e c t i o n s > < d 2 : K e y V a l u e O f a n y T y p e C o m p o n e n t C o l l e c t i o n O f a n y T y p e g W H h t R N j > < d 2 : K e y   z : R e f = " i 3 2 " / > < d 2 : V a l u e   z : I d = " i 7 0 4 3 " > < d 1 p 1 : U U I D > o S n B 0 7 F M B s O i < / d 1 p 1 : U U I D > < d 1 p 1 : _ e l e m e n t s > < d 2 : a n y T y p e   z : I d = " i 7 0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4 1 " / > < d 1 p 1 : U U I D > f 8 N d O v y l t 0 c L < / d 1 p 1 : U U I D > < d 1 p 1 : C o n t a i n e r   z : R e f = " i 7 0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 u M 7 s s l A M 3 4 x Y ? S h e e t 1 ! R 2 4 1 5 C 1 : R 2 4 1 6 C 1 / 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3 4 " / > < d 1 p 1 : _ l a b e l s > < d 2 : K e y V a l u e O f s t r i n g a n y T y p e > < d 2 : K e y > L a b e l < / d 2 : K e y > < d 2 : V a l u e   z : I d = " i 7 0 4 5 "   i : t y p e = " d 1 p 1 : L a b e l " > < d 1 p 1 : P a r e n t   z : R e f = " i 7 0 4 1 " / > < d 1 p 1 : U U I D > s 6 P 3 X M X U E 1 1 N 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0 4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6 6 9 6 " / > < d 1 p 1 : U U I D > Z H w 5 9 0 Z U O H f X < / d 1 p 1 : U U I D > < d 1 p 1 : _ p r o p e r t i e s   z : I d = " i 7 0 4 7 "   i : t y p e = " d 1 p 1 : M D M P r o p e r t i e s " > < d 1 p 1 : P a r e n t   z : R e f = " i 7 0 4 6 " / > < d 1 p 1 : U U I D > w O X J c u a 8 f y k d < / d 1 p 1 : U U I D > < d 1 p 1 : _ c o n t e x t C o l l e c t i o n s > < d 2 : K e y V a l u e O f a n y T y p e C o m p o n e n t C o l l e c t i o n O f a n y T y p e g W H h t R N j > < d 2 : K e y   z : R e f = " i 3 2 " / > < d 2 : V a l u e   z : I d = " i 7 0 4 8 " > < d 1 p 1 : U U I D > x w J z d f l i i t l v < / d 1 p 1 : U U I D > < d 1 p 1 : _ e l e m e n t s > < d 2 : a n y T y p e   z : I d = " i 7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4 6 " / > < d 1 p 1 : U U I D > C 8 0 m 1 o Y 6 1 c G m < / d 1 p 1 : U U I D > < d 1 p 1 : C o n t a i n e r   z : R e f = " i 7 0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 u M 7 s s l A M 3 4 x Y ? S h e e t 1 ! R 2 4 1 7 C 1 / 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7 0 5 0 "   i : t y p e = " d 1 p 1 : L a b e l " > < d 1 p 1 : P a r e n t   z : R e f = " i 7 0 4 6 " / > < d 1 p 1 : U U I D > m t 0 3 V d f u c 1 N M 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5 1 "   i : t y p e = " d 1 p 1 : E l e m e n t s " > < d 1 p 1 : P a r e n t   z : R e f = " i 7 0 4 6 " / > < d 1 p 1 : U U I D > o 3 5 C 3 y 5 O g b C N < / d 1 p 1 : U U I D > < d 1 p 1 : _ c o n t e x t C o l l e c t i o n s > < d 2 : K e y V a l u e O f a n y T y p e C o m p o n e n t C o l l e c t i o n O f a n y T y p e g W H h t R N j > < d 2 : K e y   z : R e f = " i 3 2 " / > < d 2 : V a l u e   z : I d = " i 7 0 5 2 " > < d 1 p 1 : U U I D > N 1 3 5 n x p 4 q l K G < / d 1 p 1 : U U I D > < d 1 p 1 : _ e l e m e n t s > < d 2 : a n y T y p e   z : I d = " i 7 0 5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7 0 4 6 " / > < d 1 p 1 : U U I D > u X b b L Q 2 P I t u r < / d 1 p 1 : U U I D > < d 1 p 1 : _ p r o p e r t i e s   z : I d = " i 7 0 5 4 "   i : t y p e = " d 1 p 1 : M D M P r o p e r t i e s " > < d 1 p 1 : P a r e n t   z : R e f = " i 7 0 5 3 " / > < d 1 p 1 : U U I D > e 5 v S S Q D y Z u g d < / d 1 p 1 : U U I D > < d 1 p 1 : _ c o n t e x t C o l l e c t i o n s > < d 2 : K e y V a l u e O f a n y T y p e C o m p o n e n t C o l l e c t i o n O f a n y T y p e g W H h t R N j > < d 2 : K e y   z : R e f = " i 3 2 " / > < d 2 : V a l u e   z : I d = " i 7 0 5 5 " > < d 1 p 1 : U U I D > f 9 H N P 3 n M n n G d < / d 1 p 1 : U U I D > < d 1 p 1 : _ e l e m e n t s > < d 2 : a n y T y p e   z : I d = " i 7 0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5 3 " / > < d 1 p 1 : U U I D > u z I 1 a o m f p i O h < / d 1 p 1 : U U I D > < d 1 p 1 : C o n t a i n e r   z : R e f = " i 7 0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 u M 7 s s l A M 3 4 x Y ? S h e e t 1 ! R 2 4 1 8 C 1 : R 2 4 1 9 C 1 / 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5 1 " / > < d 1 p 1 : _ l a b e l s > < d 2 : K e y V a l u e O f s t r i n g a n y T y p e > < d 2 : K e y > L a b e l < / d 2 : K e y > < d 2 : V a l u e   z : I d = " i 7 0 5 7 "   i : t y p e = " d 1 p 1 : L a b e l " > < d 1 p 1 : P a r e n t   z : R e f = " i 7 0 5 3 " / > < d 1 p 1 : U U I D > B D i M B 8 D h I M n S 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5 8 "   i : t y p e = " d 1 p 1 : E l e m e n t s " > < d 1 p 1 : P a r e n t   z : R e f = " i 7 0 5 3 " / > < d 1 p 1 : U U I D > u 9 m t w I h J j u 9 8 < / d 1 p 1 : U U I D > < d 1 p 1 : _ c o n t e x t C o l l e c t i o n s > < d 2 : K e y V a l u e O f a n y T y p e C o m p o n e n t C o l l e c t i o n O f a n y T y p e g W H h t R N j > < d 2 : K e y   z : R e f = " i 3 2 " / > < d 2 : V a l u e   z : I d = " i 7 0 5 9 " > < d 1 p 1 : U U I D > D j z 6 1 Q a K l a h M < / d 1 p 1 : U U I D > < d 1 p 1 : _ e l e m e n t s > < d 2 : a n y T y p e   z : I d = " i 7 0 6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7 0 5 3 " / > < d 1 p 1 : U U I D > h I d A M k H j V v E B < / d 1 p 1 : U U I D > < d 1 p 1 : _ p r o p e r t i e s   z : I d = " i 7 0 6 1 "   i : t y p e = " d 1 p 1 : M D M P r o p e r t i e s " > < d 1 p 1 : P a r e n t   z : R e f = " i 7 0 6 0 " / > < d 1 p 1 : U U I D > n T P S q y W S c W A 1 < / d 1 p 1 : U U I D > < d 1 p 1 : _ c o n t e x t C o l l e c t i o n s > < d 2 : K e y V a l u e O f a n y T y p e C o m p o n e n t C o l l e c t i o n O f a n y T y p e g W H h t R N j > < d 2 : K e y   z : R e f = " i 3 2 " / > < d 2 : V a l u e   z : I d = " i 7 0 6 2 " > < d 1 p 1 : U U I D > b K s 7 0 3 8 7 0 S Y d < / d 1 p 1 : U U I D > < d 1 p 1 : _ e l e m e n t s > < d 2 : a n y T y p e   z : I d = " i 7 0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6 0 " / > < d 1 p 1 : U U I D > G M X w I B y D w k d 6 < / d 1 p 1 : U U I D > < d 1 p 1 : C o n t a i n e r   z : R e f = " i 7 0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 u M 7 s s l A M 3 4 x Y ? S h e e t 1 ! R 2 4 2 0 C 1 : R 2 4 2 1 C 1 / 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5 8 " / > < d 1 p 1 : _ l a b e l s > < d 2 : K e y V a l u e O f s t r i n g a n y T y p e > < d 2 : K e y > L a b e l < / d 2 : K e y > < d 2 : V a l u e   z : I d = " i 7 0 6 4 "   i : t y p e = " d 1 p 1 : L a b e l " > < d 1 p 1 : P a r e n t   z : R e f = " i 7 0 6 0 " / > < d 1 p 1 : U U I D > Z D V j E D 7 U e y x T 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6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7 0 5 3 " / > < d 1 p 1 : U U I D > U s e W i 0 0 V e Q r l < / d 1 p 1 : U U I D > < d 1 p 1 : _ p r o p e r t i e s   z : I d = " i 7 0 6 6 "   i : t y p e = " d 1 p 1 : M D M P r o p e r t i e s " > < d 1 p 1 : P a r e n t   z : R e f = " i 7 0 6 5 " / > < d 1 p 1 : U U I D > h U h 0 Q y A h z R U Q < / d 1 p 1 : U U I D > < d 1 p 1 : _ c o n t e x t C o l l e c t i o n s > < d 2 : K e y V a l u e O f a n y T y p e C o m p o n e n t C o l l e c t i o n O f a n y T y p e g W H h t R N j > < d 2 : K e y   z : R e f = " i 3 2 " / > < d 2 : V a l u e   z : I d = " i 7 0 6 7 " > < d 1 p 1 : U U I D > w p q w k Q s d 4 x K d < / d 1 p 1 : U U I D > < d 1 p 1 : _ e l e m e n t s > < d 2 : a n y T y p e   z : I d = " i 7 0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6 5 " / > < d 1 p 1 : U U I D > V k K b j 6 F 6 s v T f < / d 1 p 1 : U U I D > < d 1 p 1 : C o n t a i n e r   z : R e f = " i 7 0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 u M 7 s s l A M 3 4 x Y ? S h e e t 1 ! R 2 4 2 2 C 1 : R 2 4 2 3 C 1 / 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5 8 " / > < d 1 p 1 : _ l a b e l s > < d 2 : K e y V a l u e O f s t r i n g a n y T y p e > < d 2 : K e y > L a b e l < / d 2 : K e y > < d 2 : V a l u e   z : I d = " i 7 0 6 9 "   i : t y p e = " d 1 p 1 : L a b e l " > < d 1 p 1 : P a r e n t   z : R e f = " i 7 0 6 5 " / > < d 1 p 1 : U U I D > S B D r g M Z P X u R Q 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0 7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7 0 4 6 " / > < d 1 p 1 : U U I D > p c 6 B S 7 T Y f 2 b O < / d 1 p 1 : U U I D > < d 1 p 1 : _ p r o p e r t i e s   z : I d = " i 7 0 7 1 "   i : t y p e = " d 1 p 1 : M D M P r o p e r t i e s " > < d 1 p 1 : P a r e n t   z : R e f = " i 7 0 7 0 " / > < d 1 p 1 : U U I D > T I r B R 2 p 1 2 H 0 d < / d 1 p 1 : U U I D > < d 1 p 1 : _ c o n t e x t C o l l e c t i o n s > < d 2 : K e y V a l u e O f a n y T y p e C o m p o n e n t C o l l e c t i o n O f a n y T y p e g W H h t R N j > < d 2 : K e y   z : R e f = " i 3 2 " / > < d 2 : V a l u e   z : I d = " i 7 0 7 2 " > < d 1 p 1 : U U I D > S C e g 1 9 B 2 J E a r < / d 1 p 1 : U U I D > < d 1 p 1 : _ e l e m e n t s > < d 2 : a n y T y p e   z : I d = " i 7 0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7 0 " / > < d 1 p 1 : U U I D > h k 8 2 L Y j L W K Y b < / d 1 p 1 : U U I D > < d 1 p 1 : C o n t a i n e r   z : R e f = " i 7 0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 u M 7 s s l A M 3 4 x Y ? S h e e t 1 ! R 2 4 2 4 C 1 : R 2 4 2 5 C 1 / 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5 1 " / > < d 1 p 1 : _ l a b e l s > < d 2 : K e y V a l u e O f s t r i n g a n y T y p e > < d 2 : K e y > L a b e l < / d 2 : K e y > < d 2 : V a l u e   z : I d = " i 7 0 7 4 "   i : t y p e = " d 1 p 1 : L a b e l " > < d 1 p 1 : P a r e n t   z : R e f = " i 7 0 7 0 " / > < d 1 p 1 : U U I D > U r N 1 q h G e k z d 9 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7 5 "   i : t y p e = " d 1 p 1 : E l e m e n t s " > < d 1 p 1 : P a r e n t   z : R e f = " i 7 0 7 0 " / > < d 1 p 1 : U U I D > U z S y l 8 Q K B X e 3 < / d 1 p 1 : U U I D > < d 1 p 1 : _ c o n t e x t C o l l e c t i o n s > < d 2 : K e y V a l u e O f a n y T y p e C o m p o n e n t C o l l e c t i o n O f a n y T y p e g W H h t R N j > < d 2 : K e y   z : R e f = " i 3 2 " / > < d 2 : V a l u e   z : I d = " i 7 0 7 6 " > < d 1 p 1 : U U I D > L Q s M 6 9 V J T m n e < / d 1 p 1 : U U I D > < d 1 p 1 : _ e l e m e n t s > < d 2 : a n y T y p e   z : I d = " i 7 0 7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7 0 7 0 " / > < d 1 p 1 : U U I D > i g y h m Q N 1 C F v 0 < / d 1 p 1 : U U I D > < d 1 p 1 : _ p r o p e r t i e s   z : I d = " i 7 0 7 8 "   i : t y p e = " d 1 p 1 : M D M P r o p e r t i e s " > < d 1 p 1 : P a r e n t   z : R e f = " i 7 0 7 7 " / > < d 1 p 1 : U U I D > d r L D H T l S v s E g < / d 1 p 1 : U U I D > < d 1 p 1 : _ c o n t e x t C o l l e c t i o n s > < d 2 : K e y V a l u e O f a n y T y p e C o m p o n e n t C o l l e c t i o n O f a n y T y p e g W H h t R N j > < d 2 : K e y   z : R e f = " i 3 2 " / > < d 2 : V a l u e   z : I d = " i 7 0 7 9 " > < d 1 p 1 : U U I D > Y j D s u b V S t A X s < / d 1 p 1 : U U I D > < d 1 p 1 : _ e l e m e n t s > < d 2 : a n y T y p e   z : I d = " i 7 0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7 7 " / > < d 1 p 1 : U U I D > t y p e j p H L o C 7 M < / d 1 p 1 : U U I D > < d 1 p 1 : C o n t a i n e r   z : R e f = " i 7 0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 u M 7 s s l A M 3 4 x Y ? S h e e t 1 ! R 2 4 2 6 C 1 : R 2 4 2 7 C 1 / 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7 5 " / > < d 1 p 1 : _ l a b e l s > < d 2 : K e y V a l u e O f s t r i n g a n y T y p e > < d 2 : K e y > L a b e l < / d 2 : K e y > < d 2 : V a l u e   z : I d = " i 7 0 8 1 "   i : t y p e = " d 1 p 1 : L a b e l " > < d 1 p 1 : P a r e n t   z : R e f = " i 7 0 7 7 " / > < d 1 p 1 : U U I D > l j 1 U m n 6 H f 1 O 9 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8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7 0 7 0 " / > < d 1 p 1 : U U I D > U 7 l o 1 D J W 5 d Q i < / d 1 p 1 : U U I D > < d 1 p 1 : _ p r o p e r t i e s   z : I d = " i 7 0 8 3 "   i : t y p e = " d 1 p 1 : M D M P r o p e r t i e s " > < d 1 p 1 : P a r e n t   z : R e f = " i 7 0 8 2 " / > < d 1 p 1 : U U I D > q 8 v 0 d H 5 6 f d Y n < / d 1 p 1 : U U I D > < d 1 p 1 : _ c o n t e x t C o l l e c t i o n s > < d 2 : K e y V a l u e O f a n y T y p e C o m p o n e n t C o l l e c t i o n O f a n y T y p e g W H h t R N j > < d 2 : K e y   z : R e f = " i 3 2 " / > < d 2 : V a l u e   z : I d = " i 7 0 8 4 " > < d 1 p 1 : U U I D > R 2 b 4 z G t i T d K U < / d 1 p 1 : U U I D > < d 1 p 1 : _ e l e m e n t s > < d 2 : a n y T y p e   z : I d = " i 7 0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8 2 " / > < d 1 p 1 : U U I D > h H u G k 3 2 a m 2 1 w < / d 1 p 1 : U U I D > < d 1 p 1 : C o n t a i n e r   z : R e f = " i 7 0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 u M 7 s s l A M 3 4 x Y ? S h e e t 1 ! R 2 4 2 8 C 1 : R 2 4 2 9 C 1 / 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7 5 " / > < d 1 p 1 : _ l a b e l s > < d 2 : K e y V a l u e O f s t r i n g a n y T y p e > < d 2 : K e y > L a b e l < / d 2 : K e y > < d 2 : V a l u e   z : I d = " i 7 0 8 6 "   i : t y p e = " d 1 p 1 : L a b e l " > < d 1 p 1 : P a r e n t   z : R e f = " i 7 0 8 2 " / > < d 1 p 1 : U U I D > n 6 5 A k z P Q T V R b 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7 0 8 7 "   i : t y p e = " d 1 p 1 : V a r i a b l e " > < d 1 p 1 : N a m e > F 1 9 < / d 1 p 1 : N a m e > < d 1 p 1 : O b j e c t T y p e > V a r i a b l e < / d 1 p 1 : O b j e c t T y p e > < d 1 p 1 : P a r e n t   z : R e f = " i 4 1 " / > < d 1 p 1 : U U I D > c 9 e y 5 E n i r t w D < / d 1 p 1 : U U I D > < d 1 p 1 : C o n t a i n e r   z : R e f = " i 4 7 " / > < d 1 p 1 : _ l a b e l s > < d 2 : K e y V a l u e O f s t r i n g a n y T y p e > < d 2 : K e y > L a b e l < / d 2 : K e y > < d 2 : V a l u e   z : I d = " i 7 0 8 8 "   i : t y p e = " d 1 p 1 : L a b e l " > < d 1 p 1 : P a r e n t   z : R e f = " i 7 0 8 7 " / > < d 1 p 1 : U U I D > O E p I R i I W p j i F 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 F 1 9 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8 9 "   i : t y p e = " d 1 p 1 : E l e m e n t s " > < d 1 p 1 : P a r e n t   z : R e f = " i 7 0 8 7 " / > < d 1 p 1 : U U I D > r e x i 1 j c N 4 L t h < / d 1 p 1 : U U I D > < d 1 p 1 : _ c o n t e x t C o l l e c t i o n s > < d 2 : K e y V a l u e O f a n y T y p e C o m p o n e n t C o l l e c t i o n O f a n y T y p e g W H h t R N j > < d 2 : K e y   z : R e f = " i 3 2 " / > < d 2 : V a l u e   z : I d = " i 7 0 9 0 " > < d 1 p 1 : U U I D > u c u 4 A u C 7 e V 4 Q < / d 1 p 1 : U U I D > < d 1 p 1 : _ e l e m e n t s > < d 2 : a n y T y p e   z : I d = " i 7 0 9 1 "   i : t y p e = " d 1 p 1 : E l e m e n t " > < d 1 p 1 : N a m e > B a s e < / d 1 p 1 : N a m e > < d 1 p 1 : O b j e c t T y p e > E l e m e n t < / d 1 p 1 : O b j e c t T y p e > < d 1 p 1 : P a r e n t   z : R e f = " i 7 0 8 7 " / > < d 1 p 1 : U U I D > h 3 k z X v h S Y X u N < / d 1 p 1 : U U I D > < d 1 p 1 : _ p r o p e r t i e s   z : I d = " i 7 0 9 2 "   i : t y p e = " d 1 p 1 : M D M P r o p e r t i e s " > < d 1 p 1 : P a r e n t   z : R e f = " i 7 0 9 1 " / > < d 1 p 1 : U U I D > W H K 6 0 4 I w v W R r < / d 1 p 1 : U U I D > < d 1 p 1 : _ c o n t e x t C o l l e c t i o n s > < d 2 : K e y V a l u e O f a n y T y p e C o m p o n e n t C o l l e c t i o n O f a n y T y p e g W H h t R N j > < d 2 : K e y   z : R e f = " i 3 2 " / > < d 2 : V a l u e   z : I d = " i 7 0 9 3 " > < d 1 p 1 : U U I D > C A c B g p I k 2 G S o < / d 1 p 1 : U U I D > < d 1 p 1 : _ e l e m e n t s > < d 2 : a n y T y p e   z : I d = " i 7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9 1 " / > < d 1 p 1 : U U I D > u d l y E C L l V a V B < / d 1 p 1 : U U I D > < d 1 p 1 : C o n t a i n e r   z : R e f = " i 7 0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0 9 5 "   i : t y p e = " d 1 p 1 : L a b e l " > < d 1 p 1 : P a r e n t   z : R e f = " i 7 0 9 1 " / > < d 1 p 1 : U U I D > y T 9 3 B P s g t g Q j 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7 0 9 6 "   i : t y p e = " d 1 p 1 : E l e m e n t " > < d 1 p 1 : N a m e > T o t a l < / d 1 p 1 : N a m e > < d 1 p 1 : O b j e c t T y p e > E l e m e n t < / d 1 p 1 : O b j e c t T y p e > < d 1 p 1 : P a r e n t   z : R e f = " i 7 0 8 7 " / > < d 1 p 1 : U U I D > n g N 1 j 0 K y O a c d < / d 1 p 1 : U U I D > < d 1 p 1 : _ p r o p e r t i e s   z : I d = " i 7 0 9 7 "   i : t y p e = " d 1 p 1 : M D M P r o p e r t i e s " > < d 1 p 1 : P a r e n t   z : R e f = " i 7 0 9 6 " / > < d 1 p 1 : U U I D > B m 8 n 3 q 1 T z g C W < / d 1 p 1 : U U I D > < d 1 p 1 : _ c o n t e x t C o l l e c t i o n s > < d 2 : K e y V a l u e O f a n y T y p e C o m p o n e n t C o l l e c t i o n O f a n y T y p e g W H h t R N j > < d 2 : K e y   z : R e f = " i 3 2 " / > < d 2 : V a l u e   z : I d = " i 7 0 9 8 " > < d 1 p 1 : U U I D > R U s s K r W o p b 8 4 < / d 1 p 1 : U U I D > < d 1 p 1 : _ e l e m e n t s > < d 2 : a n y T y p e   z : I d = " i 7 0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9 6 " / > < d 1 p 1 : U U I D > D k j H S N H I y L w d < / d 1 p 1 : U U I D > < d 1 p 1 : C o n t a i n e r   z : R e f = " i 7 0 9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1 0 0 "   i : t y p e = " d 1 p 1 : L a b e l " > < d 1 p 1 : P a r e n t   z : R e f = " i 7 0 9 6 " / > < d 1 p 1 : U U I D > p H Y U O r J j 1 g G t 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0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7 0 8 7 " / > < d 1 p 1 : U U I D > M U H 5 c B m K 6 w M q < / d 1 p 1 : U U I D > < d 1 p 1 : _ p r o p e r t i e s   z : I d = " i 7 1 0 2 "   i : t y p e = " d 1 p 1 : M D M P r o p e r t i e s " > < d 1 p 1 : P a r e n t   z : R e f = " i 7 1 0 1 " / > < d 1 p 1 : U U I D > D j r q j C M h j O O s < / d 1 p 1 : U U I D > < d 1 p 1 : _ c o n t e x t C o l l e c t i o n s > < d 2 : K e y V a l u e O f a n y T y p e C o m p o n e n t C o l l e c t i o n O f a n y T y p e g W H h t R N j > < d 2 : K e y   z : R e f = " i 3 2 " / > < d 2 : V a l u e   z : I d = " i 7 1 0 3 " > < d 1 p 1 : U U I D > C H 5 0 Z C v l n E j U < / d 1 p 1 : U U I D > < d 1 p 1 : _ e l e m e n t s > < d 2 : a n y T y p e   z : I d = " i 7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0 1 " / > < d 1 p 1 : U U I D > F u B m Y 4 j I i O n l < / d 1 p 1 : U U I D > < d 1 p 1 : C o n t a i n e r   z : R e f = " i 7 1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1 0 5 "   i : t y p e = " d 1 p 1 : L a b e l " > < d 1 p 1 : P a r e n t   z : R e f = " i 7 1 0 1 " / > < d 1 p 1 : U U I D > B g Z m x T 0 B 5 s j 4 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0 6 "   i : t y p e = " d 1 p 1 : E l e m e n t s " > < d 1 p 1 : P a r e n t   z : R e f = " i 7 1 0 1 " / > < d 1 p 1 : U U I D > V u A Q c A k J x V l z < / d 1 p 1 : U U I D > < d 1 p 1 : _ c o n t e x t C o l l e c t i o n s > < d 2 : K e y V a l u e O f a n y T y p e C o m p o n e n t C o l l e c t i o n O f a n y T y p e g W H h t R N j > < d 2 : K e y   z : R e f = " i 3 2 " / > < d 2 : V a l u e   z : I d = " i 7 1 0 7 " > < d 1 p 1 : U U I D > A D l P p s 4 B u 0 g t < / d 1 p 1 : U U I D > < d 1 p 1 : _ e l e m e n t s > < d 2 : a n y T y p e   z : I d = " i 7 1 0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7 1 0 1 " / > < d 1 p 1 : U U I D > A V t 6 M C 1 a u 2 E c < / d 1 p 1 : U U I D > < d 1 p 1 : _ p r o p e r t i e s   z : I d = " i 7 1 0 9 "   i : t y p e = " d 1 p 1 : M D M P r o p e r t i e s " > < d 1 p 1 : P a r e n t   z : R e f = " i 7 1 0 8 " / > < d 1 p 1 : U U I D > A r E m O c W z V 2 E L < / d 1 p 1 : U U I D > < d 1 p 1 : _ c o n t e x t C o l l e c t i o n s > < d 2 : K e y V a l u e O f a n y T y p e C o m p o n e n t C o l l e c t i o n O f a n y T y p e g W H h t R N j > < d 2 : K e y   z : R e f = " i 3 2 " / > < d 2 : V a l u e   z : I d = " i 7 1 1 0 " > < d 1 p 1 : U U I D > O S u v b K 0 A A X i 0 < / d 1 p 1 : U U I D > < d 1 p 1 : _ e l e m e n t s > < d 2 : a n y T y p e   z : I d = " i 7 1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0 8 " / > < d 1 p 1 : U U I D > A l I o q F J y e U z s < / d 1 p 1 : U U I D > < d 1 p 1 : C o n t a i n e r   z : R e f = " i 7 1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 Y a C j 0 w 2 R p O F n ? S h e e t 1 ! R 2 4 3 6 C 1 : R 2 4 3 7 C 1 / 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1 2 "   i : t y p e = " d 1 p 1 : L a b e l " > < d 1 p 1 : P a r e n t   z : R e f = " i 7 1 0 8 " / > < d 1 p 1 : U U I D > e 3 z 1 z J L J 8 I C a 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1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7 1 0 1 " / > < d 1 p 1 : U U I D > F a n K e z j 4 F U h 2 < / d 1 p 1 : U U I D > < d 1 p 1 : _ p r o p e r t i e s   z : I d = " i 7 1 1 4 "   i : t y p e = " d 1 p 1 : M D M P r o p e r t i e s " > < d 1 p 1 : P a r e n t   z : R e f = " i 7 1 1 3 " / > < d 1 p 1 : U U I D > y I X K s u 8 Q q 1 U F < / d 1 p 1 : U U I D > < d 1 p 1 : _ c o n t e x t C o l l e c t i o n s > < d 2 : K e y V a l u e O f a n y T y p e C o m p o n e n t C o l l e c t i o n O f a n y T y p e g W H h t R N j > < d 2 : K e y   z : R e f = " i 3 2 " / > < d 2 : V a l u e   z : I d = " i 7 1 1 5 " > < d 1 p 1 : U U I D > J y r X Z n k n I P m n < / d 1 p 1 : U U I D > < d 1 p 1 : _ e l e m e n t s > < d 2 : a n y T y p e   z : I d = " i 7 1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1 3 " / > < d 1 p 1 : U U I D > Q s J Q s Q r 7 d B y T < / d 1 p 1 : U U I D > < d 1 p 1 : C o n t a i n e r   z : R e f = " i 7 1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 Y a C j 0 w 2 R p O F n ? S h e e t 1 ! R 2 4 3 8 C 1 : R 2 4 3 9 C 1 / 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1 7 "   i : t y p e = " d 1 p 1 : L a b e l " > < d 1 p 1 : P a r e n t   z : R e f = " i 7 1 1 3 " / > < d 1 p 1 : U U I D > x 4 s L H q W Q X 7 U B 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1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7 1 0 1 " / > < d 1 p 1 : U U I D > H B W F r g w 6 g I a B < / d 1 p 1 : U U I D > < d 1 p 1 : _ p r o p e r t i e s   z : I d = " i 7 1 1 9 "   i : t y p e = " d 1 p 1 : M D M P r o p e r t i e s " > < d 1 p 1 : P a r e n t   z : R e f = " i 7 1 1 8 " / > < d 1 p 1 : U U I D > p q S R Z S J K R C d 1 < / d 1 p 1 : U U I D > < d 1 p 1 : _ c o n t e x t C o l l e c t i o n s > < d 2 : K e y V a l u e O f a n y T y p e C o m p o n e n t C o l l e c t i o n O f a n y T y p e g W H h t R N j > < d 2 : K e y   z : R e f = " i 3 2 " / > < d 2 : V a l u e   z : I d = " i 7 1 2 0 " > < d 1 p 1 : U U I D > U w Z 1 u M j t h u 1 A < / d 1 p 1 : U U I D > < d 1 p 1 : _ e l e m e n t s > < d 2 : a n y T y p e   z : I d = " i 7 1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1 8 " / > < d 1 p 1 : U U I D > e s i a J W n J A Y j t < / d 1 p 1 : U U I D > < d 1 p 1 : C o n t a i n e r   z : R e f = " i 7 1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 Y a C j 0 w 2 R p O F n ? S h e e t 1 ! R 2 4 4 0 C 1 : R 2 4 4 1 C 1 / 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2 2 "   i : t y p e = " d 1 p 1 : L a b e l " > < d 1 p 1 : P a r e n t   z : R e f = " i 7 1 1 8 " / > < d 1 p 1 : U U I D > m U k w R C e z e r O k 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2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7 1 0 1 " / > < d 1 p 1 : U U I D > j X V H Y y M H 0 e 3 a < / d 1 p 1 : U U I D > < d 1 p 1 : _ p r o p e r t i e s   z : I d = " i 7 1 2 4 "   i : t y p e = " d 1 p 1 : M D M P r o p e r t i e s " > < d 1 p 1 : P a r e n t   z : R e f = " i 7 1 2 3 " / > < d 1 p 1 : U U I D > R T O 0 F b W R O R 2 5 < / d 1 p 1 : U U I D > < d 1 p 1 : _ c o n t e x t C o l l e c t i o n s > < d 2 : K e y V a l u e O f a n y T y p e C o m p o n e n t C o l l e c t i o n O f a n y T y p e g W H h t R N j > < d 2 : K e y   z : R e f = " i 3 2 " / > < d 2 : V a l u e   z : I d = " i 7 1 2 5 " > < d 1 p 1 : U U I D > r 0 N R c E x E 0 S r r < / d 1 p 1 : U U I D > < d 1 p 1 : _ e l e m e n t s > < d 2 : a n y T y p e   z : I d = " i 7 1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2 3 " / > < d 1 p 1 : U U I D > n u A 4 a U 2 A N r h b < / d 1 p 1 : U U I D > < d 1 p 1 : C o n t a i n e r   z : R e f = " i 7 1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 Y a C j 0 w 2 R p O F n ? S h e e t 1 ! R 2 4 4 2 C 1 : R 2 4 4 3 C 1 / 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2 7 "   i : t y p e = " d 1 p 1 : L a b e l " > < d 1 p 1 : P a r e n t   z : R e f = " i 7 1 2 3 " / > < d 1 p 1 : U U I D > Q A Z V o w D Q a K p e 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2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7 1 0 1 " / > < d 1 p 1 : U U I D > u n y 1 y I 5 l I v c k < / d 1 p 1 : U U I D > < d 1 p 1 : _ p r o p e r t i e s   z : I d = " i 7 1 2 9 "   i : t y p e = " d 1 p 1 : M D M P r o p e r t i e s " > < d 1 p 1 : P a r e n t   z : R e f = " i 7 1 2 8 " / > < d 1 p 1 : U U I D > y u n F X j w T 1 m j T < / d 1 p 1 : U U I D > < d 1 p 1 : _ c o n t e x t C o l l e c t i o n s > < d 2 : K e y V a l u e O f a n y T y p e C o m p o n e n t C o l l e c t i o n O f a n y T y p e g W H h t R N j > < d 2 : K e y   z : R e f = " i 3 2 " / > < d 2 : V a l u e   z : I d = " i 7 1 3 0 " > < d 1 p 1 : U U I D > H V r 5 l f 3 C m h F W < / d 1 p 1 : U U I D > < d 1 p 1 : _ e l e m e n t s > < d 2 : a n y T y p e   z : I d = " i 7 1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2 8 " / > < d 1 p 1 : U U I D > W b 2 4 Z 2 t J T w S t < / d 1 p 1 : U U I D > < d 1 p 1 : C o n t a i n e r   z : R e f = " i 7 1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 Y a C j 0 w 2 R p O F n ? S h e e t 1 ! R 2 4 4 4 C 1 : R 2 4 4 5 C 1 / 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3 2 "   i : t y p e = " d 1 p 1 : L a b e l " > < d 1 p 1 : P a r e n t   z : R e f = " i 7 1 2 8 " / > < d 1 p 1 : U U I D > d i r 5 1 t S j i 0 w N 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3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7 1 0 1 " / > < d 1 p 1 : U U I D > I l L B z W A K E y n Q < / d 1 p 1 : U U I D > < d 1 p 1 : _ p r o p e r t i e s   z : I d = " i 7 1 3 4 "   i : t y p e = " d 1 p 1 : M D M P r o p e r t i e s " > < d 1 p 1 : P a r e n t   z : R e f = " i 7 1 3 3 " / > < d 1 p 1 : U U I D > X s r Q h X 1 I K r w E < / d 1 p 1 : U U I D > < d 1 p 1 : _ c o n t e x t C o l l e c t i o n s > < d 2 : K e y V a l u e O f a n y T y p e C o m p o n e n t C o l l e c t i o n O f a n y T y p e g W H h t R N j > < d 2 : K e y   z : R e f = " i 3 2 " / > < d 2 : V a l u e   z : I d = " i 7 1 3 5 " > < d 1 p 1 : U U I D > h 5 Z s x f z b o R p 6 < / d 1 p 1 : U U I D > < d 1 p 1 : _ e l e m e n t s > < d 2 : a n y T y p e   z : I d = " i 7 1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3 3 " / > < d 1 p 1 : U U I D > j 1 4 9 3 Z A X C 7 e 3 < / d 1 p 1 : U U I D > < d 1 p 1 : C o n t a i n e r   z : R e f = " i 7 1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 Y a C j 0 w 2 R p O F n ? S h e e t 1 ! R 2 4 4 6 C 1 : R 2 4 4 7 C 1 / 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3 7 "   i : t y p e = " d 1 p 1 : L a b e l " > < d 1 p 1 : P a r e n t   z : R e f = " i 7 1 3 3 " / > < d 1 p 1 : U U I D > p J r x u t 0 w 5 b P 1 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1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7 0 8 7 " / > < d 1 p 1 : U U I D > I I 8 k Y 5 q f s o T X < / d 1 p 1 : U U I D > < d 1 p 1 : _ p r o p e r t i e s   z : I d = " i 7 1 3 9 "   i : t y p e = " d 1 p 1 : M D M P r o p e r t i e s " > < d 1 p 1 : P a r e n t   z : R e f = " i 7 1 3 8 " / > < d 1 p 1 : U U I D > p n g P r 6 L u p x R d < / d 1 p 1 : U U I D > < d 1 p 1 : _ c o n t e x t C o l l e c t i o n s > < d 2 : K e y V a l u e O f a n y T y p e C o m p o n e n t C o l l e c t i o n O f a n y T y p e g W H h t R N j > < d 2 : K e y   z : R e f = " i 3 2 " / > < d 2 : V a l u e   z : I d = " i 7 1 4 0 " > < d 1 p 1 : U U I D > X A X z 6 2 E L D v k q < / d 1 p 1 : U U I D > < d 1 p 1 : _ e l e m e n t s > < d 2 : a n y T y p e   z : I d = " i 7 1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3 8 " / > < d 1 p 1 : U U I D > Y 1 P v r Y C q c g 4 J < / d 1 p 1 : U U I D > < d 1 p 1 : C o n t a i n e r   z : R e f = " i 7 1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 Y a C j 0 w 2 R p O F n ? S h e e t 1 ! R 2 4 4 8 C 1 / 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1 4 2 "   i : t y p e = " d 1 p 1 : L a b e l " > < d 1 p 1 : P a r e n t   z : R e f = " i 7 1 3 8 " / > < d 1 p 1 : U U I D > A 1 A 0 j O t J 0 T 0 g 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4 3 "   i : t y p e = " d 1 p 1 : E l e m e n t s " > < d 1 p 1 : P a r e n t   z : R e f = " i 7 1 3 8 " / > < d 1 p 1 : U U I D > O o F 0 1 I m R M j m T < / d 1 p 1 : U U I D > < d 1 p 1 : _ c o n t e x t C o l l e c t i o n s > < d 2 : K e y V a l u e O f a n y T y p e C o m p o n e n t C o l l e c t i o n O f a n y T y p e g W H h t R N j > < d 2 : K e y   z : R e f = " i 3 2 " / > < d 2 : V a l u e   z : I d = " i 7 1 4 4 " > < d 1 p 1 : U U I D > z u a s 6 x h B x h T u < / d 1 p 1 : U U I D > < d 1 p 1 : _ e l e m e n t s > < d 2 : a n y T y p e   z : I d = " i 7 1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7 1 3 8 " / > < d 1 p 1 : U U I D > r 0 o j C C K X m a E c < / d 1 p 1 : U U I D > < d 1 p 1 : _ p r o p e r t i e s   z : I d = " i 7 1 4 6 "   i : t y p e = " d 1 p 1 : M D M P r o p e r t i e s " > < d 1 p 1 : P a r e n t   z : R e f = " i 7 1 4 5 " / > < d 1 p 1 : U U I D > y k v s F 4 R 3 k b h 1 < / d 1 p 1 : U U I D > < d 1 p 1 : _ c o n t e x t C o l l e c t i o n s > < d 2 : K e y V a l u e O f a n y T y p e C o m p o n e n t C o l l e c t i o n O f a n y T y p e g W H h t R N j > < d 2 : K e y   z : R e f = " i 3 2 " / > < d 2 : V a l u e   z : I d = " i 7 1 4 7 " > < d 1 p 1 : U U I D > C L a L 3 T 1 D D 1 w 0 < / d 1 p 1 : U U I D > < d 1 p 1 : _ e l e m e n t s > < d 2 : a n y T y p e   z : I d = " i 7 1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4 5 " / > < d 1 p 1 : U U I D > l b D Q v m B 6 G N 0 W < / d 1 p 1 : U U I D > < d 1 p 1 : C o n t a i n e r   z : R e f = " i 7 1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 Y a C j 0 w 2 R p O F n ? S h e e t 1 ! R 2 4 4 9 C 1 : R 2 4 5 0 C 1 / 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4 3 " / > < d 1 p 1 : _ l a b e l s > < d 2 : K e y V a l u e O f s t r i n g a n y T y p e > < d 2 : K e y > L a b e l < / d 2 : K e y > < d 2 : V a l u e   z : I d = " i 7 1 4 9 "   i : t y p e = " d 1 p 1 : L a b e l " > < d 1 p 1 : P a r e n t   z : R e f = " i 7 1 4 5 " / > < d 1 p 1 : U U I D > e K H y J d 3 k q 8 e T 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1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7 1 3 8 " / > < d 1 p 1 : U U I D > u b n k 4 V 5 Q 9 i 2 H < / d 1 p 1 : U U I D > < d 1 p 1 : _ p r o p e r t i e s   z : I d = " i 7 1 5 1 "   i : t y p e = " d 1 p 1 : M D M P r o p e r t i e s " > < d 1 p 1 : P a r e n t   z : R e f = " i 7 1 5 0 " / > < d 1 p 1 : U U I D > F X F I e q G B U W s f < / d 1 p 1 : U U I D > < d 1 p 1 : _ c o n t e x t C o l l e c t i o n s > < d 2 : K e y V a l u e O f a n y T y p e C o m p o n e n t C o l l e c t i o n O f a n y T y p e g W H h t R N j > < d 2 : K e y   z : R e f = " i 3 2 " / > < d 2 : V a l u e   z : I d = " i 7 1 5 2 " > < d 1 p 1 : U U I D > y 1 w I p 2 G I z 4 9 p < / d 1 p 1 : U U I D > < d 1 p 1 : _ e l e m e n t s > < d 2 : a n y T y p e   z : I d = " i 7 1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5 0 " / > < d 1 p 1 : U U I D > s A I 7 a l x 0 W E E g < / d 1 p 1 : U U I D > < d 1 p 1 : C o n t a i n e r   z : R e f = " i 7 1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 Y a C j 0 w 2 R p O F n ? S h e e t 1 ! R 2 4 5 1 C 1 : R 2 4 5 2 C 1 / 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4 3 " / > < d 1 p 1 : _ l a b e l s > < d 2 : K e y V a l u e O f s t r i n g a n y T y p e > < d 2 : K e y > L a b e l < / d 2 : K e y > < d 2 : V a l u e   z : I d = " i 7 1 5 4 "   i : t y p e = " d 1 p 1 : L a b e l " > < d 1 p 1 : P a r e n t   z : R e f = " i 7 1 5 0 " / > < d 1 p 1 : U U I D > y 6 k O V t t C S 9 F Y 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5 5 "   i : t y p e = " d 1 p 1 : E l e m e n t s " > < d 1 p 1 : P a r e n t   z : R e f = " i 7 1 5 0 " / > < d 1 p 1 : U U I D > E z z V q Q a u a B f m < / d 1 p 1 : U U I D > < d 1 p 1 : _ c o n t e x t C o l l e c t i o n s > < d 2 : K e y V a l u e O f a n y T y p e C o m p o n e n t C o l l e c t i o n O f a n y T y p e g W H h t R N j > < d 2 : K e y   z : R e f = " i 3 2 " / > < d 2 : V a l u e   z : I d = " i 7 1 5 6 " > < d 1 p 1 : U U I D > G 1 r F F i p u 5 Y f G < / d 1 p 1 : U U I D > < d 1 p 1 : _ e l e m e n t s > < d 2 : a n y T y p e   z : I d = " i 7 1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7 1 5 0 " / > < d 1 p 1 : U U I D > b l l u H H s r Q u D 6 < / d 1 p 1 : U U I D > < d 1 p 1 : _ p r o p e r t i e s   z : I d = " i 7 1 5 8 "   i : t y p e = " d 1 p 1 : M D M P r o p e r t i e s " > < d 1 p 1 : P a r e n t   z : R e f = " i 7 1 5 7 " / > < d 1 p 1 : U U I D > L t j X v v g W t j T 4 < / d 1 p 1 : U U I D > < d 1 p 1 : _ c o n t e x t C o l l e c t i o n s > < d 2 : K e y V a l u e O f a n y T y p e C o m p o n e n t C o l l e c t i o n O f a n y T y p e g W H h t R N j > < d 2 : K e y   z : R e f = " i 3 2 " / > < d 2 : V a l u e   z : I d = " i 7 1 5 9 " > < d 1 p 1 : U U I D > r 1 R O G r i M Y b R d < / d 1 p 1 : U U I D > < d 1 p 1 : _ e l e m e n t s > < d 2 : a n y T y p e   z : I d = " i 7 1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5 7 " / > < d 1 p 1 : U U I D > b I m u j 1 I 3 x Q 5 6 < / d 1 p 1 : U U I D > < d 1 p 1 : C o n t a i n e r   z : R e f = " i 7 1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 Y a C j 0 w 2 R p O F n ? S h e e t 1 ! R 2 4 5 3 C 1 : R 2 4 5 4 C 1 / 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6 1 "   i : t y p e = " d 1 p 1 : L a b e l " > < d 1 p 1 : P a r e n t   z : R e f = " i 7 1 5 7 " / > < d 1 p 1 : U U I D > H 9 4 K S Z H Y z v F b 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7 1 5 0 " / > < d 1 p 1 : U U I D > x u S c b a X F X x K x < / d 1 p 1 : U U I D > < d 1 p 1 : _ p r o p e r t i e s   z : I d = " i 7 1 6 3 "   i : t y p e = " d 1 p 1 : M D M P r o p e r t i e s " > < d 1 p 1 : P a r e n t   z : R e f = " i 7 1 6 2 " / > < d 1 p 1 : U U I D > P t Y E Z n 5 T s O I h < / d 1 p 1 : U U I D > < d 1 p 1 : _ c o n t e x t C o l l e c t i o n s > < d 2 : K e y V a l u e O f a n y T y p e C o m p o n e n t C o l l e c t i o n O f a n y T y p e g W H h t R N j > < d 2 : K e y   z : R e f = " i 3 2 " / > < d 2 : V a l u e   z : I d = " i 7 1 6 4 " > < d 1 p 1 : U U I D > P i t p g 2 I x b G 1 m < / d 1 p 1 : U U I D > < d 1 p 1 : _ e l e m e n t s > < d 2 : a n y T y p e   z : I d = " i 7 1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6 2 " / > < d 1 p 1 : U U I D > H x x 0 a Z H k 7 V 6 Y < / d 1 p 1 : U U I D > < d 1 p 1 : C o n t a i n e r   z : R e f = " i 7 1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 Y a C j 0 w 2 R p O F n ? S h e e t 1 ! R 2 4 5 5 C 1 : R 2 4 5 6 C 1 / 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6 6 "   i : t y p e = " d 1 p 1 : L a b e l " > < d 1 p 1 : P a r e n t   z : R e f = " i 7 1 6 2 " / > < d 1 p 1 : U U I D > Y O I C H n X V 0 I r c 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7 1 5 0 " / > < d 1 p 1 : U U I D > E o V V Q j g F 7 1 3 q < / d 1 p 1 : U U I D > < d 1 p 1 : _ p r o p e r t i e s   z : I d = " i 7 1 6 8 "   i : t y p e = " d 1 p 1 : M D M P r o p e r t i e s " > < d 1 p 1 : P a r e n t   z : R e f = " i 7 1 6 7 " / > < d 1 p 1 : U U I D > P e y v f 7 w T 9 E b B < / d 1 p 1 : U U I D > < d 1 p 1 : _ c o n t e x t C o l l e c t i o n s > < d 2 : K e y V a l u e O f a n y T y p e C o m p o n e n t C o l l e c t i o n O f a n y T y p e g W H h t R N j > < d 2 : K e y   z : R e f = " i 3 2 " / > < d 2 : V a l u e   z : I d = " i 7 1 6 9 " > < d 1 p 1 : U U I D > I e Y 4 H I f M 1 w 5 n < / d 1 p 1 : U U I D > < d 1 p 1 : _ e l e m e n t s > < d 2 : a n y T y p e   z : I d = " i 7 1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6 7 " / > < d 1 p 1 : U U I D > r G 3 T G j k 8 l U W B < / d 1 p 1 : U U I D > < d 1 p 1 : C o n t a i n e r   z : R e f = " i 7 1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 Y a C j 0 w 2 R p O F n ? S h e e t 1 ! R 2 4 5 7 C 1 : R 2 4 5 8 C 1 / 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7 1 "   i : t y p e = " d 1 p 1 : L a b e l " > < d 1 p 1 : P a r e n t   z : R e f = " i 7 1 6 7 " / > < d 1 p 1 : U U I D > Z o i s r 1 q n U c a E 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7 1 5 0 " / > < d 1 p 1 : U U I D > s 0 h e m a i Y n f 9 z < / d 1 p 1 : U U I D > < d 1 p 1 : _ p r o p e r t i e s   z : I d = " i 7 1 7 3 "   i : t y p e = " d 1 p 1 : M D M P r o p e r t i e s " > < d 1 p 1 : P a r e n t   z : R e f = " i 7 1 7 2 " / > < d 1 p 1 : U U I D > D X R e V h m D W w q 5 < / d 1 p 1 : U U I D > < d 1 p 1 : _ c o n t e x t C o l l e c t i o n s > < d 2 : K e y V a l u e O f a n y T y p e C o m p o n e n t C o l l e c t i o n O f a n y T y p e g W H h t R N j > < d 2 : K e y   z : R e f = " i 3 2 " / > < d 2 : V a l u e   z : I d = " i 7 1 7 4 " > < d 1 p 1 : U U I D > A N c z 0 v g h j L 4 Z < / d 1 p 1 : U U I D > < d 1 p 1 : _ e l e m e n t s > < d 2 : a n y T y p e   z : I d = " i 7 1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7 2 " / > < d 1 p 1 : U U I D > D c M b f c a 0 I W 1 v < / d 1 p 1 : U U I D > < d 1 p 1 : C o n t a i n e r   z : R e f = " i 7 1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 Y a C j 0 w 2 R p O F n ? S h e e t 1 ! R 2 4 5 9 C 1 : R 2 4 6 0 C 1 / 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7 6 "   i : t y p e = " d 1 p 1 : L a b e l " > < d 1 p 1 : P a r e n t   z : R e f = " i 7 1 7 2 " / > < d 1 p 1 : U U I D > u I y p y 1 C 8 p u i d 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7 1 5 0 " / > < d 1 p 1 : U U I D > N J Z 2 2 I Q v w W q y < / d 1 p 1 : U U I D > < d 1 p 1 : _ p r o p e r t i e s   z : I d = " i 7 1 7 8 "   i : t y p e = " d 1 p 1 : M D M P r o p e r t i e s " > < d 1 p 1 : P a r e n t   z : R e f = " i 7 1 7 7 " / > < d 1 p 1 : U U I D > s B 1 V K 2 R E a 7 S 3 < / d 1 p 1 : U U I D > < d 1 p 1 : _ c o n t e x t C o l l e c t i o n s > < d 2 : K e y V a l u e O f a n y T y p e C o m p o n e n t C o l l e c t i o n O f a n y T y p e g W H h t R N j > < d 2 : K e y   z : R e f = " i 3 2 " / > < d 2 : V a l u e   z : I d = " i 7 1 7 9 " > < d 1 p 1 : U U I D > F v I 1 z z d 1 c 1 Z 1 < / d 1 p 1 : U U I D > < d 1 p 1 : _ e l e m e n t s > < d 2 : a n y T y p e   z : I d = " i 7 1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7 7 " / > < d 1 p 1 : U U I D > R L j 3 V 1 y p W s 7 z < / d 1 p 1 : U U I D > < d 1 p 1 : C o n t a i n e r   z : R e f = " i 7 1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 Y a C j 0 w 2 R p O F n ? S h e e t 1 ! R 2 4 6 1 C 1 : R 2 4 6 2 C 1 / 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8 1 "   i : t y p e = " d 1 p 1 : L a b e l " > < d 1 p 1 : P a r e n t   z : R e f = " i 7 1 7 7 " / > < d 1 p 1 : U U I D > y o B 4 F q 3 i c A 0 T 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7 1 5 0 " / > < d 1 p 1 : U U I D > Y x 8 j 8 v r U h U M 5 < / d 1 p 1 : U U I D > < d 1 p 1 : _ p r o p e r t i e s   z : I d = " i 7 1 8 3 "   i : t y p e = " d 1 p 1 : M D M P r o p e r t i e s " > < d 1 p 1 : P a r e n t   z : R e f = " i 7 1 8 2 " / > < d 1 p 1 : U U I D > u K X r 4 0 8 G K S U u < / d 1 p 1 : U U I D > < d 1 p 1 : _ c o n t e x t C o l l e c t i o n s > < d 2 : K e y V a l u e O f a n y T y p e C o m p o n e n t C o l l e c t i o n O f a n y T y p e g W H h t R N j > < d 2 : K e y   z : R e f = " i 3 2 " / > < d 2 : V a l u e   z : I d = " i 7 1 8 4 " > < d 1 p 1 : U U I D > Q k A T 1 8 S 7 m 8 A 8 < / d 1 p 1 : U U I D > < d 1 p 1 : _ e l e m e n t s > < d 2 : a n y T y p e   z : I d = " i 7 1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8 2 " / > < d 1 p 1 : U U I D > P X u k K o i Z x U 6 p < / d 1 p 1 : U U I D > < d 1 p 1 : C o n t a i n e r   z : R e f = " i 7 1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 Y a C j 0 w 2 R p O F n ? S h e e t 1 ! R 2 4 6 3 C 1 : R 2 4 6 4 C 1 / 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8 6 "   i : t y p e = " d 1 p 1 : L a b e l " > < d 1 p 1 : P a r e n t   z : R e f = " i 7 1 8 2 " / > < d 1 p 1 : U U I D > E 7 F g b e U p b G Q w 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1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7 1 3 8 " / > < d 1 p 1 : U U I D > z M s 0 e I o 8 g n f H < / d 1 p 1 : U U I D > < d 1 p 1 : _ p r o p e r t i e s   z : I d = " i 7 1 8 8 "   i : t y p e = " d 1 p 1 : M D M P r o p e r t i e s " > < d 1 p 1 : P a r e n t   z : R e f = " i 7 1 8 7 " / > < d 1 p 1 : U U I D > X x 7 n 4 S s C 1 0 j w < / d 1 p 1 : U U I D > < d 1 p 1 : _ c o n t e x t C o l l e c t i o n s > < d 2 : K e y V a l u e O f a n y T y p e C o m p o n e n t C o l l e c t i o n O f a n y T y p e g W H h t R N j > < d 2 : K e y   z : R e f = " i 3 2 " / > < d 2 : V a l u e   z : I d = " i 7 1 8 9 " > < d 1 p 1 : U U I D > r e w X Z A M 4 J Y Y h < / d 1 p 1 : U U I D > < d 1 p 1 : _ e l e m e n t s > < d 2 : a n y T y p e   z : I d = " i 7 1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8 7 " / > < d 1 p 1 : U U I D > F Z 6 h v 5 6 A n W 1 G < / d 1 p 1 : U U I D > < d 1 p 1 : C o n t a i n e r   z : R e f = " i 7 1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 Y a C j 0 w 2 R p O F n ? S h e e t 1 ! R 2 4 6 5 C 1 : R 2 4 6 6 C 1 / 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4 3 " / > < d 1 p 1 : _ l a b e l s > < d 2 : K e y V a l u e O f s t r i n g a n y T y p e > < d 2 : K e y > L a b e l < / d 2 : K e y > < d 2 : V a l u e   z : I d = " i 7 1 9 1 "   i : t y p e = " d 1 p 1 : L a b e l " > < d 1 p 1 : P a r e n t   z : R e f = " i 7 1 8 7 " / > < d 1 p 1 : U U I D > T x L 7 h f v d d 8 d 1 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1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7 1 3 8 " / > < d 1 p 1 : U U I D > J 2 7 3 Q x 6 j m z T c < / d 1 p 1 : U U I D > < d 1 p 1 : _ p r o p e r t i e s   z : I d = " i 7 1 9 3 "   i : t y p e = " d 1 p 1 : M D M P r o p e r t i e s " > < d 1 p 1 : P a r e n t   z : R e f = " i 7 1 9 2 " / > < d 1 p 1 : U U I D > A q D T R 8 I d z 8 u q < / d 1 p 1 : U U I D > < d 1 p 1 : _ c o n t e x t C o l l e c t i o n s > < d 2 : K e y V a l u e O f a n y T y p e C o m p o n e n t C o l l e c t i o n O f a n y T y p e g W H h t R N j > < d 2 : K e y   z : R e f = " i 3 2 " / > < d 2 : V a l u e   z : I d = " i 7 1 9 4 " > < d 1 p 1 : U U I D > s K A x H B f E Y b h f < / d 1 p 1 : U U I D > < d 1 p 1 : _ e l e m e n t s > < d 2 : a n y T y p e   z : I d = " i 7 1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9 2 " / > < d 1 p 1 : U U I D > S L R 5 1 j J d o q X u < / d 1 p 1 : U U I D > < d 1 p 1 : C o n t a i n e r   z : R e f = " i 7 1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 Y a C j 0 w 2 R p O F n ? S h e e t 1 ! R 2 4 6 7 C 1 : R 2 4 6 8 C 1 / 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4 3 " / > < d 1 p 1 : _ l a b e l s > < d 2 : K e y V a l u e O f s t r i n g a n y T y p e > < d 2 : K e y > L a b e l < / d 2 : K e y > < d 2 : V a l u e   z : I d = " i 7 1 9 6 "   i : t y p e = " d 1 p 1 : L a b e l " > < d 1 p 1 : P a r e n t   z : R e f = " i 7 1 9 2 " / > < d 1 p 1 : U U I D > i A s y 9 i N i e t F F 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9 7 "   i : t y p e = " d 1 p 1 : E l e m e n t s " > < d 1 p 1 : P a r e n t   z : R e f = " i 7 1 9 2 " / > < d 1 p 1 : U U I D > T 1 6 V q I a i i a B U < / d 1 p 1 : U U I D > < d 1 p 1 : _ c o n t e x t C o l l e c t i o n s > < d 2 : K e y V a l u e O f a n y T y p e C o m p o n e n t C o l l e c t i o n O f a n y T y p e g W H h t R N j > < d 2 : K e y   z : R e f = " i 3 2 " / > < d 2 : V a l u e   z : I d = " i 7 1 9 8 " > < d 1 p 1 : U U I D > l 2 v 5 d X X r w E h Y < / d 1 p 1 : U U I D > < d 1 p 1 : _ e l e m e n t s > < d 2 : a n y T y p e   z : I d = " i 7 1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7 1 9 2 " / > < d 1 p 1 : U U I D > s m 3 e Z w 4 c a d O r < / d 1 p 1 : U U I D > < d 1 p 1 : _ p r o p e r t i e s   z : I d = " i 7 2 0 0 "   i : t y p e = " d 1 p 1 : M D M P r o p e r t i e s " > < d 1 p 1 : P a r e n t   z : R e f = " i 7 1 9 9 " / > < d 1 p 1 : U U I D > w 1 o L Q 5 t I p Q q k < / d 1 p 1 : U U I D > < d 1 p 1 : _ c o n t e x t C o l l e c t i o n s > < d 2 : K e y V a l u e O f a n y T y p e C o m p o n e n t C o l l e c t i o n O f a n y T y p e g W H h t R N j > < d 2 : K e y   z : R e f = " i 3 2 " / > < d 2 : V a l u e   z : I d = " i 7 2 0 1 " > < d 1 p 1 : U U I D > v J 1 l 2 x s k J j 7 F < / d 1 p 1 : U U I D > < d 1 p 1 : _ e l e m e n t s > < d 2 : a n y T y p e   z : I d = " i 7 2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9 9 " / > < d 1 p 1 : U U I D > j N k Q 0 Q C L y Q 1 O < / d 1 p 1 : U U I D > < d 1 p 1 : C o n t a i n e r   z : R e f = " i 7 2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 Y a C j 0 w 2 R p O F n ? S h e e t 1 ! R 2 4 6 9 C 1 : R 2 4 7 0 C 1 / 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0 3 "   i : t y p e = " d 1 p 1 : L a b e l " > < d 1 p 1 : P a r e n t   z : R e f = " i 7 1 9 9 " / > < d 1 p 1 : U U I D > i u I s y o p P n E G u 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7 1 9 2 " / > < d 1 p 1 : U U I D > N c b N p 1 l 9 8 F G 4 < / d 1 p 1 : U U I D > < d 1 p 1 : _ p r o p e r t i e s   z : I d = " i 7 2 0 5 "   i : t y p e = " d 1 p 1 : M D M P r o p e r t i e s " > < d 1 p 1 : P a r e n t   z : R e f = " i 7 2 0 4 " / > < d 1 p 1 : U U I D > T T z d s Y 0 F g s A u < / d 1 p 1 : U U I D > < d 1 p 1 : _ c o n t e x t C o l l e c t i o n s > < d 2 : K e y V a l u e O f a n y T y p e C o m p o n e n t C o l l e c t i o n O f a n y T y p e g W H h t R N j > < d 2 : K e y   z : R e f = " i 3 2 " / > < d 2 : V a l u e   z : I d = " i 7 2 0 6 " > < d 1 p 1 : U U I D > i i m 1 8 y l Y 5 i f C < / d 1 p 1 : U U I D > < d 1 p 1 : _ e l e m e n t s > < d 2 : a n y T y p e   z : I d = " i 7 2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0 4 " / > < d 1 p 1 : U U I D > R d T Z N e x p T p N j < / d 1 p 1 : U U I D > < d 1 p 1 : C o n t a i n e r   z : R e f = " i 7 2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 Y a C j 0 w 2 R p O F n ? S h e e t 1 ! R 2 4 7 1 C 1 : R 2 4 7 2 C 1 / 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0 8 "   i : t y p e = " d 1 p 1 : L a b e l " > < d 1 p 1 : P a r e n t   z : R e f = " i 7 2 0 4 " / > < d 1 p 1 : U U I D > t U 5 l t 7 Z j o O A E 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7 1 9 2 " / > < d 1 p 1 : U U I D > M i U 8 1 l 8 j M 5 y 6 < / d 1 p 1 : U U I D > < d 1 p 1 : _ p r o p e r t i e s   z : I d = " i 7 2 1 0 "   i : t y p e = " d 1 p 1 : M D M P r o p e r t i e s " > < d 1 p 1 : P a r e n t   z : R e f = " i 7 2 0 9 " / > < d 1 p 1 : U U I D > y P 2 v t 2 k 9 M 1 k R < / d 1 p 1 : U U I D > < d 1 p 1 : _ c o n t e x t C o l l e c t i o n s > < d 2 : K e y V a l u e O f a n y T y p e C o m p o n e n t C o l l e c t i o n O f a n y T y p e g W H h t R N j > < d 2 : K e y   z : R e f = " i 3 2 " / > < d 2 : V a l u e   z : I d = " i 7 2 1 1 " > < d 1 p 1 : U U I D > h M N 9 p d T 0 z w H P < / d 1 p 1 : U U I D > < d 1 p 1 : _ e l e m e n t s > < d 2 : a n y T y p e   z : I d = " i 7 2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0 9 " / > < d 1 p 1 : U U I D > E b 2 B 4 V b A V D 1 t < / d 1 p 1 : U U I D > < d 1 p 1 : C o n t a i n e r   z : R e f = " i 7 2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 Y a C j 0 w 2 R p O F n ? S h e e t 1 ! R 2 4 7 3 C 1 : R 2 4 7 4 C 1 / 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1 3 "   i : t y p e = " d 1 p 1 : L a b e l " > < d 1 p 1 : P a r e n t   z : R e f = " i 7 2 0 9 " / > < d 1 p 1 : U U I D > C N c y X V Y 7 h 8 i P 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7 1 9 2 " / > < d 1 p 1 : U U I D > I y p 0 s p P Z U v P P < / d 1 p 1 : U U I D > < d 1 p 1 : _ p r o p e r t i e s   z : I d = " i 7 2 1 5 "   i : t y p e = " d 1 p 1 : M D M P r o p e r t i e s " > < d 1 p 1 : P a r e n t   z : R e f = " i 7 2 1 4 " / > < d 1 p 1 : U U I D > w 1 p D 7 f 1 f 1 B v B < / d 1 p 1 : U U I D > < d 1 p 1 : _ c o n t e x t C o l l e c t i o n s > < d 2 : K e y V a l u e O f a n y T y p e C o m p o n e n t C o l l e c t i o n O f a n y T y p e g W H h t R N j > < d 2 : K e y   z : R e f = " i 3 2 " / > < d 2 : V a l u e   z : I d = " i 7 2 1 6 " > < d 1 p 1 : U U I D > N y 9 0 W X u M H m p R < / d 1 p 1 : U U I D > < d 1 p 1 : _ e l e m e n t s > < d 2 : a n y T y p e   z : I d = " i 7 2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1 4 " / > < d 1 p 1 : U U I D > z j F 2 a k 5 l T e D z < / d 1 p 1 : U U I D > < d 1 p 1 : C o n t a i n e r   z : R e f = " i 7 2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 Y a C j 0 w 2 R p O F n ? S h e e t 1 ! R 2 4 7 5 C 1 : R 2 4 7 6 C 1 / 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1 8 "   i : t y p e = " d 1 p 1 : L a b e l " > < d 1 p 1 : P a r e n t   z : R e f = " i 7 2 1 4 " / > < d 1 p 1 : U U I D > B D e D g e U S 8 N 9 M 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7 1 9 2 " / > < d 1 p 1 : U U I D > E 1 5 4 u R q B O 8 e 8 < / d 1 p 1 : U U I D > < d 1 p 1 : _ p r o p e r t i e s   z : I d = " i 7 2 2 0 "   i : t y p e = " d 1 p 1 : M D M P r o p e r t i e s " > < d 1 p 1 : P a r e n t   z : R e f = " i 7 2 1 9 " / > < d 1 p 1 : U U I D > p P 2 T 5 n X D r 0 w H < / d 1 p 1 : U U I D > < d 1 p 1 : _ c o n t e x t C o l l e c t i o n s > < d 2 : K e y V a l u e O f a n y T y p e C o m p o n e n t C o l l e c t i o n O f a n y T y p e g W H h t R N j > < d 2 : K e y   z : R e f = " i 3 2 " / > < d 2 : V a l u e   z : I d = " i 7 2 2 1 " > < d 1 p 1 : U U I D > S l p 8 T q m V M X E Z < / d 1 p 1 : U U I D > < d 1 p 1 : _ e l e m e n t s > < d 2 : a n y T y p e   z : I d = " i 7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1 9 " / > < d 1 p 1 : U U I D > V 9 E T G J t w u L B G < / d 1 p 1 : U U I D > < d 1 p 1 : C o n t a i n e r   z : R e f = " i 7 2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 Y a C j 0 w 2 R p O F n ? S h e e t 1 ! R 2 4 7 7 C 1 : R 2 4 7 8 C 1 / 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2 3 "   i : t y p e = " d 1 p 1 : L a b e l " > < d 1 p 1 : P a r e n t   z : R e f = " i 7 2 1 9 " / > < d 1 p 1 : U U I D > R J A x 2 m Q D j g Y u 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7 1 9 2 " / > < d 1 p 1 : U U I D > a P l e C u q T Z 5 w i < / d 1 p 1 : U U I D > < d 1 p 1 : _ p r o p e r t i e s   z : I d = " i 7 2 2 5 "   i : t y p e = " d 1 p 1 : M D M P r o p e r t i e s " > < d 1 p 1 : P a r e n t   z : R e f = " i 7 2 2 4 " / > < d 1 p 1 : U U I D > a b R e O l l J x 7 g z < / d 1 p 1 : U U I D > < d 1 p 1 : _ c o n t e x t C o l l e c t i o n s > < d 2 : K e y V a l u e O f a n y T y p e C o m p o n e n t C o l l e c t i o n O f a n y T y p e g W H h t R N j > < d 2 : K e y   z : R e f = " i 3 2 " / > < d 2 : V a l u e   z : I d = " i 7 2 2 6 " > < d 1 p 1 : U U I D > v 7 S o 1 t n a L d 3 6 < / d 1 p 1 : U U I D > < d 1 p 1 : _ e l e m e n t s > < d 2 : a n y T y p e   z : I d = " i 7 2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2 4 " / > < d 1 p 1 : U U I D > c E 7 i H 9 X K j i d 1 < / d 1 p 1 : U U I D > < d 1 p 1 : C o n t a i n e r   z : R e f = " i 7 2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 Y a C j 0 w 2 R p O F n ? S h e e t 1 ! R 2 4 7 9 C 1 : R 2 4 8 0 C 1 / 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2 8 "   i : t y p e = " d 1 p 1 : L a b e l " > < d 1 p 1 : P a r e n t   z : R e f = " i 7 2 2 4 " / > < d 1 p 1 : U U I D > j P G 9 H F K Z X d R Q 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7 1 9 2 " / > < d 1 p 1 : U U I D > U U y O Q g W H g D A o < / d 1 p 1 : U U I D > < d 1 p 1 : _ p r o p e r t i e s   z : I d = " i 7 2 3 0 "   i : t y p e = " d 1 p 1 : M D M P r o p e r t i e s " > < d 1 p 1 : P a r e n t   z : R e f = " i 7 2 2 9 " / > < d 1 p 1 : U U I D > U H G l x 4 m c e Q Y I < / d 1 p 1 : U U I D > < d 1 p 1 : _ c o n t e x t C o l l e c t i o n s > < d 2 : K e y V a l u e O f a n y T y p e C o m p o n e n t C o l l e c t i o n O f a n y T y p e g W H h t R N j > < d 2 : K e y   z : R e f = " i 3 2 " / > < d 2 : V a l u e   z : I d = " i 7 2 3 1 " > < d 1 p 1 : U U I D > s F 3 B i l 5 C i V 6 J < / d 1 p 1 : U U I D > < d 1 p 1 : _ e l e m e n t s > < d 2 : a n y T y p e   z : I d = " i 7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2 9 " / > < d 1 p 1 : U U I D > g D B x l V P W f a P v < / d 1 p 1 : U U I D > < d 1 p 1 : C o n t a i n e r   z : R e f = " i 7 2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 Y a C j 0 w 2 R p O F n ? S h e e t 1 ! R 2 4 8 1 C 1 : R 2 4 8 2 C 1 / 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3 3 "   i : t y p e = " d 1 p 1 : L a b e l " > < d 1 p 1 : P a r e n t   z : R e f = " i 7 2 2 9 " / > < d 1 p 1 : U U I D > g M W S q c D n O c o X 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7 1 9 2 " / > < d 1 p 1 : U U I D > N L 3 N t z P w D x 8 A < / d 1 p 1 : U U I D > < d 1 p 1 : _ p r o p e r t i e s   z : I d = " i 7 2 3 5 "   i : t y p e = " d 1 p 1 : M D M P r o p e r t i e s " > < d 1 p 1 : P a r e n t   z : R e f = " i 7 2 3 4 " / > < d 1 p 1 : U U I D > f B o Q 1 b d S q z r C < / d 1 p 1 : U U I D > < d 1 p 1 : _ c o n t e x t C o l l e c t i o n s > < d 2 : K e y V a l u e O f a n y T y p e C o m p o n e n t C o l l e c t i o n O f a n y T y p e g W H h t R N j > < d 2 : K e y   z : R e f = " i 3 2 " / > < d 2 : V a l u e   z : I d = " i 7 2 3 6 " > < d 1 p 1 : U U I D > F W m 7 n a U D L 6 7 t < / d 1 p 1 : U U I D > < d 1 p 1 : _ e l e m e n t s > < d 2 : a n y T y p e   z : I d = " i 7 2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3 4 " / > < d 1 p 1 : U U I D > t z 2 I A C o b 0 J Z h < / d 1 p 1 : U U I D > < d 1 p 1 : C o n t a i n e r   z : R e f = " i 7 2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 Y a C j 0 w 2 R p O F n ? S h e e t 1 ! R 2 4 8 3 C 1 : R 2 4 8 4 C 1 / 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3 8 "   i : t y p e = " d 1 p 1 : L a b e l " > < d 1 p 1 : P a r e n t   z : R e f = " i 7 2 3 4 " / > < d 1 p 1 : U U I D > V 6 S S 1 w H 0 N V h m 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7 1 9 2 " / > < d 1 p 1 : U U I D > e 1 u P 4 a I n z l a Q < / d 1 p 1 : U U I D > < d 1 p 1 : _ p r o p e r t i e s   z : I d = " i 7 2 4 0 "   i : t y p e = " d 1 p 1 : M D M P r o p e r t i e s " > < d 1 p 1 : P a r e n t   z : R e f = " i 7 2 3 9 " / > < d 1 p 1 : U U I D > y p M G 1 o d z X 9 r O < / d 1 p 1 : U U I D > < d 1 p 1 : _ c o n t e x t C o l l e c t i o n s > < d 2 : K e y V a l u e O f a n y T y p e C o m p o n e n t C o l l e c t i o n O f a n y T y p e g W H h t R N j > < d 2 : K e y   z : R e f = " i 3 2 " / > < d 2 : V a l u e   z : I d = " i 7 2 4 1 " > < d 1 p 1 : U U I D > l R t F F M j p D 4 Y B < / d 1 p 1 : U U I D > < d 1 p 1 : _ e l e m e n t s > < d 2 : a n y T y p e   z : I d = " i 7 2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3 9 " / > < d 1 p 1 : U U I D > d U R o L Q N 7 6 F A 7 < / d 1 p 1 : U U I D > < d 1 p 1 : C o n t a i n e r   z : R e f = " i 7 2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 Y a C j 0 w 2 R p O F n ? S h e e t 1 ! R 2 4 8 5 C 1 : R 2 4 8 6 C 1 / 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4 3 "   i : t y p e = " d 1 p 1 : L a b e l " > < d 1 p 1 : P a r e n t   z : R e f = " i 7 2 3 9 " / > < d 1 p 1 : U U I D > u h 1 M P Z P z h B R N 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7 1 9 2 " / > < d 1 p 1 : U U I D > d s 0 B 5 K l w E z i p < / d 1 p 1 : U U I D > < d 1 p 1 : _ p r o p e r t i e s   z : I d = " i 7 2 4 5 "   i : t y p e = " d 1 p 1 : M D M P r o p e r t i e s " > < d 1 p 1 : P a r e n t   z : R e f = " i 7 2 4 4 " / > < d 1 p 1 : U U I D > L N K h e J W 3 I o a t < / d 1 p 1 : U U I D > < d 1 p 1 : _ c o n t e x t C o l l e c t i o n s > < d 2 : K e y V a l u e O f a n y T y p e C o m p o n e n t C o l l e c t i o n O f a n y T y p e g W H h t R N j > < d 2 : K e y   z : R e f = " i 3 2 " / > < d 2 : V a l u e   z : I d = " i 7 2 4 6 " > < d 1 p 1 : U U I D > Q j V o k u d D R K i j < / d 1 p 1 : U U I D > < d 1 p 1 : _ e l e m e n t s > < d 2 : a n y T y p e   z : I d = " i 7 2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4 4 " / > < d 1 p 1 : U U I D > T 0 n H w u R n R w 2 2 < / d 1 p 1 : U U I D > < d 1 p 1 : C o n t a i n e r   z : R e f = " i 7 2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 Y a C j 0 w 2 R p O F n ? S h e e t 1 ! R 2 4 8 7 C 1 : R 2 4 8 8 C 1 / 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4 8 "   i : t y p e = " d 1 p 1 : L a b e l " > < d 1 p 1 : P a r e n t   z : R e f = " i 7 2 4 4 " / > < d 1 p 1 : U U I D > k E h u l N p F 8 N H j 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2 4 9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7 0 8 7 " / > < d 1 p 1 : U U I D > O 7 T j q d h H M V s t < / d 1 p 1 : U U I D > < d 1 p 1 : _ p r o p e r t i e s   z : I d = " i 7 2 5 0 "   i : t y p e = " d 1 p 1 : M D M P r o p e r t i e s " > < d 1 p 1 : P a r e n t   z : R e f = " i 7 2 4 9 " / > < d 1 p 1 : U U I D > B B L 3 i e 3 5 3 j U m < / d 1 p 1 : U U I D > < d 1 p 1 : _ c o n t e x t C o l l e c t i o n s > < d 2 : K e y V a l u e O f a n y T y p e C o m p o n e n t C o l l e c t i o n O f a n y T y p e g W H h t R N j > < d 2 : K e y   z : R e f = " i 3 2 " / > < d 2 : V a l u e   z : I d = " i 7 2 5 1 " > < d 1 p 1 : U U I D > v k X M n 7 q C q l K o < / d 1 p 1 : U U I D > < d 1 p 1 : _ e l e m e n t s > < d 2 : a n y T y p e   z : I d = " i 7 2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4 9 " / > < d 1 p 1 : U U I D > b P H Z W x b h s e l i < / d 1 p 1 : U U I D > < d 1 p 1 : C o n t a i n e r   z : R e f = " i 7 2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2 5 3 "   i : t y p e = " d 1 p 1 : L a b e l " > < d 1 p 1 : P a r e n t   z : R e f = " i 7 2 4 9 " / > < d 1 p 1 : U U I D > h 0 9 f m w l W X y q n 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2 5 4 "   i : t y p e = " d 1 p 1 : E l e m e n t s " > < d 1 p 1 : P a r e n t   z : R e f = " i 7 2 4 9 " / > < d 1 p 1 : U U I D > W m N d y a f G F h V k < / d 1 p 1 : U U I D > < d 1 p 1 : _ c o n t e x t C o l l e c t i o n s > < d 2 : K e y V a l u e O f a n y T y p e C o m p o n e n t C o l l e c t i o n O f a n y T y p e g W H h t R N j > < d 2 : K e y   z : R e f = " i 3 2 " / > < d 2 : V a l u e   z : I d = " i 7 2 5 5 " > < d 1 p 1 : U U I D > z i r F h L w 7 Y 1 H E < / d 1 p 1 : U U I D > < d 1 p 1 : _ e l e m e n t s > < d 2 : a n y T y p e   z : I d = " i 7 2 5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7 2 4 9 " / > < d 1 p 1 : U U I D > M D T x 1 l o h n o c j < / d 1 p 1 : U U I D > < d 1 p 1 : _ p r o p e r t i e s   z : I d = " i 7 2 5 7 "   i : t y p e = " d 1 p 1 : M D M P r o p e r t i e s " > < d 1 p 1 : P a r e n t   z : R e f = " i 7 2 5 6 " / > < d 1 p 1 : U U I D > d j f x R m p y g B M M < / d 1 p 1 : U U I D > < d 1 p 1 : _ c o n t e x t C o l l e c t i o n s > < d 2 : K e y V a l u e O f a n y T y p e C o m p o n e n t C o l l e c t i o n O f a n y T y p e g W H h t R N j > < d 2 : K e y   z : R e f = " i 3 2 " / > < d 2 : V a l u e   z : I d = " i 7 2 5 8 " > < d 1 p 1 : U U I D > S E A U G z M b 2 i X S < / d 1 p 1 : U U I D > < d 1 p 1 : _ e l e m e n t s > < d 2 : a n y T y p e   z : I d = " i 7 2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5 6 " / > < d 1 p 1 : U U I D > T f k H H x 4 a 8 z o D < / d 1 p 1 : U U I D > < d 1 p 1 : C o n t a i n e r   z : R e f = " i 7 2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 Y a C j 0 w 2 R p O F n ? S h e e t 1 ! R 2 4 9 0 C 1 : R 2 4 9 1 C 1 / 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5 4 " / > < d 1 p 1 : _ l a b e l s > < d 2 : K e y V a l u e O f s t r i n g a n y T y p e > < d 2 : K e y > L a b e l < / d 2 : K e y > < d 2 : V a l u e   z : I d = " i 7 2 6 0 "   i : t y p e = " d 1 p 1 : L a b e l " > < d 1 p 1 : P a r e n t   z : R e f = " i 7 2 5 6 " / > < d 1 p 1 : U U I D > Y z f w K J A W G H M V 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2 6 1 "   i : t y p e = " d 1 p 1 : E l e m e n t s " > < d 1 p 1 : P a r e n t   z : R e f = " i 7 2 5 6 " / > < d 1 p 1 : U U I D > m Z j 4 w X M v s 4 Q j < / d 1 p 1 : U U I D > < d 1 p 1 : _ c o n t e x t C o l l e c t i o n s > < d 2 : K e y V a l u e O f a n y T y p e C o m p o n e n t C o l l e c t i o n O f a n y T y p e g W H h t R N j > < d 2 : K e y   z : R e f = " i 3 2 " / > < d 2 : V a l u e   z : I d = " i 7 2 6 2 " > < d 1 p 1 : U U I D > s v O K 0 e J p j C C b < / d 1 p 1 : U U I D > < d 1 p 1 : _ e l e m e n t s > < d 2 : a n y T y p e   z : I d = " i 7 2 6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7 2 5 6 " / > < d 1 p 1 : U U I D > B t v Q b r 1 9 5 w j 4 < / d 1 p 1 : U U I D > < d 1 p 1 : _ p r o p e r t i e s   z : I d = " i 7 2 6 4 "   i : t y p e = " d 1 p 1 : M D M P r o p e r t i e s " > < d 1 p 1 : P a r e n t   z : R e f = " i 7 2 6 3 " / > < d 1 p 1 : U U I D > X 1 w D 6 X I f D 4 C R < / d 1 p 1 : U U I D > < d 1 p 1 : _ c o n t e x t C o l l e c t i o n s > < d 2 : K e y V a l u e O f a n y T y p e C o m p o n e n t C o l l e c t i o n O f a n y T y p e g W H h t R N j > < d 2 : K e y   z : R e f = " i 3 2 " / > < d 2 : V a l u e   z : I d = " i 7 2 6 5 " > < d 1 p 1 : U U I D > o H b 1 S K r B L N a x < / d 1 p 1 : U U I D > < d 1 p 1 : _ e l e m e n t s > < d 2 : a n y T y p e   z : I d = " i 7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6 3 " / > < d 1 p 1 : U U I D > C i q t H w O h b 6 1 N < / d 1 p 1 : U U I D > < d 1 p 1 : C o n t a i n e r   z : R e f = " i 7 2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 Y a C j 0 w 2 R p O F n ? S h e e t 1 ! R 2 4 9 2 C 1 : R 2 4 9 3 C 1 / 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6 1 " / > < d 1 p 1 : _ l a b e l s > < d 2 : K e y V a l u e O f s t r i n g a n y T y p e > < d 2 : K e y > L a b e l < / d 2 : K e y > < d 2 : V a l u e   z : I d = " i 7 2 6 7 "   i : t y p e = " d 1 p 1 : L a b e l " > < d 1 p 1 : P a r e n t   z : R e f = " i 7 2 6 3 " / > < d 1 p 1 : U U I D > U u 4 Z Q N Z F L U b i 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6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7 2 5 6 " / > < d 1 p 1 : U U I D > A Y F a 1 a O y q v H Y < / d 1 p 1 : U U I D > < d 1 p 1 : _ p r o p e r t i e s   z : I d = " i 7 2 6 9 "   i : t y p e = " d 1 p 1 : M D M P r o p e r t i e s " > < d 1 p 1 : P a r e n t   z : R e f = " i 7 2 6 8 " / > < d 1 p 1 : U U I D > C I f f Z 1 P c c S V A < / d 1 p 1 : U U I D > < d 1 p 1 : _ c o n t e x t C o l l e c t i o n s > < d 2 : K e y V a l u e O f a n y T y p e C o m p o n e n t C o l l e c t i o n O f a n y T y p e g W H h t R N j > < d 2 : K e y   z : R e f = " i 3 2 " / > < d 2 : V a l u e   z : I d = " i 7 2 7 0 " > < d 1 p 1 : U U I D > S B I y H n 2 P c 9 A Y < / d 1 p 1 : U U I D > < d 1 p 1 : _ e l e m e n t s > < d 2 : a n y T y p e   z : I d = " i 7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6 8 " / > < d 1 p 1 : U U I D > j a Y R r f 1 0 O O 0 J < / d 1 p 1 : U U I D > < d 1 p 1 : C o n t a i n e r   z : R e f = " i 7 2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 Y a C j 0 w 2 R p O F n ? S h e e t 1 ! R 2 4 9 4 C 1 : R 2 4 9 5 C 1 / 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6 1 " / > < d 1 p 1 : _ l a b e l s > < d 2 : K e y V a l u e O f s t r i n g a n y T y p e > < d 2 : K e y > L a b e l < / d 2 : K e y > < d 2 : V a l u e   z : I d = " i 7 2 7 2 "   i : t y p e = " d 1 p 1 : L a b e l " > < d 1 p 1 : P a r e n t   z : R e f = " i 7 2 6 8 " / > < d 1 p 1 : U U I D > a k h W 1 6 v o n g o o 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7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7 2 5 6 " / > < d 1 p 1 : U U I D > z D U D M x 9 7 A P M I < / d 1 p 1 : U U I D > < d 1 p 1 : _ p r o p e r t i e s   z : I d = " i 7 2 7 4 "   i : t y p e = " d 1 p 1 : M D M P r o p e r t i e s " > < d 1 p 1 : P a r e n t   z : R e f = " i 7 2 7 3 " / > < d 1 p 1 : U U I D > i M m T 7 8 U v N q X F < / d 1 p 1 : U U I D > < d 1 p 1 : _ c o n t e x t C o l l e c t i o n s > < d 2 : K e y V a l u e O f a n y T y p e C o m p o n e n t C o l l e c t i o n O f a n y T y p e g W H h t R N j > < d 2 : K e y   z : R e f = " i 3 2 " / > < d 2 : V a l u e   z : I d = " i 7 2 7 5 " > < d 1 p 1 : U U I D > g a a y E o v E H G y 9 < / d 1 p 1 : U U I D > < d 1 p 1 : _ e l e m e n t s > < d 2 : a n y T y p e   z : I d = " i 7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7 3 " / > < d 1 p 1 : U U I D > Z 8 v 7 c f w H M 9 I 4 < / d 1 p 1 : U U I D > < d 1 p 1 : C o n t a i n e r   z : R e f = " i 7 2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 Y a C j 0 w 2 R p O F n ? S h e e t 1 ! R 2 4 9 6 C 1 : R 2 4 9 7 C 1 / 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6 1 " / > < d 1 p 1 : _ l a b e l s > < d 2 : K e y V a l u e O f s t r i n g a n y T y p e > < d 2 : K e y > L a b e l < / d 2 : K e y > < d 2 : V a l u e   z : I d = " i 7 2 7 7 "   i : t y p e = " d 1 p 1 : L a b e l " > < d 1 p 1 : P a r e n t   z : R e f = " i 7 2 7 3 " / > < d 1 p 1 : U U I D > h w m y Y R X Q Y Z S n 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7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7 2 5 6 " / > < d 1 p 1 : U U I D > y D t T t Q P J N I b a < / d 1 p 1 : U U I D > < d 1 p 1 : _ p r o p e r t i e s   z : I d = " i 7 2 7 9 "   i : t y p e = " d 1 p 1 : M D M P r o p e r t i e s " > < d 1 p 1 : P a r e n t   z : R e f = " i 7 2 7 8 " / > < d 1 p 1 : U U I D > A j R e p Q L A C T o Q < / d 1 p 1 : U U I D > < d 1 p 1 : _ c o n t e x t C o l l e c t i o n s > < d 2 : K e y V a l u e O f a n y T y p e C o m p o n e n t C o l l e c t i o n O f a n y T y p e g W H h t R N j > < d 2 : K e y   z : R e f = " i 3 2 " / > < d 2 : V a l u e   z : I d = " i 7 2 8 0 " > < d 1 p 1 : U U I D > E C v l d w B j Y n z 9 < / d 1 p 1 : U U I D > < d 1 p 1 : _ e l e m e n t s > < d 2 : a n y T y p e   z : I d = " i 7 2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7 8 " / > < d 1 p 1 : U U I D > K X S s 3 P 3 o S f x g < / d 1 p 1 : U U I D > < d 1 p 1 : C o n t a i n e r   z : R e f = " i 7 2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 Y a C j 0 w 2 R p O F n ? S h e e t 1 ! R 2 4 9 8 C 1 : R 2 4 9 9 C 1 / 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6 1 " / > < d 1 p 1 : _ l a b e l s > < d 2 : K e y V a l u e O f s t r i n g a n y T y p e > < d 2 : K e y > L a b e l < / d 2 : K e y > < d 2 : V a l u e   z : I d = " i 7 2 8 2 "   i : t y p e = " d 1 p 1 : L a b e l " > < d 1 p 1 : P a r e n t   z : R e f = " i 7 2 7 8 " / > < d 1 p 1 : U U I D > A 3 9 1 d 2 i g V M z 9 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2 8 3 "   i : t y p e = " d 1 p 1 : E l e m e n t " > < d 1 p 1 : N a m e > R & a m p ; 2 3 3 ; g i o n < / d 1 p 1 : N a m e > < d 1 p 1 : O b j e c t T y p e > E l e m e n t < / d 1 p 1 : O b j e c t T y p e > < d 1 p 1 : P a r e n t   z : R e f = " i 7 0 8 7 " / > < d 1 p 1 : U U I D > f G N 3 X 5 a v 9 k l t < / d 1 p 1 : U U I D > < d 1 p 1 : _ p r o p e r t i e s   z : I d = " i 7 2 8 4 "   i : t y p e = " d 1 p 1 : M D M P r o p e r t i e s " > < d 1 p 1 : P a r e n t   z : R e f = " i 7 2 8 3 " / > < d 1 p 1 : U U I D > S R Z 2 5 y 6 L U f 2 Z < / d 1 p 1 : U U I D > < d 1 p 1 : _ c o n t e x t C o l l e c t i o n s > < d 2 : K e y V a l u e O f a n y T y p e C o m p o n e n t C o l l e c t i o n O f a n y T y p e g W H h t R N j > < d 2 : K e y   z : R e f = " i 3 2 " / > < d 2 : V a l u e   z : I d = " i 7 2 8 5 " > < d 1 p 1 : U U I D > n L p a 7 j g Y u R R S < / d 1 p 1 : U U I D > < d 1 p 1 : _ e l e m e n t s > < d 2 : a n y T y p e   z : I d = " i 7 2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8 3 " / > < d 1 p 1 : U U I D > y d H x a 9 8 l Q O P M < / d 1 p 1 : U U I D > < d 1 p 1 : C o n t a i n e r   z : R e f = " i 7 2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 Y a C j 0 w 2 R p O F n ? S h e e t 1 ! R 2 5 0 0 C 1 / 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2 8 7 "   i : t y p e = " d 1 p 1 : L a b e l " > < d 1 p 1 : P a r e n t   z : R e f = " i 7 2 8 3 " / > < d 1 p 1 : U U I D > T 4 0 i v 1 Q a T Q k V 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2 8 8 "   i : t y p e = " d 1 p 1 : E l e m e n t s " > < d 1 p 1 : P a r e n t   z : R e f = " i 7 2 8 3 " / > < d 1 p 1 : U U I D > a L 3 U p i y g K A g W < / d 1 p 1 : U U I D > < d 1 p 1 : _ c o n t e x t C o l l e c t i o n s > < d 2 : K e y V a l u e O f a n y T y p e C o m p o n e n t C o l l e c t i o n O f a n y T y p e g W H h t R N j > < d 2 : K e y   z : R e f = " i 3 2 " / > < d 2 : V a l u e   z : I d = " i 7 2 8 9 " > < d 1 p 1 : U U I D > J 4 L H Q A P M 0 E Y M < / d 1 p 1 : U U I D > < d 1 p 1 : _ e l e m e n t s > < d 2 : a n y T y p e   z : I d = " i 7 2 9 0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7 2 8 3 " / > < d 1 p 1 : U U I D > C G G b w F i Q m T Q Z < / d 1 p 1 : U U I D > < d 1 p 1 : _ p r o p e r t i e s   z : I d = " i 7 2 9 1 "   i : t y p e = " d 1 p 1 : M D M P r o p e r t i e s " > < d 1 p 1 : P a r e n t   z : R e f = " i 7 2 9 0 " / > < d 1 p 1 : U U I D > S K o l q o p t f 3 6 t < / d 1 p 1 : U U I D > < d 1 p 1 : _ c o n t e x t C o l l e c t i o n s > < d 2 : K e y V a l u e O f a n y T y p e C o m p o n e n t C o l l e c t i o n O f a n y T y p e g W H h t R N j > < d 2 : K e y   z : R e f = " i 3 2 " / > < d 2 : V a l u e   z : I d = " i 7 2 9 2 " > < d 1 p 1 : U U I D > f d q t 8 Z w E 9 G 3 c < / d 1 p 1 : U U I D > < d 1 p 1 : _ e l e m e n t s > < d 2 : a n y T y p e   z : I d = " i 7 2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9 0 " / > < d 1 p 1 : U U I D > j K w V g Q J g 6 d D y < / d 1 p 1 : U U I D > < d 1 p 1 : C o n t a i n e r   z : R e f = " i 7 2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 Y a C j 0 w 2 R p O F n ? S h e e t 1 ! R 2 5 0 1 C 1 : R 2 5 0 2 C 1 / 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8 8 " / > < d 1 p 1 : _ l a b e l s > < d 2 : K e y V a l u e O f s t r i n g a n y T y p e > < d 2 : K e y > L a b e l < / d 2 : K e y > < d 2 : V a l u e   z : I d = " i 7 2 9 4 "   i : t y p e = " d 1 p 1 : L a b e l " > < d 1 p 1 : P a r e n t   z : R e f = " i 7 2 9 0 " / > < d 1 p 1 : U U I D > o z p N s T t 1 o w u 1 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2 9 5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7 2 8 3 " / > < d 1 p 1 : U U I D > y X B 9 P I l e 7 V E F < / d 1 p 1 : U U I D > < d 1 p 1 : _ p r o p e r t i e s   z : I d = " i 7 2 9 6 "   i : t y p e = " d 1 p 1 : M D M P r o p e r t i e s " > < d 1 p 1 : P a r e n t   z : R e f = " i 7 2 9 5 " / > < d 1 p 1 : U U I D > w 5 t G n j x E g Z M 6 < / d 1 p 1 : U U I D > < d 1 p 1 : _ c o n t e x t C o l l e c t i o n s > < d 2 : K e y V a l u e O f a n y T y p e C o m p o n e n t C o l l e c t i o n O f a n y T y p e g W H h t R N j > < d 2 : K e y   z : R e f = " i 3 2 " / > < d 2 : V a l u e   z : I d = " i 7 2 9 7 " > < d 1 p 1 : U U I D > Q Q n 1 d K M Q Q L 5 g < / d 1 p 1 : U U I D > < d 1 p 1 : _ e l e m e n t s > < d 2 : a n y T y p e   z : I d = " i 7 2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9 5 " / > < d 1 p 1 : U U I D > t U N O v a w I Z 1 x D < / d 1 p 1 : U U I D > < d 1 p 1 : C o n t a i n e r   z : R e f = " i 7 2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 Y a C j 0 w 2 R p O F n ? S h e e t 1 ! R 2 5 0 3 C 1 : R 2 5 0 4 C 1 / 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8 8 " / > < d 1 p 1 : _ l a b e l s > < d 2 : K e y V a l u e O f s t r i n g a n y T y p e > < d 2 : K e y > L a b e l < / d 2 : K e y > < d 2 : V a l u e   z : I d = " i 7 2 9 9 "   i : t y p e = " d 1 p 1 : L a b e l " > < d 1 p 1 : P a r e n t   z : R e f = " i 7 2 9 5 " / > < d 1 p 1 : U U I D > P i D Y C B s b v j Y T 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3 0 0 "   i : t y p e = " d 1 p 1 : E l e m e n t s " > < d 1 p 1 : P a r e n t   z : R e f = " i 7 2 9 5 " / > < d 1 p 1 : U U I D > J m i R 0 Q H l 7 X M X < / d 1 p 1 : U U I D > < d 1 p 1 : _ c o n t e x t C o l l e c t i o n s > < d 2 : K e y V a l u e O f a n y T y p e C o m p o n e n t C o l l e c t i o n O f a n y T y p e g W H h t R N j > < d 2 : K e y   z : R e f = " i 3 2 " / > < d 2 : V a l u e   z : I d = " i 7 3 0 1 " > < d 1 p 1 : U U I D > p a F q 3 8 B k S r y n < / d 1 p 1 : U U I D > < d 1 p 1 : _ e l e m e n t s > < d 2 : a n y T y p e   z : I d = " i 7 3 0 2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7 2 9 5 " / > < d 1 p 1 : U U I D > e U o s O e I d M I A P < / d 1 p 1 : U U I D > < d 1 p 1 : _ p r o p e r t i e s   z : I d = " i 7 3 0 3 "   i : t y p e = " d 1 p 1 : M D M P r o p e r t i e s " > < d 1 p 1 : P a r e n t   z : R e f = " i 7 3 0 2 " / > < d 1 p 1 : U U I D > j q c b U 0 5 R 8 z B P < / d 1 p 1 : U U I D > < d 1 p 1 : _ c o n t e x t C o l l e c t i o n s > < d 2 : K e y V a l u e O f a n y T y p e C o m p o n e n t C o l l e c t i o n O f a n y T y p e g W H h t R N j > < d 2 : K e y   z : R e f = " i 3 2 " / > < d 2 : V a l u e   z : I d = " i 7 3 0 4 " > < d 1 p 1 : U U I D > h S D w Q y h v 9 M N S < / d 1 p 1 : U U I D > < d 1 p 1 : _ e l e m e n t s > < d 2 : a n y T y p e   z : I d = " i 7 3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0 2 " / > < d 1 p 1 : U U I D > S i U F n D i b e k K x < / d 1 p 1 : U U I D > < d 1 p 1 : C o n t a i n e r   z : R e f = " i 7 3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 Y a C j 0 w 2 R p O F n ? S h e e t 1 ! R 2 5 0 5 C 1 : R 2 5 0 6 C 1 / 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0 6 "   i : t y p e = " d 1 p 1 : L a b e l " > < d 1 p 1 : P a r e n t   z : R e f = " i 7 3 0 2 " / > < d 1 p 1 : U U I D > T 9 N Q b 5 G q a 1 v Z 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0 7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7 2 9 5 " / > < d 1 p 1 : U U I D > N L 1 p F K Y W 0 O h x < / d 1 p 1 : U U I D > < d 1 p 1 : _ p r o p e r t i e s   z : I d = " i 7 3 0 8 "   i : t y p e = " d 1 p 1 : M D M P r o p e r t i e s " > < d 1 p 1 : P a r e n t   z : R e f = " i 7 3 0 7 " / > < d 1 p 1 : U U I D > k v 5 b P p i D T 7 l c < / d 1 p 1 : U U I D > < d 1 p 1 : _ c o n t e x t C o l l e c t i o n s > < d 2 : K e y V a l u e O f a n y T y p e C o m p o n e n t C o l l e c t i o n O f a n y T y p e g W H h t R N j > < d 2 : K e y   z : R e f = " i 3 2 " / > < d 2 : V a l u e   z : I d = " i 7 3 0 9 " > < d 1 p 1 : U U I D > T A 2 l W C D e c K F w < / d 1 p 1 : U U I D > < d 1 p 1 : _ e l e m e n t s > < d 2 : a n y T y p e   z : I d = " i 7 3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0 7 " / > < d 1 p 1 : U U I D > a 0 o 4 R k w E H R E g < / d 1 p 1 : U U I D > < d 1 p 1 : C o n t a i n e r   z : R e f = " i 7 3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 Y a C j 0 w 2 R p O F n ? S h e e t 1 ! R 2 5 0 7 C 1 : R 2 5 0 8 C 1 / 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1 1 "   i : t y p e = " d 1 p 1 : L a b e l " > < d 1 p 1 : P a r e n t   z : R e f = " i 7 3 0 7 " / > < d 1 p 1 : U U I D > m a g j C c 1 J d a d R 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1 2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7 2 9 5 " / > < d 1 p 1 : U U I D > p h m B V Q t R u L O v < / d 1 p 1 : U U I D > < d 1 p 1 : _ p r o p e r t i e s   z : I d = " i 7 3 1 3 "   i : t y p e = " d 1 p 1 : M D M P r o p e r t i e s " > < d 1 p 1 : P a r e n t   z : R e f = " i 7 3 1 2 " / > < d 1 p 1 : U U I D > t F f V p K 8 Y 7 2 t n < / d 1 p 1 : U U I D > < d 1 p 1 : _ c o n t e x t C o l l e c t i o n s > < d 2 : K e y V a l u e O f a n y T y p e C o m p o n e n t C o l l e c t i o n O f a n y T y p e g W H h t R N j > < d 2 : K e y   z : R e f = " i 3 2 " / > < d 2 : V a l u e   z : I d = " i 7 3 1 4 " > < d 1 p 1 : U U I D > J 6 F c g r U i p J 5 a < / d 1 p 1 : U U I D > < d 1 p 1 : _ e l e m e n t s > < d 2 : a n y T y p e   z : I d = " i 7 3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1 2 " / > < d 1 p 1 : U U I D > A n x t M h U F 5 W t Q < / d 1 p 1 : U U I D > < d 1 p 1 : C o n t a i n e r   z : R e f = " i 7 3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 Y a C j 0 w 2 R p O F n ? S h e e t 1 ! R 2 5 0 9 C 1 : R 2 5 1 0 C 1 / 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1 6 "   i : t y p e = " d 1 p 1 : L a b e l " > < d 1 p 1 : P a r e n t   z : R e f = " i 7 3 1 2 " / > < d 1 p 1 : U U I D > K 9 8 a k b a i L v k 6 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1 7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7 2 9 5 " / > < d 1 p 1 : U U I D > L 1 6 Q U 7 z 1 r 8 I Z < / d 1 p 1 : U U I D > < d 1 p 1 : _ p r o p e r t i e s   z : I d = " i 7 3 1 8 "   i : t y p e = " d 1 p 1 : M D M P r o p e r t i e s " > < d 1 p 1 : P a r e n t   z : R e f = " i 7 3 1 7 " / > < d 1 p 1 : U U I D > b t z S L s z o G B t U < / d 1 p 1 : U U I D > < d 1 p 1 : _ c o n t e x t C o l l e c t i o n s > < d 2 : K e y V a l u e O f a n y T y p e C o m p o n e n t C o l l e c t i o n O f a n y T y p e g W H h t R N j > < d 2 : K e y   z : R e f = " i 3 2 " / > < d 2 : V a l u e   z : I d = " i 7 3 1 9 " > < d 1 p 1 : U U I D > Z T i b 6 g 1 t K F U C < / d 1 p 1 : U U I D > < d 1 p 1 : _ e l e m e n t s > < d 2 : a n y T y p e   z : I d = " i 7 3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1 7 " / > < d 1 p 1 : U U I D > T Q L a h o r 0 N 0 4 y < / d 1 p 1 : U U I D > < d 1 p 1 : C o n t a i n e r   z : R e f = " i 7 3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 Y a C j 0 w 2 R p O F n ? S h e e t 1 ! R 2 5 1 1 C 1 : R 2 5 1 2 C 1 / 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2 1 "   i : t y p e = " d 1 p 1 : L a b e l " > < d 1 p 1 : P a r e n t   z : R e f = " i 7 3 1 7 " / > < d 1 p 1 : U U I D > S 7 q 4 G p 4 N 1 j m G 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2 2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7 2 9 5 " / > < d 1 p 1 : U U I D > O 9 l 7 1 h V m B s B p < / d 1 p 1 : U U I D > < d 1 p 1 : _ p r o p e r t i e s   z : I d = " i 7 3 2 3 "   i : t y p e = " d 1 p 1 : M D M P r o p e r t i e s " > < d 1 p 1 : P a r e n t   z : R e f = " i 7 3 2 2 " / > < d 1 p 1 : U U I D > t C X 7 U R T 9 4 d O 1 < / d 1 p 1 : U U I D > < d 1 p 1 : _ c o n t e x t C o l l e c t i o n s > < d 2 : K e y V a l u e O f a n y T y p e C o m p o n e n t C o l l e c t i o n O f a n y T y p e g W H h t R N j > < d 2 : K e y   z : R e f = " i 3 2 " / > < d 2 : V a l u e   z : I d = " i 7 3 2 4 " > < d 1 p 1 : U U I D > z 3 J a g A G c Y x 5 5 < / d 1 p 1 : U U I D > < d 1 p 1 : _ e l e m e n t s > < d 2 : a n y T y p e   z : I d = " i 7 3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2 2 " / > < d 1 p 1 : U U I D > b Z H d U 3 G q Z u j 4 < / d 1 p 1 : U U I D > < d 1 p 1 : C o n t a i n e r   z : R e f = " i 7 3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 Y a C j 0 w 2 R p O F n ? S h e e t 1 ! R 2 5 1 3 C 1 : R 2 5 1 4 C 1 / 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2 6 "   i : t y p e = " d 1 p 1 : L a b e l " > < d 1 p 1 : P a r e n t   z : R e f = " i 7 3 2 2 " / > < d 1 p 1 : U U I D > k e P 0 K Z P p 5 B 1 S 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2 7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7 2 9 5 " / > < d 1 p 1 : U U I D > S f r 1 g T o Y 4 l a 3 < / d 1 p 1 : U U I D > < d 1 p 1 : _ p r o p e r t i e s   z : I d = " i 7 3 2 8 "   i : t y p e = " d 1 p 1 : M D M P r o p e r t i e s " > < d 1 p 1 : P a r e n t   z : R e f = " i 7 3 2 7 " / > < d 1 p 1 : U U I D > H 3 Y 1 x U I 4 B S b o < / d 1 p 1 : U U I D > < d 1 p 1 : _ c o n t e x t C o l l e c t i o n s > < d 2 : K e y V a l u e O f a n y T y p e C o m p o n e n t C o l l e c t i o n O f a n y T y p e g W H h t R N j > < d 2 : K e y   z : R e f = " i 3 2 " / > < d 2 : V a l u e   z : I d = " i 7 3 2 9 " > < d 1 p 1 : U U I D > Z R U N u c Z F G c b 5 < / d 1 p 1 : U U I D > < d 1 p 1 : _ e l e m e n t s > < d 2 : a n y T y p e   z : I d = " i 7 3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2 7 " / > < d 1 p 1 : U U I D > I 0 p A W j e P U O R n < / d 1 p 1 : U U I D > < d 1 p 1 : C o n t a i n e r   z : R e f = " i 7 3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 Y a C j 0 w 2 R p O F n ? S h e e t 1 ! R 2 5 1 5 C 1 : R 2 5 1 6 C 1 / 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3 1 "   i : t y p e = " d 1 p 1 : L a b e l " > < d 1 p 1 : P a r e n t   z : R e f = " i 7 3 2 7 " / > < d 1 p 1 : U U I D > w h J u M W o G E V Q v 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3 2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7 2 9 5 " / > < d 1 p 1 : U U I D > a 0 U j Z q O l w p E R < / d 1 p 1 : U U I D > < d 1 p 1 : _ p r o p e r t i e s   z : I d = " i 7 3 3 3 "   i : t y p e = " d 1 p 1 : M D M P r o p e r t i e s " > < d 1 p 1 : P a r e n t   z : R e f = " i 7 3 3 2 " / > < d 1 p 1 : U U I D > g N q E p B 3 O 7 d 9 D < / d 1 p 1 : U U I D > < d 1 p 1 : _ c o n t e x t C o l l e c t i o n s > < d 2 : K e y V a l u e O f a n y T y p e C o m p o n e n t C o l l e c t i o n O f a n y T y p e g W H h t R N j > < d 2 : K e y   z : R e f = " i 3 2 " / > < d 2 : V a l u e   z : I d = " i 7 3 3 4 " > < d 1 p 1 : U U I D > d 3 6 6 U e y r c c t 6 < / d 1 p 1 : U U I D > < d 1 p 1 : _ e l e m e n t s > < d 2 : a n y T y p e   z : I d = " i 7 3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3 2 " / > < d 1 p 1 : U U I D > i H i d z L U Q 9 s l g < / d 1 p 1 : U U I D > < d 1 p 1 : C o n t a i n e r   z : R e f = " i 7 3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 Y a C j 0 w 2 R p O F n ? S h e e t 1 ! R 2 5 1 7 C 1 : R 2 5 1 8 C 1 / 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3 6 "   i : t y p e = " d 1 p 1 : L a b e l " > < d 1 p 1 : P a r e n t   z : R e f = " i 7 3 3 2 " / > < d 1 p 1 : U U I D > E f H b b 9 c R c 1 k m 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3 7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7 2 9 5 " / > < d 1 p 1 : U U I D > g K k K j X 6 0 W h V i < / d 1 p 1 : U U I D > < d 1 p 1 : _ p r o p e r t i e s   z : I d = " i 7 3 3 8 "   i : t y p e = " d 1 p 1 : M D M P r o p e r t i e s " > < d 1 p 1 : P a r e n t   z : R e f = " i 7 3 3 7 " / > < d 1 p 1 : U U I D > o V b F i M 7 r 1 m c d < / d 1 p 1 : U U I D > < d 1 p 1 : _ c o n t e x t C o l l e c t i o n s > < d 2 : K e y V a l u e O f a n y T y p e C o m p o n e n t C o l l e c t i o n O f a n y T y p e g W H h t R N j > < d 2 : K e y   z : R e f = " i 3 2 " / > < d 2 : V a l u e   z : I d = " i 7 3 3 9 " > < d 1 p 1 : U U I D > g h 5 0 a k K J f t Z h < / d 1 p 1 : U U I D > < d 1 p 1 : _ e l e m e n t s > < d 2 : a n y T y p e   z : I d = " i 7 3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3 7 " / > < d 1 p 1 : U U I D > Y a Z x J t D 2 S a K 9 < / d 1 p 1 : U U I D > < d 1 p 1 : C o n t a i n e r   z : R e f = " i 7 3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 Y a C j 0 w 2 R p O F n ? S h e e t 1 ! R 2 5 1 9 C 1 : R 2 5 2 0 C 1 / 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4 1 "   i : t y p e = " d 1 p 1 : L a b e l " > < d 1 p 1 : P a r e n t   z : R e f = " i 7 3 3 7 " / > < d 1 p 1 : U U I D > B y 2 k b t c j K j v 4 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4 2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7 2 9 5 " / > < d 1 p 1 : U U I D > Z S k y j x k s w j Y M < / d 1 p 1 : U U I D > < d 1 p 1 : _ p r o p e r t i e s   z : I d = " i 7 3 4 3 "   i : t y p e = " d 1 p 1 : M D M P r o p e r t i e s " > < d 1 p 1 : P a r e n t   z : R e f = " i 7 3 4 2 " / > < d 1 p 1 : U U I D > C t I Q f B G D q F 1 R < / d 1 p 1 : U U I D > < d 1 p 1 : _ c o n t e x t C o l l e c t i o n s > < d 2 : K e y V a l u e O f a n y T y p e C o m p o n e n t C o l l e c t i o n O f a n y T y p e g W H h t R N j > < d 2 : K e y   z : R e f = " i 3 2 " / > < d 2 : V a l u e   z : I d = " i 7 3 4 4 " > < d 1 p 1 : U U I D > N e 0 a h b B E 6 3 m H < / d 1 p 1 : U U I D > < d 1 p 1 : _ e l e m e n t s > < d 2 : a n y T y p e   z : I d = " i 7 3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4 2 " / > < d 1 p 1 : U U I D > p L i H i k K L X 5 x s < / d 1 p 1 : U U I D > < d 1 p 1 : C o n t a i n e r   z : R e f = " i 7 3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 Y a C j 0 w 2 R p O F n ? S h e e t 1 ! R 2 5 2 1 C 1 : R 2 5 2 2 C 1 / 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4 6 "   i : t y p e = " d 1 p 1 : L a b e l " > < d 1 p 1 : P a r e n t   z : R e f = " i 7 3 4 2 " / > < d 1 p 1 : U U I D > g i x g z X K d Z q p T 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4 7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7 2 9 5 " / > < d 1 p 1 : U U I D > G T W K T d e 4 K r 9 0 < / d 1 p 1 : U U I D > < d 1 p 1 : _ p r o p e r t i e s   z : I d = " i 7 3 4 8 "   i : t y p e = " d 1 p 1 : M D M P r o p e r t i e s " > < d 1 p 1 : P a r e n t   z : R e f = " i 7 3 4 7 " / > < d 1 p 1 : U U I D > W 4 p e m W 2 X k I g p < / d 1 p 1 : U U I D > < d 1 p 1 : _ c o n t e x t C o l l e c t i o n s > < d 2 : K e y V a l u e O f a n y T y p e C o m p o n e n t C o l l e c t i o n O f a n y T y p e g W H h t R N j > < d 2 : K e y   z : R e f = " i 3 2 " / > < d 2 : V a l u e   z : I d = " i 7 3 4 9 " > < d 1 p 1 : U U I D > u o U 1 Z G C J G A d T < / d 1 p 1 : U U I D > < d 1 p 1 : _ e l e m e n t s > < d 2 : a n y T y p e   z : I d = " i 7 3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4 7 " / > < d 1 p 1 : U U I D > Y 9 f F 5 p 4 U r H 8 n < / d 1 p 1 : U U I D > < d 1 p 1 : C o n t a i n e r   z : R e f = " i 7 3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 Y a C j 0 w 2 R p O F n ? S h e e t 1 ! R 2 5 2 3 C 1 : R 2 5 2 4 C 1 / 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5 1 "   i : t y p e = " d 1 p 1 : L a b e l " > < d 1 p 1 : P a r e n t   z : R e f = " i 7 3 4 7 " / > < d 1 p 1 : U U I D > Y r 3 I C a w 5 i 6 F j 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5 2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7 2 9 5 " / > < d 1 p 1 : U U I D > G P w O E P g d w s 6 k < / d 1 p 1 : U U I D > < d 1 p 1 : _ p r o p e r t i e s   z : I d = " i 7 3 5 3 "   i : t y p e = " d 1 p 1 : M D M P r o p e r t i e s " > < d 1 p 1 : P a r e n t   z : R e f = " i 7 3 5 2 " / > < d 1 p 1 : U U I D > o h c l B O i p p 1 N 4 < / d 1 p 1 : U U I D > < d 1 p 1 : _ c o n t e x t C o l l e c t i o n s > < d 2 : K e y V a l u e O f a n y T y p e C o m p o n e n t C o l l e c t i o n O f a n y T y p e g W H h t R N j > < d 2 : K e y   z : R e f = " i 3 2 " / > < d 2 : V a l u e   z : I d = " i 7 3 5 4 " > < d 1 p 1 : U U I D > M T x R 3 n m a b V A m < / d 1 p 1 : U U I D > < d 1 p 1 : _ e l e m e n t s > < d 2 : a n y T y p e   z : I d = " i 7 3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5 2 " / > < d 1 p 1 : U U I D > s x c 4 N M 7 x p r E 2 < / d 1 p 1 : U U I D > < d 1 p 1 : C o n t a i n e r   z : R e f = " i 7 3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 Y a C j 0 w 2 R p O F n ? S h e e t 1 ! R 2 5 2 5 C 1 : R 2 5 2 6 C 1 / 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5 6 "   i : t y p e = " d 1 p 1 : L a b e l " > < d 1 p 1 : P a r e n t   z : R e f = " i 7 3 5 2 " / > < d 1 p 1 : U U I D > t P D 0 i u Y v v U H m 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3 5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7 0 8 7 " / > < d 1 p 1 : U U I D > u O s q L u g B x v 6 n < / d 1 p 1 : U U I D > < d 1 p 1 : _ p r o p e r t i e s   z : I d = " i 7 3 5 8 "   i : t y p e = " d 1 p 1 : M D M P r o p e r t i e s " > < d 1 p 1 : P a r e n t   z : R e f = " i 7 3 5 7 " / > < d 1 p 1 : U U I D > h c I 2 d y p l w k 1 m < / d 1 p 1 : U U I D > < d 1 p 1 : _ c o n t e x t C o l l e c t i o n s > < d 2 : K e y V a l u e O f a n y T y p e C o m p o n e n t C o l l e c t i o n O f a n y T y p e g W H h t R N j > < d 2 : K e y   z : R e f = " i 3 2 " / > < d 2 : V a l u e   z : I d = " i 7 3 5 9 " > < d 1 p 1 : U U I D > t o b E g j M b h 0 u P < / d 1 p 1 : U U I D > < d 1 p 1 : _ e l e m e n t s > < d 2 : a n y T y p e   z : I d = " i 7 3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5 7 " / > < d 1 p 1 : U U I D > o o c d 4 b Q i P 4 n b < / d 1 p 1 : U U I D > < d 1 p 1 : C o n t a i n e r   z : R e f = " i 7 3 5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 Y a C j 0 w 2 R p O F n ? S h e e t 1 ! R 2 5 2 7 C 1 / 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3 6 1 "   i : t y p e = " d 1 p 1 : L a b e l " > < d 1 p 1 : P a r e n t   z : R e f = " i 7 3 5 7 " / > < d 1 p 1 : U U I D > v b G 5 Y 3 X H S b 7 Z 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3 6 2 "   i : t y p e = " d 1 p 1 : E l e m e n t s " > < d 1 p 1 : P a r e n t   z : R e f = " i 7 3 5 7 " / > < d 1 p 1 : U U I D > q 5 z T t r Q 7 V v e p < / d 1 p 1 : U U I D > < d 1 p 1 : _ c o n t e x t C o l l e c t i o n s > < d 2 : K e y V a l u e O f a n y T y p e C o m p o n e n t C o l l e c t i o n O f a n y T y p e g W H h t R N j > < d 2 : K e y   z : R e f = " i 3 2 " / > < d 2 : V a l u e   z : I d = " i 7 3 6 3 " > < d 1 p 1 : U U I D > I O J F Z B G g k u 1 P < / d 1 p 1 : U U I D > < d 1 p 1 : _ e l e m e n t s > < d 2 : a n y T y p e   z : I d = " i 7 3 6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7 3 5 7 " / > < d 1 p 1 : U U I D > v M T F f 9 S H p 4 P K < / d 1 p 1 : U U I D > < d 1 p 1 : _ p r o p e r t i e s   z : I d = " i 7 3 6 5 "   i : t y p e = " d 1 p 1 : M D M P r o p e r t i e s " > < d 1 p 1 : P a r e n t   z : R e f = " i 7 3 6 4 " / > < d 1 p 1 : U U I D > Z u 7 o r Z 0 Q 6 1 B k < / d 1 p 1 : U U I D > < d 1 p 1 : _ c o n t e x t C o l l e c t i o n s > < d 2 : K e y V a l u e O f a n y T y p e C o m p o n e n t C o l l e c t i o n O f a n y T y p e g W H h t R N j > < d 2 : K e y   z : R e f = " i 3 2 " / > < d 2 : V a l u e   z : I d = " i 7 3 6 6 " > < d 1 p 1 : U U I D > n 3 Q G f n U z t 3 F 0 < / d 1 p 1 : U U I D > < d 1 p 1 : _ e l e m e n t s > < d 2 : a n y T y p e   z : I d = " i 7 3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6 4 " / > < d 1 p 1 : U U I D > S M r V U S W 8 A A j w < / d 1 p 1 : U U I D > < d 1 p 1 : C o n t a i n e r   z : R e f = " i 7 3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 Y a C j 0 w 2 R p O F n ? S h e e t 1 ! R 2 5 2 8 C 1 : R 2 5 2 9 C 1 / 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6 2 " / > < d 1 p 1 : _ l a b e l s > < d 2 : K e y V a l u e O f s t r i n g a n y T y p e > < d 2 : K e y > L a b e l < / d 2 : K e y > < d 2 : V a l u e   z : I d = " i 7 3 6 8 "   i : t y p e = " d 1 p 1 : L a b e l " > < d 1 p 1 : P a r e n t   z : R e f = " i 7 3 6 4 " / > < d 1 p 1 : U U I D > e R n T J 0 u P 9 9 g Z 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6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7 3 5 7 " / > < d 1 p 1 : U U I D > P f g D D d Q f E z i T < / d 1 p 1 : U U I D > < d 1 p 1 : _ p r o p e r t i e s   z : I d = " i 7 3 7 0 "   i : t y p e = " d 1 p 1 : M D M P r o p e r t i e s " > < d 1 p 1 : P a r e n t   z : R e f = " i 7 3 6 9 " / > < d 1 p 1 : U U I D > e i v I 9 d S 5 m 2 s A < / d 1 p 1 : U U I D > < d 1 p 1 : _ c o n t e x t C o l l e c t i o n s > < d 2 : K e y V a l u e O f a n y T y p e C o m p o n e n t C o l l e c t i o n O f a n y T y p e g W H h t R N j > < d 2 : K e y   z : R e f = " i 3 2 " / > < d 2 : V a l u e   z : I d = " i 7 3 7 1 " > < d 1 p 1 : U U I D > I K C m k z s m p I S e < / d 1 p 1 : U U I D > < d 1 p 1 : _ e l e m e n t s > < d 2 : a n y T y p e   z : I d = " i 7 3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6 9 " / > < d 1 p 1 : U U I D > l f 6 o e D j v U f f 7 < / d 1 p 1 : U U I D > < d 1 p 1 : C o n t a i n e r   z : R e f = " i 7 3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 Y a C j 0 w 2 R p O F n ? S h e e t 1 ! R 2 5 3 0 C 1 : R 2 5 3 1 C 1 / 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6 2 " / > < d 1 p 1 : _ l a b e l s > < d 2 : K e y V a l u e O f s t r i n g a n y T y p e > < d 2 : K e y > L a b e l < / d 2 : K e y > < d 2 : V a l u e   z : I d = " i 7 3 7 3 "   i : t y p e = " d 1 p 1 : L a b e l " > < d 1 p 1 : P a r e n t   z : R e f = " i 7 3 6 9 " / > < d 1 p 1 : U U I D > X B H G l f H w u T 1 L 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7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7 3 5 7 " / > < d 1 p 1 : U U I D > T C Z 5 Z y a w e x J s < / d 1 p 1 : U U I D > < d 1 p 1 : _ p r o p e r t i e s   z : I d = " i 7 3 7 5 "   i : t y p e = " d 1 p 1 : M D M P r o p e r t i e s " > < d 1 p 1 : P a r e n t   z : R e f = " i 7 3 7 4 " / > < d 1 p 1 : U U I D > t M z P l J O e f q K K < / d 1 p 1 : U U I D > < d 1 p 1 : _ c o n t e x t C o l l e c t i o n s > < d 2 : K e y V a l u e O f a n y T y p e C o m p o n e n t C o l l e c t i o n O f a n y T y p e g W H h t R N j > < d 2 : K e y   z : R e f = " i 3 2 " / > < d 2 : V a l u e   z : I d = " i 7 3 7 6 " > < d 1 p 1 : U U I D > N v Y M S 7 G d Q Q a e < / d 1 p 1 : U U I D > < d 1 p 1 : _ e l e m e n t s > < d 2 : a n y T y p e   z : I d = " i 7 3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7 4 " / > < d 1 p 1 : U U I D > b p b i S 7 q q p F t Y < / d 1 p 1 : U U I D > < d 1 p 1 : C o n t a i n e r   z : R e f = " i 7 3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 Y a C j 0 w 2 R p O F n ? S h e e t 1 ! R 2 5 3 2 C 1 : R 2 5 3 3 C 1 / 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6 2 " / > < d 1 p 1 : _ l a b e l s > < d 2 : K e y V a l u e O f s t r i n g a n y T y p e > < d 2 : K e y > L a b e l < / d 2 : K e y > < d 2 : V a l u e   z : I d = " i 7 3 7 8 "   i : t y p e = " d 1 p 1 : L a b e l " > < d 1 p 1 : P a r e n t   z : R e f = " i 7 3 7 4 " / > < d 1 p 1 : U U I D > Z j J 2 u P q p 2 Z 1 d 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3 7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0 8 7 " / > < d 1 p 1 : U U I D > i 6 b u q m O D w j 8 4 < / d 1 p 1 : U U I D > < d 1 p 1 : _ p r o p e r t i e s   z : I d = " i 7 3 8 0 "   i : t y p e = " d 1 p 1 : M D M P r o p e r t i e s " > < d 1 p 1 : P a r e n t   z : R e f = " i 7 3 7 9 " / > < d 1 p 1 : U U I D > z d A g 4 y 9 C V x Y u < / d 1 p 1 : U U I D > < d 1 p 1 : _ c o n t e x t C o l l e c t i o n s > < d 2 : K e y V a l u e O f a n y T y p e C o m p o n e n t C o l l e c t i o n O f a n y T y p e g W H h t R N j > < d 2 : K e y   z : R e f = " i 3 2 " / > < d 2 : V a l u e   z : I d = " i 7 3 8 1 " > < d 1 p 1 : U U I D > j X c W Z C r m x U t 5 < / d 1 p 1 : U U I D > < d 1 p 1 : _ e l e m e n t s > < d 2 : a n y T y p e   z : I d = " i 7 3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7 9 " / > < d 1 p 1 : U U I D > l q L h 9 f g K B A M 0 < / d 1 p 1 : U U I D > < d 1 p 1 : C o n t a i n e r   z : R e f = " i 7 3 8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3 8 3 "   i : t y p e = " d 1 p 1 : L a b e l " > < d 1 p 1 : P a r e n t   z : R e f = " i 7 3 7 9 " / > < d 1 p 1 : U U I D > p P 4 2 1 s 2 5 k P L z 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3 8 4 "   i : t y p e = " d 1 p 1 : E l e m e n t s " > < d 1 p 1 : P a r e n t   z : R e f = " i 7 3 7 9 " / > < d 1 p 1 : U U I D > r w i s o l 7 h l o z d < / d 1 p 1 : U U I D > < d 1 p 1 : _ c o n t e x t C o l l e c t i o n s > < d 2 : K e y V a l u e O f a n y T y p e C o m p o n e n t C o l l e c t i o n O f a n y T y p e g W H h t R N j > < d 2 : K e y   z : R e f = " i 3 2 " / > < d 2 : V a l u e   z : I d = " i 7 3 8 5 " > < d 1 p 1 : U U I D > u b 2 T L t H d Q r 4 4 < / d 1 p 1 : U U I D > < d 1 p 1 : _ e l e m e n t s > < d 2 : a n y T y p e   z : I d = " i 7 3 8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7 3 7 9 " / > < d 1 p 1 : U U I D > D g a L m c U C G 1 a i < / d 1 p 1 : U U I D > < d 1 p 1 : _ p r o p e r t i e s   z : I d = " i 7 3 8 7 "   i : t y p e = " d 1 p 1 : M D M P r o p e r t i e s " > < d 1 p 1 : P a r e n t   z : R e f = " i 7 3 8 6 " / > < d 1 p 1 : U U I D > x l i d R Y J u Q s 2 5 < / d 1 p 1 : U U I D > < d 1 p 1 : _ c o n t e x t C o l l e c t i o n s > < d 2 : K e y V a l u e O f a n y T y p e C o m p o n e n t C o l l e c t i o n O f a n y T y p e g W H h t R N j > < d 2 : K e y   z : R e f = " i 3 2 " / > < d 2 : V a l u e   z : I d = " i 7 3 8 8 " > < d 1 p 1 : U U I D > Z T R m Y H m q u E y O < / d 1 p 1 : U U I D > < d 1 p 1 : _ e l e m e n t s > < d 2 : a n y T y p e   z : I d = " i 7 3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8 6 " / > < d 1 p 1 : U U I D > f c C 0 R N s q K n Z y < / d 1 p 1 : U U I D > < d 1 p 1 : C o n t a i n e r   z : R e f = " i 7 3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 Y a C j 0 w 2 R p O F n ? S h e e t 1 ! R 2 5 3 5 C 1 : R 2 5 3 6 C 1 / 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8 4 " / > < d 1 p 1 : _ l a b e l s > < d 2 : K e y V a l u e O f s t r i n g a n y T y p e > < d 2 : K e y > L a b e l < / d 2 : K e y > < d 2 : V a l u e   z : I d = " i 7 3 9 0 "   i : t y p e = " d 1 p 1 : L a b e l " > < d 1 p 1 : P a r e n t   z : R e f = " i 7 3 8 6 " / > < d 1 p 1 : U U I D > O r U I 4 J s B A U q y 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9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7 3 7 9 " / > < d 1 p 1 : U U I D > U d J f g U U U s O c 7 < / d 1 p 1 : U U I D > < d 1 p 1 : _ p r o p e r t i e s   z : I d = " i 7 3 9 2 "   i : t y p e = " d 1 p 1 : M D M P r o p e r t i e s " > < d 1 p 1 : P a r e n t   z : R e f = " i 7 3 9 1 " / > < d 1 p 1 : U U I D > Z O V Z K 9 q A z Q C q < / d 1 p 1 : U U I D > < d 1 p 1 : _ c o n t e x t C o l l e c t i o n s > < d 2 : K e y V a l u e O f a n y T y p e C o m p o n e n t C o l l e c t i o n O f a n y T y p e g W H h t R N j > < d 2 : K e y   z : R e f = " i 3 2 " / > < d 2 : V a l u e   z : I d = " i 7 3 9 3 " > < d 1 p 1 : U U I D > L 3 x 4 Z h G 1 y U 1 z < / d 1 p 1 : U U I D > < d 1 p 1 : _ e l e m e n t s > < d 2 : a n y T y p e   z : I d = " i 7 3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9 1 " / > < d 1 p 1 : U U I D > R U d C A M v 1 4 d H K < / d 1 p 1 : U U I D > < d 1 p 1 : C o n t a i n e r   z : R e f = " i 7 3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 Y a C j 0 w 2 R p O F n ? S h e e t 1 ! R 2 5 3 7 C 1 : R 2 5 3 8 C 1 / 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8 4 " / > < d 1 p 1 : _ l a b e l s > < d 2 : K e y V a l u e O f s t r i n g a n y T y p e > < d 2 : K e y > L a b e l < / d 2 : K e y > < d 2 : V a l u e   z : I d = " i 7 3 9 5 "   i : t y p e = " d 1 p 1 : L a b e l " > < d 1 p 1 : P a r e n t   z : R e f = " i 7 3 9 1 " / > < d 1 p 1 : U U I D > K s l A q e m D O X C d 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3 9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0 8 7 " / > < d 1 p 1 : U U I D > g 7 W s G B P Z G f E e < / d 1 p 1 : U U I D > < d 1 p 1 : _ p r o p e r t i e s   z : I d = " i 7 3 9 7 "   i : t y p e = " d 1 p 1 : M D M P r o p e r t i e s " > < d 1 p 1 : P a r e n t   z : R e f = " i 7 3 9 6 " / > < d 1 p 1 : U U I D > n N f v Z x a V a W m X < / d 1 p 1 : U U I D > < d 1 p 1 : _ c o n t e x t C o l l e c t i o n s > < d 2 : K e y V a l u e O f a n y T y p e C o m p o n e n t C o l l e c t i o n O f a n y T y p e g W H h t R N j > < d 2 : K e y   z : R e f = " i 3 2 " / > < d 2 : V a l u e   z : I d = " i 7 3 9 8 " > < d 1 p 1 : U U I D > W x Q o h h A K X h D 1 < / d 1 p 1 : U U I D > < d 1 p 1 : _ e l e m e n t s > < d 2 : a n y T y p e   z : I d = " i 7 3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9 6 " / > < d 1 p 1 : U U I D > a n 9 m g K w v w m J M < / d 1 p 1 : U U I D > < d 1 p 1 : C o n t a i n e r   z : R e f = " i 7 3 9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4 0 0 "   i : t y p e = " d 1 p 1 : L a b e l " > < d 1 p 1 : P a r e n t   z : R e f = " i 7 3 9 6 " / > < d 1 p 1 : U U I D > V e T 7 S E 5 s o G X x 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0 1 "   i : t y p e = " d 1 p 1 : E l e m e n t s " > < d 1 p 1 : P a r e n t   z : R e f = " i 7 3 9 6 " / > < d 1 p 1 : U U I D > k M 7 F Y T Z D 9 N z D < / d 1 p 1 : U U I D > < d 1 p 1 : _ c o n t e x t C o l l e c t i o n s > < d 2 : K e y V a l u e O f a n y T y p e C o m p o n e n t C o l l e c t i o n O f a n y T y p e g W H h t R N j > < d 2 : K e y   z : R e f = " i 3 2 " / > < d 2 : V a l u e   z : I d = " i 7 4 0 2 " > < d 1 p 1 : U U I D > J q B M Y e f J a a A 4 < / d 1 p 1 : U U I D > < d 1 p 1 : _ e l e m e n t s > < d 2 : a n y T y p e   z : I d = " i 7 4 0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7 3 9 6 " / > < d 1 p 1 : U U I D > C K B y F A f b E P g i < / d 1 p 1 : U U I D > < d 1 p 1 : _ p r o p e r t i e s   z : I d = " i 7 4 0 4 "   i : t y p e = " d 1 p 1 : M D M P r o p e r t i e s " > < d 1 p 1 : P a r e n t   z : R e f = " i 7 4 0 3 " / > < d 1 p 1 : U U I D > B V d A 4 g Z 9 s F m N < / d 1 p 1 : U U I D > < d 1 p 1 : _ c o n t e x t C o l l e c t i o n s > < d 2 : K e y V a l u e O f a n y T y p e C o m p o n e n t C o l l e c t i o n O f a n y T y p e g W H h t R N j > < d 2 : K e y   z : R e f = " i 3 2 " / > < d 2 : V a l u e   z : I d = " i 7 4 0 5 " > < d 1 p 1 : U U I D > w G W X d 7 x P J p O x < / d 1 p 1 : U U I D > < d 1 p 1 : _ e l e m e n t s > < d 2 : a n y T y p e   z : I d = " i 7 4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0 3 " / > < d 1 p 1 : U U I D > p y 0 P k 2 l z o E n L < / d 1 p 1 : U U I D > < d 1 p 1 : C o n t a i n e r   z : R e f = " i 7 4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 Y a C j 0 w 2 R p O F n ? S h e e t 1 ! R 2 5 4 0 C 1 : R 2 5 4 1 C 1 / 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0 1 " / > < d 1 p 1 : _ l a b e l s > < d 2 : K e y V a l u e O f s t r i n g a n y T y p e > < d 2 : K e y > L a b e l < / d 2 : K e y > < d 2 : V a l u e   z : I d = " i 7 4 0 7 "   i : t y p e = " d 1 p 1 : L a b e l " > < d 1 p 1 : P a r e n t   z : R e f = " i 7 4 0 3 " / > < d 1 p 1 : U U I D > C I m n m 6 t 5 K d c X 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0 8 "   i : t y p e = " d 1 p 1 : E l e m e n t s " > < d 1 p 1 : P a r e n t   z : R e f = " i 7 4 0 3 " / > < d 1 p 1 : U U I D > O N q f t q n A e Y 3 I < / d 1 p 1 : U U I D > < d 1 p 1 : _ c o n t e x t C o l l e c t i o n s > < d 2 : K e y V a l u e O f a n y T y p e C o m p o n e n t C o l l e c t i o n O f a n y T y p e g W H h t R N j > < d 2 : K e y   z : R e f = " i 3 2 " / > < d 2 : V a l u e   z : I d = " i 7 4 0 9 " > < d 1 p 1 : U U I D > M l l l G Z F 1 Q U g 1 < / d 1 p 1 : U U I D > < d 1 p 1 : _ e l e m e n t s > < d 2 : a n y T y p e   z : I d = " i 7 4 1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7 4 0 3 " / > < d 1 p 1 : U U I D > R 9 s Z n g E V H H 2 Z < / d 1 p 1 : U U I D > < d 1 p 1 : _ p r o p e r t i e s   z : I d = " i 7 4 1 1 "   i : t y p e = " d 1 p 1 : M D M P r o p e r t i e s " > < d 1 p 1 : P a r e n t   z : R e f = " i 7 4 1 0 " / > < d 1 p 1 : U U I D > D 9 Q 2 I E I a B x r Z < / d 1 p 1 : U U I D > < d 1 p 1 : _ c o n t e x t C o l l e c t i o n s > < d 2 : K e y V a l u e O f a n y T y p e C o m p o n e n t C o l l e c t i o n O f a n y T y p e g W H h t R N j > < d 2 : K e y   z : R e f = " i 3 2 " / > < d 2 : V a l u e   z : I d = " i 7 4 1 2 " > < d 1 p 1 : U U I D > q Z S z 0 4 C W H r N G < / d 1 p 1 : U U I D > < d 1 p 1 : _ e l e m e n t s > < d 2 : a n y T y p e   z : I d = " i 7 4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1 0 " / > < d 1 p 1 : U U I D > i J Z 1 f x j 1 e K T d < / d 1 p 1 : U U I D > < d 1 p 1 : C o n t a i n e r   z : R e f = " i 7 4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 Y a C j 0 w 2 R p O F n ? S h e e t 1 ! R 2 5 4 2 C 1 : R 2 5 4 3 C 1 / 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0 8 " / > < d 1 p 1 : _ l a b e l s > < d 2 : K e y V a l u e O f s t r i n g a n y T y p e > < d 2 : K e y > L a b e l < / d 2 : K e y > < d 2 : V a l u e   z : I d = " i 7 4 1 4 "   i : t y p e = " d 1 p 1 : L a b e l " > < d 1 p 1 : P a r e n t   z : R e f = " i 7 4 1 0 " / > < d 1 p 1 : U U I D > M T T p Y G Q H t M X a 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1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7 4 0 3 " / > < d 1 p 1 : U U I D > V N a R x r G C t k U k < / d 1 p 1 : U U I D > < d 1 p 1 : _ p r o p e r t i e s   z : I d = " i 7 4 1 6 "   i : t y p e = " d 1 p 1 : M D M P r o p e r t i e s " > < d 1 p 1 : P a r e n t   z : R e f = " i 7 4 1 5 " / > < d 1 p 1 : U U I D > k 5 G F h y w A H b b L < / d 1 p 1 : U U I D > < d 1 p 1 : _ c o n t e x t C o l l e c t i o n s > < d 2 : K e y V a l u e O f a n y T y p e C o m p o n e n t C o l l e c t i o n O f a n y T y p e g W H h t R N j > < d 2 : K e y   z : R e f = " i 3 2 " / > < d 2 : V a l u e   z : I d = " i 7 4 1 7 " > < d 1 p 1 : U U I D > d x 9 u C Q D X x K M 8 < / d 1 p 1 : U U I D > < d 1 p 1 : _ e l e m e n t s > < d 2 : a n y T y p e   z : I d = " i 7 4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1 5 " / > < d 1 p 1 : U U I D > i R 5 O N 0 5 o F z H 3 < / d 1 p 1 : U U I D > < d 1 p 1 : C o n t a i n e r   z : R e f = " i 7 4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 Y a C j 0 w 2 R p O F n ? S h e e t 1 ! R 2 5 4 4 C 1 : R 2 5 4 5 C 1 / 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0 8 " / > < d 1 p 1 : _ l a b e l s > < d 2 : K e y V a l u e O f s t r i n g a n y T y p e > < d 2 : K e y > L a b e l < / d 2 : K e y > < d 2 : V a l u e   z : I d = " i 7 4 1 9 "   i : t y p e = " d 1 p 1 : L a b e l " > < d 1 p 1 : P a r e n t   z : R e f = " i 7 4 1 5 " / > < d 1 p 1 : U U I D > f m 5 5 o P 3 o 9 t C Y 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4 2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7 3 9 6 " / > < d 1 p 1 : U U I D > D K 1 k Z 3 B D j R l 4 < / d 1 p 1 : U U I D > < d 1 p 1 : _ p r o p e r t i e s   z : I d = " i 7 4 2 1 "   i : t y p e = " d 1 p 1 : M D M P r o p e r t i e s " > < d 1 p 1 : P a r e n t   z : R e f = " i 7 4 2 0 " / > < d 1 p 1 : U U I D > p 7 0 T 5 M 8 O t N R s < / d 1 p 1 : U U I D > < d 1 p 1 : _ c o n t e x t C o l l e c t i o n s > < d 2 : K e y V a l u e O f a n y T y p e C o m p o n e n t C o l l e c t i o n O f a n y T y p e g W H h t R N j > < d 2 : K e y   z : R e f = " i 3 2 " / > < d 2 : V a l u e   z : I d = " i 7 4 2 2 " > < d 1 p 1 : U U I D > p 0 z N H 6 q h u I a P < / d 1 p 1 : U U I D > < d 1 p 1 : _ e l e m e n t s > < d 2 : a n y T y p e   z : I d = " i 7 4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2 0 " / > < d 1 p 1 : U U I D > t h x S g x G v p G 6 F < / d 1 p 1 : U U I D > < d 1 p 1 : C o n t a i n e r   z : R e f = " i 7 4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 Y a C j 0 w 2 R p O F n ? S h e e t 1 ! R 2 5 4 6 C 1 : R 2 5 4 7 C 1 / 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0 1 " / > < d 1 p 1 : _ l a b e l s > < d 2 : K e y V a l u e O f s t r i n g a n y T y p e > < d 2 : K e y > L a b e l < / d 2 : K e y > < d 2 : V a l u e   z : I d = " i 7 4 2 4 "   i : t y p e = " d 1 p 1 : L a b e l " > < d 1 p 1 : P a r e n t   z : R e f = " i 7 4 2 0 " / > < d 1 p 1 : U U I D > N z d w c m h V A B p L 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2 5 "   i : t y p e = " d 1 p 1 : E l e m e n t s " > < d 1 p 1 : P a r e n t   z : R e f = " i 7 4 2 0 " / > < d 1 p 1 : U U I D > L 2 1 J d 9 J 6 1 C l 1 < / d 1 p 1 : U U I D > < d 1 p 1 : _ c o n t e x t C o l l e c t i o n s > < d 2 : K e y V a l u e O f a n y T y p e C o m p o n e n t C o l l e c t i o n O f a n y T y p e g W H h t R N j > < d 2 : K e y   z : R e f = " i 3 2 " / > < d 2 : V a l u e   z : I d = " i 7 4 2 6 " > < d 1 p 1 : U U I D > M U d h y 1 D I q Q W i < / d 1 p 1 : U U I D > < d 1 p 1 : _ e l e m e n t s > < d 2 : a n y T y p e   z : I d = " i 7 4 2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7 4 2 0 " / > < d 1 p 1 : U U I D > C 1 l k H p D O 1 H S W < / d 1 p 1 : U U I D > < d 1 p 1 : _ p r o p e r t i e s   z : I d = " i 7 4 2 8 "   i : t y p e = " d 1 p 1 : M D M P r o p e r t i e s " > < d 1 p 1 : P a r e n t   z : R e f = " i 7 4 2 7 " / > < d 1 p 1 : U U I D > W v c k L 7 Q c 9 N c Y < / d 1 p 1 : U U I D > < d 1 p 1 : _ c o n t e x t C o l l e c t i o n s > < d 2 : K e y V a l u e O f a n y T y p e C o m p o n e n t C o l l e c t i o n O f a n y T y p e g W H h t R N j > < d 2 : K e y   z : R e f = " i 3 2 " / > < d 2 : V a l u e   z : I d = " i 7 4 2 9 " > < d 1 p 1 : U U I D > A s h J I l K p i l a Y < / d 1 p 1 : U U I D > < d 1 p 1 : _ e l e m e n t s > < d 2 : a n y T y p e   z : I d = " i 7 4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2 7 " / > < d 1 p 1 : U U I D > V r t 5 H h D r 3 u x W < / d 1 p 1 : U U I D > < d 1 p 1 : C o n t a i n e r   z : R e f = " i 7 4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 Y a C j 0 w 2 R p O F n ? S h e e t 1 ! R 2 5 4 8 C 1 : R 2 5 4 9 C 1 / 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2 5 " / > < d 1 p 1 : _ l a b e l s > < d 2 : K e y V a l u e O f s t r i n g a n y T y p e > < d 2 : K e y > L a b e l < / d 2 : K e y > < d 2 : V a l u e   z : I d = " i 7 4 3 1 "   i : t y p e = " d 1 p 1 : L a b e l " > < d 1 p 1 : P a r e n t   z : R e f = " i 7 4 2 7 " / > < d 1 p 1 : U U I D > A 7 O W 7 b V I B G i p 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3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7 4 2 0 " / > < d 1 p 1 : U U I D > J U v h n J W Z 8 c C e < / d 1 p 1 : U U I D > < d 1 p 1 : _ p r o p e r t i e s   z : I d = " i 7 4 3 3 "   i : t y p e = " d 1 p 1 : M D M P r o p e r t i e s " > < d 1 p 1 : P a r e n t   z : R e f = " i 7 4 3 2 " / > < d 1 p 1 : U U I D > Z G W x 1 7 P p F Z R y < / d 1 p 1 : U U I D > < d 1 p 1 : _ c o n t e x t C o l l e c t i o n s > < d 2 : K e y V a l u e O f a n y T y p e C o m p o n e n t C o l l e c t i o n O f a n y T y p e g W H h t R N j > < d 2 : K e y   z : R e f = " i 3 2 " / > < d 2 : V a l u e   z : I d = " i 7 4 3 4 " > < d 1 p 1 : U U I D > N 6 m E 5 R i 0 U D L f < / d 1 p 1 : U U I D > < d 1 p 1 : _ e l e m e n t s > < d 2 : a n y T y p e   z : I d = " i 7 4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3 2 " / > < d 1 p 1 : U U I D > M U U d K v f S 4 K p C < / d 1 p 1 : U U I D > < d 1 p 1 : C o n t a i n e r   z : R e f = " i 7 4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 Y a C j 0 w 2 R p O F n ? S h e e t 1 ! R 2 5 5 0 C 1 : R 2 5 5 1 C 1 / 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2 5 " / > < d 1 p 1 : _ l a b e l s > < d 2 : K e y V a l u e O f s t r i n g a n y T y p e > < d 2 : K e y > L a b e l < / d 2 : K e y > < d 2 : V a l u e   z : I d = " i 7 4 3 6 "   i : t y p e = " d 1 p 1 : L a b e l " > < d 1 p 1 : P a r e n t   z : R e f = " i 7 4 3 2 " / > < d 1 p 1 : U U I D > k q Y T k U l j 4 u 1 1 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4 3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7 0 8 7 " / > < d 1 p 1 : U U I D > J 5 N u N e O D m T m X < / d 1 p 1 : U U I D > < d 1 p 1 : _ p r o p e r t i e s   z : I d = " i 7 4 3 8 "   i : t y p e = " d 1 p 1 : M D M P r o p e r t i e s " > < d 1 p 1 : P a r e n t   z : R e f = " i 7 4 3 7 " / > < d 1 p 1 : U U I D > M X x k V w T A a 4 q K < / d 1 p 1 : U U I D > < d 1 p 1 : _ c o n t e x t C o l l e c t i o n s > < d 2 : K e y V a l u e O f a n y T y p e C o m p o n e n t C o l l e c t i o n O f a n y T y p e g W H h t R N j > < d 2 : K e y   z : R e f = " i 3 2 " / > < d 2 : V a l u e   z : I d = " i 7 4 3 9 " > < d 1 p 1 : U U I D > v 8 v m L 7 C a 4 1 i j < / d 1 p 1 : U U I D > < d 1 p 1 : _ e l e m e n t s > < d 2 : a n y T y p e   z : I d = " i 7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3 7 " / > < d 1 p 1 : U U I D > g w f V 4 8 3 F S k 0 i < / d 1 p 1 : U U I D > < d 1 p 1 : C o n t a i n e r   z : R e f = " i 7 4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 Y a C j 0 w 2 R p O F n ? S h e e t 1 ! R 2 5 5 2 C 1 / 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4 4 1 "   i : t y p e = " d 1 p 1 : L a b e l " > < d 1 p 1 : P a r e n t   z : R e f = " i 7 4 3 7 " / > < d 1 p 1 : U U I D > d W N l P u C Y D A Z 9 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4 2 "   i : t y p e = " d 1 p 1 : E l e m e n t s " > < d 1 p 1 : P a r e n t   z : R e f = " i 7 4 3 7 " / > < d 1 p 1 : U U I D > u k e G h K g L a Y l Z < / d 1 p 1 : U U I D > < d 1 p 1 : _ c o n t e x t C o l l e c t i o n s > < d 2 : K e y V a l u e O f a n y T y p e C o m p o n e n t C o l l e c t i o n O f a n y T y p e g W H h t R N j > < d 2 : K e y   z : R e f = " i 3 2 " / > < d 2 : V a l u e   z : I d = " i 7 4 4 3 " > < d 1 p 1 : U U I D > M Z M S U z h j N 7 0 n < / d 1 p 1 : U U I D > < d 1 p 1 : _ e l e m e n t s > < d 2 : a n y T y p e   z : I d = " i 7 4 4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7 4 3 7 " / > < d 1 p 1 : U U I D > z H g c x a 6 g 9 q n 9 < / d 1 p 1 : U U I D > < d 1 p 1 : _ p r o p e r t i e s   z : I d = " i 7 4 4 5 "   i : t y p e = " d 1 p 1 : M D M P r o p e r t i e s " > < d 1 p 1 : P a r e n t   z : R e f = " i 7 4 4 4 " / > < d 1 p 1 : U U I D > Z 7 f j v L E U o K j L < / d 1 p 1 : U U I D > < d 1 p 1 : _ c o n t e x t C o l l e c t i o n s > < d 2 : K e y V a l u e O f a n y T y p e C o m p o n e n t C o l l e c t i o n O f a n y T y p e g W H h t R N j > < d 2 : K e y   z : R e f = " i 3 2 " / > < d 2 : V a l u e   z : I d = " i 7 4 4 6 " > < d 1 p 1 : U U I D > z 1 G 7 I O H Y 0 O 6 j < / d 1 p 1 : U U I D > < d 1 p 1 : _ e l e m e n t s > < d 2 : a n y T y p e   z : I d = " i 7 4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4 4 " / > < d 1 p 1 : U U I D > N 8 F b B k 1 U J M I O < / d 1 p 1 : U U I D > < d 1 p 1 : C o n t a i n e r   z : R e f = " i 7 4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 Y a C j 0 w 2 R p O F n ? S h e e t 1 ! R 2 5 5 3 C 1 : R 2 5 5 4 C 1 / 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4 2 " / > < d 1 p 1 : _ l a b e l s > < d 2 : K e y V a l u e O f s t r i n g a n y T y p e > < d 2 : K e y > L a b e l < / d 2 : K e y > < d 2 : V a l u e   z : I d = " i 7 4 4 8 "   i : t y p e = " d 1 p 1 : L a b e l " > < d 1 p 1 : P a r e n t   z : R e f = " i 7 4 4 4 " / > < d 1 p 1 : U U I D > L l l n E 1 9 j w N 1 f 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4 9 "   i : t y p e = " d 1 p 1 : E l e m e n t s " > < d 1 p 1 : P a r e n t   z : R e f = " i 7 4 4 4 " / > < d 1 p 1 : U U I D > x O 2 m 2 B L m g k l I < / d 1 p 1 : U U I D > < d 1 p 1 : _ c o n t e x t C o l l e c t i o n s > < d 2 : K e y V a l u e O f a n y T y p e C o m p o n e n t C o l l e c t i o n O f a n y T y p e g W H h t R N j > < d 2 : K e y   z : R e f = " i 3 2 " / > < d 2 : V a l u e   z : I d = " i 7 4 5 0 " > < d 1 p 1 : U U I D > B 6 A 1 w 6 c e P X e j < / d 1 p 1 : U U I D > < d 1 p 1 : _ e l e m e n t s > < d 2 : a n y T y p e   z : I d = " i 7 4 5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7 4 4 4 " / > < d 1 p 1 : U U I D > d V p 8 f B e 0 N o X 8 < / d 1 p 1 : U U I D > < d 1 p 1 : _ p r o p e r t i e s   z : I d = " i 7 4 5 2 "   i : t y p e = " d 1 p 1 : M D M P r o p e r t i e s " > < d 1 p 1 : P a r e n t   z : R e f = " i 7 4 5 1 " / > < d 1 p 1 : U U I D > X d p u w O 4 d N U V C < / d 1 p 1 : U U I D > < d 1 p 1 : _ c o n t e x t C o l l e c t i o n s > < d 2 : K e y V a l u e O f a n y T y p e C o m p o n e n t C o l l e c t i o n O f a n y T y p e g W H h t R N j > < d 2 : K e y   z : R e f = " i 3 2 " / > < d 2 : V a l u e   z : I d = " i 7 4 5 3 " > < d 1 p 1 : U U I D > u 5 7 D c c t P B 5 S x < / d 1 p 1 : U U I D > < d 1 p 1 : _ e l e m e n t s > < d 2 : a n y T y p e   z : I d = " i 7 4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5 1 " / > < d 1 p 1 : U U I D > E o S D R O B x v 2 f p < / d 1 p 1 : U U I D > < d 1 p 1 : C o n t a i n e r   z : R e f = " i 7 4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 Y a C j 0 w 2 R p O F n ? S h e e t 1 ! R 2 5 5 5 C 1 : R 2 5 5 6 C 1 / 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4 9 " / > < d 1 p 1 : _ l a b e l s > < d 2 : K e y V a l u e O f s t r i n g a n y T y p e > < d 2 : K e y > L a b e l < / d 2 : K e y > < d 2 : V a l u e   z : I d = " i 7 4 5 5 "   i : t y p e = " d 1 p 1 : L a b e l " > < d 1 p 1 : P a r e n t   z : R e f = " i 7 4 5 1 " / > < d 1 p 1 : U U I D > M A D v u D R Y k B K M 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5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7 4 4 4 " / > < d 1 p 1 : U U I D > G J 8 5 A u N L x u 7 M < / d 1 p 1 : U U I D > < d 1 p 1 : _ p r o p e r t i e s   z : I d = " i 7 4 5 7 "   i : t y p e = " d 1 p 1 : M D M P r o p e r t i e s " > < d 1 p 1 : P a r e n t   z : R e f = " i 7 4 5 6 " / > < d 1 p 1 : U U I D > d Y m l U d V 6 n D i F < / d 1 p 1 : U U I D > < d 1 p 1 : _ c o n t e x t C o l l e c t i o n s > < d 2 : K e y V a l u e O f a n y T y p e C o m p o n e n t C o l l e c t i o n O f a n y T y p e g W H h t R N j > < d 2 : K e y   z : R e f = " i 3 2 " / > < d 2 : V a l u e   z : I d = " i 7 4 5 8 " > < d 1 p 1 : U U I D > g z 1 s e 1 N h L 1 p I < / d 1 p 1 : U U I D > < d 1 p 1 : _ e l e m e n t s > < d 2 : a n y T y p e   z : I d = " i 7 4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5 6 " / > < d 1 p 1 : U U I D > w 2 M 8 S j R A a T e E < / d 1 p 1 : U U I D > < d 1 p 1 : C o n t a i n e r   z : R e f = " i 7 4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 Y a C j 0 w 2 R p O F n ? S h e e t 1 ! R 2 5 5 7 C 1 : R 2 5 5 8 C 1 / 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4 9 " / > < d 1 p 1 : _ l a b e l s > < d 2 : K e y V a l u e O f s t r i n g a n y T y p e > < d 2 : K e y > L a b e l < / d 2 : K e y > < d 2 : V a l u e   z : I d = " i 7 4 6 0 "   i : t y p e = " d 1 p 1 : L a b e l " > < d 1 p 1 : P a r e n t   z : R e f = " i 7 4 5 6 " / > < d 1 p 1 : U U I D > H 6 1 W z 1 6 f D 2 k z 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4 6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7 4 3 7 " / > < d 1 p 1 : U U I D > S K n D K d r B F d r Y < / d 1 p 1 : U U I D > < d 1 p 1 : _ p r o p e r t i e s   z : I d = " i 7 4 6 2 "   i : t y p e = " d 1 p 1 : M D M P r o p e r t i e s " > < d 1 p 1 : P a r e n t   z : R e f = " i 7 4 6 1 " / > < d 1 p 1 : U U I D > r H 5 i k W K C F M b c < / d 1 p 1 : U U I D > < d 1 p 1 : _ c o n t e x t C o l l e c t i o n s > < d 2 : K e y V a l u e O f a n y T y p e C o m p o n e n t C o l l e c t i o n O f a n y T y p e g W H h t R N j > < d 2 : K e y   z : R e f = " i 3 2 " / > < d 2 : V a l u e   z : I d = " i 7 4 6 3 " > < d 1 p 1 : U U I D > S U T 2 p 8 d s u e p d < / d 1 p 1 : U U I D > < d 1 p 1 : _ e l e m e n t s > < d 2 : a n y T y p e   z : I d = " i 7 4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6 1 " / > < d 1 p 1 : U U I D > O W o E w h q U V y 2 W < / d 1 p 1 : U U I D > < d 1 p 1 : C o n t a i n e r   z : R e f = " i 7 4 6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 Y a C j 0 w 2 R p O F n ? S h e e t 1 ! R 2 5 5 9 C 1 : R 2 5 6 0 C 1 / 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4 2 " / > < d 1 p 1 : _ l a b e l s > < d 2 : K e y V a l u e O f s t r i n g a n y T y p e > < d 2 : K e y > L a b e l < / d 2 : K e y > < d 2 : V a l u e   z : I d = " i 7 4 6 5 "   i : t y p e = " d 1 p 1 : L a b e l " > < d 1 p 1 : P a r e n t   z : R e f = " i 7 4 6 1 " / > < d 1 p 1 : U U I D > c S z q 7 Z 1 q Q c n 1 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6 6 "   i : t y p e = " d 1 p 1 : E l e m e n t s " > < d 1 p 1 : P a r e n t   z : R e f = " i 7 4 6 1 " / > < d 1 p 1 : U U I D > i g 1 n J j c Y C M 4 5 < / d 1 p 1 : U U I D > < d 1 p 1 : _ c o n t e x t C o l l e c t i o n s > < d 2 : K e y V a l u e O f a n y T y p e C o m p o n e n t C o l l e c t i o n O f a n y T y p e g W H h t R N j > < d 2 : K e y   z : R e f = " i 3 2 " / > < d 2 : V a l u e   z : I d = " i 7 4 6 7 " > < d 1 p 1 : U U I D > o V H E z C V o M z Y o < / d 1 p 1 : U U I D > < d 1 p 1 : _ e l e m e n t s > < d 2 : a n y T y p e   z : I d = " i 7 4 6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7 4 6 1 " / > < d 1 p 1 : U U I D > e E 2 h A S W h B K D F < / d 1 p 1 : U U I D > < d 1 p 1 : _ p r o p e r t i e s   z : I d = " i 7 4 6 9 "   i : t y p e = " d 1 p 1 : M D M P r o p e r t i e s " > < d 1 p 1 : P a r e n t   z : R e f = " i 7 4 6 8 " / > < d 1 p 1 : U U I D > x p 6 0 s n C u b u n 8 < / d 1 p 1 : U U I D > < d 1 p 1 : _ c o n t e x t C o l l e c t i o n s > < d 2 : K e y V a l u e O f a n y T y p e C o m p o n e n t C o l l e c t i o n O f a n y T y p e g W H h t R N j > < d 2 : K e y   z : R e f = " i 3 2 " / > < d 2 : V a l u e   z : I d = " i 7 4 7 0 " > < d 1 p 1 : U U I D > N Z W c 0 x V W d d R N < / d 1 p 1 : U U I D > < d 1 p 1 : _ e l e m e n t s > < d 2 : a n y T y p e   z : I d = " i 7 4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6 8 " / > < d 1 p 1 : U U I D > k G Q j h G H j c 6 5 9 < / d 1 p 1 : U U I D > < d 1 p 1 : C o n t a i n e r   z : R e f = " i 7 4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 Y a C j 0 w 2 R p O F n ? S h e e t 1 ! R 2 5 6 1 C 1 : R 2 5 6 2 C 1 / 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6 6 " / > < d 1 p 1 : _ l a b e l s > < d 2 : K e y V a l u e O f s t r i n g a n y T y p e > < d 2 : K e y > L a b e l < / d 2 : K e y > < d 2 : V a l u e   z : I d = " i 7 4 7 2 "   i : t y p e = " d 1 p 1 : L a b e l " > < d 1 p 1 : P a r e n t   z : R e f = " i 7 4 6 8 " / > < d 1 p 1 : U U I D > b W p 7 F G 2 m R B 4 a 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7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7 4 6 1 " / > < d 1 p 1 : U U I D > Y R z 4 R L w l P D F n < / d 1 p 1 : U U I D > < d 1 p 1 : _ p r o p e r t i e s   z : I d = " i 7 4 7 4 "   i : t y p e = " d 1 p 1 : M D M P r o p e r t i e s " > < d 1 p 1 : P a r e n t   z : R e f = " i 7 4 7 3 " / > < d 1 p 1 : U U I D > B o 9 H b 5 B h u q z W < / d 1 p 1 : U U I D > < d 1 p 1 : _ c o n t e x t C o l l e c t i o n s > < d 2 : K e y V a l u e O f a n y T y p e C o m p o n e n t C o l l e c t i o n O f a n y T y p e g W H h t R N j > < d 2 : K e y   z : R e f = " i 3 2 " / > < d 2 : V a l u e   z : I d = " i 7 4 7 5 " > < d 1 p 1 : U U I D > J N e j c f 3 d Y t H m < / d 1 p 1 : U U I D > < d 1 p 1 : _ e l e m e n t s > < d 2 : a n y T y p e   z : I d = " i 7 4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7 3 " / > < d 1 p 1 : U U I D > S e M U n E g T e W a L < / d 1 p 1 : U U I D > < d 1 p 1 : C o n t a i n e r   z : R e f = " i 7 4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 Y a C j 0 w 2 R p O F n ? S h e e t 1 ! R 2 5 6 3 C 1 : R 2 5 6 4 C 1 / 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6 6 " / > < d 1 p 1 : _ l a b e l s > < d 2 : K e y V a l u e O f s t r i n g a n y T y p e > < d 2 : K e y > L a b e l < / d 2 : K e y > < d 2 : V a l u e   z : I d = " i 7 4 7 7 "   i : t y p e = " d 1 p 1 : L a b e l " > < d 1 p 1 : P a r e n t   z : R e f = " i 7 4 7 3 " / > < d 1 p 1 : U U I D > X y c t Z e n e R C P s 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7 4 7 8 "   i : t y p e = " d 1 p 1 : V a r i a b l e " > < d 1 p 1 : N a m e > F 2 0 < / d 1 p 1 : N a m e > < d 1 p 1 : O b j e c t T y p e > V a r i a b l e < / d 1 p 1 : O b j e c t T y p e > < d 1 p 1 : P a r e n t   z : R e f = " i 4 1 " / > < d 1 p 1 : U U I D > C I V Y Y S 7 n C L o z < / d 1 p 1 : U U I D > < d 1 p 1 : C o n t a i n e r   z : R e f = " i 4 7 " / > < d 1 p 1 : _ l a b e l s > < d 2 : K e y V a l u e O f s t r i n g a n y T y p e > < d 2 : K e y > L a b e l < / d 2 : K e y > < d 2 : V a l u e   z : I d = " i 7 4 7 9 "   i : t y p e = " d 1 p 1 : L a b e l " > < d 1 p 1 : P a r e n t   z : R e f = " i 7 4 7 8 " / > < d 1 p 1 : U U I D > M Z u k Q S 1 v o 5 7 j 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8 0 "   i : t y p e = " d 1 p 1 : E l e m e n t s " > < d 1 p 1 : P a r e n t   z : R e f = " i 7 4 7 8 " / > < d 1 p 1 : U U I D > W A D i 3 d 5 V 7 T A g < / d 1 p 1 : U U I D > < d 1 p 1 : _ c o n t e x t C o l l e c t i o n s > < d 2 : K e y V a l u e O f a n y T y p e C o m p o n e n t C o l l e c t i o n O f a n y T y p e g W H h t R N j > < d 2 : K e y   z : R e f = " i 3 2 " / > < d 2 : V a l u e   z : I d = " i 7 4 8 1 " > < d 1 p 1 : U U I D > x g n P R P c n x 7 A H < / d 1 p 1 : U U I D > < d 1 p 1 : _ e l e m e n t s > < d 2 : a n y T y p e   z : I d = " i 7 4 8 2 "   i : t y p e = " d 1 p 1 : E l e m e n t " > < d 1 p 1 : N a m e > B a s e < / d 1 p 1 : N a m e > < d 1 p 1 : O b j e c t T y p e > E l e m e n t < / d 1 p 1 : O b j e c t T y p e > < d 1 p 1 : P a r e n t   z : R e f = " i 7 4 7 8 " / > < d 1 p 1 : U U I D > Z 4 r m l G s P f a i d < / d 1 p 1 : U U I D > < d 1 p 1 : _ p r o p e r t i e s   z : I d = " i 7 4 8 3 "   i : t y p e = " d 1 p 1 : M D M P r o p e r t i e s " > < d 1 p 1 : P a r e n t   z : R e f = " i 7 4 8 2 " / > < d 1 p 1 : U U I D > a x p 1 z F 0 K A i k b < / d 1 p 1 : U U I D > < d 1 p 1 : _ c o n t e x t C o l l e c t i o n s > < d 2 : K e y V a l u e O f a n y T y p e C o m p o n e n t C o l l e c t i o n O f a n y T y p e g W H h t R N j > < d 2 : K e y   z : R e f = " i 3 2 " / > < d 2 : V a l u e   z : I d = " i 7 4 8 4 " > < d 1 p 1 : U U I D > i q D L S u Z Z O X q v < / d 1 p 1 : U U I D > < d 1 p 1 : _ e l e m e n t s > < d 2 : a n y T y p e   z : I d = " i 7 4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8 2 " / > < d 1 p 1 : U U I D > a U 8 1 T o C Q c o 1 Z < / d 1 p 1 : U U I D > < d 1 p 1 : C o n t a i n e r   z : R e f = " i 7 4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4 8 6 "   i : t y p e = " d 1 p 1 : L a b e l " > < d 1 p 1 : P a r e n t   z : R e f = " i 7 4 8 2 " / > < d 1 p 1 : U U I D > f O J i O s D h 7 J R A 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7 4 8 7 "   i : t y p e = " d 1 p 1 : E l e m e n t " > < d 1 p 1 : N a m e > T o t a l < / d 1 p 1 : N a m e > < d 1 p 1 : O b j e c t T y p e > E l e m e n t < / d 1 p 1 : O b j e c t T y p e > < d 1 p 1 : P a r e n t   z : R e f = " i 7 4 7 8 " / > < d 1 p 1 : U U I D > V r p U g Z R E 1 j 1 H < / d 1 p 1 : U U I D > < d 1 p 1 : _ p r o p e r t i e s   z : I d = " i 7 4 8 8 "   i : t y p e = " d 1 p 1 : M D M P r o p e r t i e s " > < d 1 p 1 : P a r e n t   z : R e f = " i 7 4 8 7 " / > < d 1 p 1 : U U I D > e C E 8 n G c I H 4 V e < / d 1 p 1 : U U I D > < d 1 p 1 : _ c o n t e x t C o l l e c t i o n s > < d 2 : K e y V a l u e O f a n y T y p e C o m p o n e n t C o l l e c t i o n O f a n y T y p e g W H h t R N j > < d 2 : K e y   z : R e f = " i 3 2 " / > < d 2 : V a l u e   z : I d = " i 7 4 8 9 " > < d 1 p 1 : U U I D > G 7 2 W g U 9 B z p 7 4 < / d 1 p 1 : U U I D > < d 1 p 1 : _ e l e m e n t s > < d 2 : a n y T y p e   z : I d = " i 7 4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8 7 " / > < d 1 p 1 : U U I D > h r k o 8 c P 5 K R S R < / d 1 p 1 : U U I D > < d 1 p 1 : C o n t a i n e r   z : R e f = " i 7 4 8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4 9 1 "   i : t y p e = " d 1 p 1 : L a b e l " > < d 1 p 1 : P a r e n t   z : R e f = " i 7 4 8 7 " / > < d 1 p 1 : U U I D > i R v A V C f C W C F E 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9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7 4 7 8 " / > < d 1 p 1 : U U I D > q 1 s r F 5 0 6 h 6 A n < / d 1 p 1 : U U I D > < d 1 p 1 : _ p r o p e r t i e s   z : I d = " i 7 4 9 3 "   i : t y p e = " d 1 p 1 : M D M P r o p e r t i e s " > < d 1 p 1 : P a r e n t   z : R e f = " i 7 4 9 2 " / > < d 1 p 1 : U U I D > d E o W L t S T B n l 2 < / d 1 p 1 : U U I D > < d 1 p 1 : _ c o n t e x t C o l l e c t i o n s > < d 2 : K e y V a l u e O f a n y T y p e C o m p o n e n t C o l l e c t i o n O f a n y T y p e g W H h t R N j > < d 2 : K e y   z : R e f = " i 3 2 " / > < d 2 : V a l u e   z : I d = " i 7 4 9 4 " > < d 1 p 1 : U U I D > m C s L k I 1 5 F J U 5 < / d 1 p 1 : U U I D > < d 1 p 1 : _ e l e m e n t s > < d 2 : a n y T y p e   z : I d = " i 7 4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9 2 " / > < d 1 p 1 : U U I D > a z K p p a U 1 q k x b < / d 1 p 1 : U U I D > < d 1 p 1 : C o n t a i n e r   z : R e f = " i 7 4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 F Q a c t K C x K 7 B z ? S h e e t 1 ! R 2 5 7 0 C 1 / 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4 9 6 "   i : t y p e = " d 1 p 1 : L a b e l " > < d 1 p 1 : P a r e n t   z : R e f = " i 7 4 9 2 " / > < d 1 p 1 : U U I D > r d f R y M J t Q H 8 K 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9 7 "   i : t y p e = " d 1 p 1 : E l e m e n t s " > < d 1 p 1 : P a r e n t   z : R e f = " i 7 4 9 2 " / > < d 1 p 1 : U U I D > a E A I 8 I W Q y T T e < / d 1 p 1 : U U I D > < d 1 p 1 : _ c o n t e x t C o l l e c t i o n s > < d 2 : K e y V a l u e O f a n y T y p e C o m p o n e n t C o l l e c t i o n O f a n y T y p e g W H h t R N j > < d 2 : K e y   z : R e f = " i 3 2 " / > < d 2 : V a l u e   z : I d = " i 7 4 9 8 " > < d 1 p 1 : U U I D > R L o E I P E m W J L A < / d 1 p 1 : U U I D > < d 1 p 1 : _ e l e m e n t s > < d 2 : a n y T y p e   z : I d = " i 7 4 9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7 4 9 2 " / > < d 1 p 1 : U U I D > v r 8 Y k u 0 t 1 N e 5 < / d 1 p 1 : U U I D > < d 1 p 1 : _ p r o p e r t i e s   z : I d = " i 7 5 0 0 "   i : t y p e = " d 1 p 1 : M D M P r o p e r t i e s " > < d 1 p 1 : P a r e n t   z : R e f = " i 7 4 9 9 " / > < d 1 p 1 : U U I D > j o 1 G X o 1 B F t 3 5 < / d 1 p 1 : U U I D > < d 1 p 1 : _ c o n t e x t C o l l e c t i o n s > < d 2 : K e y V a l u e O f a n y T y p e C o m p o n e n t C o l l e c t i o n O f a n y T y p e g W H h t R N j > < d 2 : K e y   z : R e f = " i 3 2 " / > < d 2 : V a l u e   z : I d = " i 7 5 0 1 " > < d 1 p 1 : U U I D > n D V C Y W M a u s 0 X < / d 1 p 1 : U U I D > < d 1 p 1 : _ e l e m e n t s > < d 2 : a n y T y p e   z : I d = " i 7 5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9 9 " / > < d 1 p 1 : U U I D > c n o m T v M J Q Q g 6 < / d 1 p 1 : U U I D > < d 1 p 1 : C o n t a i n e r   z : R e f = " i 7 5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 F Q a c t K C x K 7 B z ? S h e e t 1 ! R 2 5 7 1 C 1 : R 2 5 7 2 C 1 / 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0 3 "   i : t y p e = " d 1 p 1 : L a b e l " > < d 1 p 1 : P a r e n t   z : R e f = " i 7 4 9 9 " / > < d 1 p 1 : U U I D > M v I h S Q U I r s R f 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0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7 4 9 2 " / > < d 1 p 1 : U U I D > K R j i 2 x 5 E 3 L 3 R < / d 1 p 1 : U U I D > < d 1 p 1 : _ p r o p e r t i e s   z : I d = " i 7 5 0 5 "   i : t y p e = " d 1 p 1 : M D M P r o p e r t i e s " > < d 1 p 1 : P a r e n t   z : R e f = " i 7 5 0 4 " / > < d 1 p 1 : U U I D > O x j b R T 1 y 4 P 3 m < / d 1 p 1 : U U I D > < d 1 p 1 : _ c o n t e x t C o l l e c t i o n s > < d 2 : K e y V a l u e O f a n y T y p e C o m p o n e n t C o l l e c t i o n O f a n y T y p e g W H h t R N j > < d 2 : K e y   z : R e f = " i 3 2 " / > < d 2 : V a l u e   z : I d = " i 7 5 0 6 " > < d 1 p 1 : U U I D > E R c T Y W s 7 y e i u < / d 1 p 1 : U U I D > < d 1 p 1 : _ e l e m e n t s > < d 2 : a n y T y p e   z : I d = " i 7 5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0 4 " / > < d 1 p 1 : U U I D > z R s U g u p e i Y v m < / d 1 p 1 : U U I D > < d 1 p 1 : C o n t a i n e r   z : R e f = " i 7 5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 F Q a c t K C x K 7 B z ? S h e e t 1 ! R 2 5 7 3 C 1 : R 2 5 7 4 C 1 / 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0 8 "   i : t y p e = " d 1 p 1 : L a b e l " > < d 1 p 1 : P a r e n t   z : R e f = " i 7 5 0 4 " / > < d 1 p 1 : U U I D > G l z g j S N D 2 1 5 B 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0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7 4 9 2 " / > < d 1 p 1 : U U I D > o J E 1 F 7 O R s Q 1 G < / d 1 p 1 : U U I D > < d 1 p 1 : _ p r o p e r t i e s   z : I d = " i 7 5 1 0 "   i : t y p e = " d 1 p 1 : M D M P r o p e r t i e s " > < d 1 p 1 : P a r e n t   z : R e f = " i 7 5 0 9 " / > < d 1 p 1 : U U I D > p v J a 2 C c T u C g B < / d 1 p 1 : U U I D > < d 1 p 1 : _ c o n t e x t C o l l e c t i o n s > < d 2 : K e y V a l u e O f a n y T y p e C o m p o n e n t C o l l e c t i o n O f a n y T y p e g W H h t R N j > < d 2 : K e y   z : R e f = " i 3 2 " / > < d 2 : V a l u e   z : I d = " i 7 5 1 1 " > < d 1 p 1 : U U I D > P 3 w 3 j i I y O 0 c 9 < / d 1 p 1 : U U I D > < d 1 p 1 : _ e l e m e n t s > < d 2 : a n y T y p e   z : I d = " i 7 5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0 9 " / > < d 1 p 1 : U U I D > f g R K k Z E s h 1 g n < / d 1 p 1 : U U I D > < d 1 p 1 : C o n t a i n e r   z : R e f = " i 7 5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 F Q a c t K C x K 7 B z ? S h e e t 1 ! R 2 5 7 5 C 1 : R 2 5 7 6 C 1 / 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1 3 "   i : t y p e = " d 1 p 1 : L a b e l " > < d 1 p 1 : P a r e n t   z : R e f = " i 7 5 0 9 " / > < d 1 p 1 : U U I D > f N r D a E P 2 s s 0 c 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1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7 4 9 2 " / > < d 1 p 1 : U U I D > m 9 8 v l 7 F P H l 1 9 < / d 1 p 1 : U U I D > < d 1 p 1 : _ p r o p e r t i e s   z : I d = " i 7 5 1 5 "   i : t y p e = " d 1 p 1 : M D M P r o p e r t i e s " > < d 1 p 1 : P a r e n t   z : R e f = " i 7 5 1 4 " / > < d 1 p 1 : U U I D > L R G v B P A 7 w r C n < / d 1 p 1 : U U I D > < d 1 p 1 : _ c o n t e x t C o l l e c t i o n s > < d 2 : K e y V a l u e O f a n y T y p e C o m p o n e n t C o l l e c t i o n O f a n y T y p e g W H h t R N j > < d 2 : K e y   z : R e f = " i 3 2 " / > < d 2 : V a l u e   z : I d = " i 7 5 1 6 " > < d 1 p 1 : U U I D > y w 5 9 P 7 Y 8 T J z W < / d 1 p 1 : U U I D > < d 1 p 1 : _ e l e m e n t s > < d 2 : a n y T y p e   z : I d = " i 7 5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1 4 " / > < d 1 p 1 : U U I D > n R t U 7 z f c X J q R < / d 1 p 1 : U U I D > < d 1 p 1 : C o n t a i n e r   z : R e f = " i 7 5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 F Q a c t K C x K 7 B z ? S h e e t 1 ! R 2 5 7 7 C 1 : R 2 5 7 8 C 1 / 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1 8 "   i : t y p e = " d 1 p 1 : L a b e l " > < d 1 p 1 : P a r e n t   z : R e f = " i 7 5 1 4 " / > < d 1 p 1 : U U I D > c q N 1 9 x P B U s 1 L 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1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7 4 9 2 " / > < d 1 p 1 : U U I D > a C B o a N X i X G V Y < / d 1 p 1 : U U I D > < d 1 p 1 : _ p r o p e r t i e s   z : I d = " i 7 5 2 0 "   i : t y p e = " d 1 p 1 : M D M P r o p e r t i e s " > < d 1 p 1 : P a r e n t   z : R e f = " i 7 5 1 9 " / > < d 1 p 1 : U U I D > X X w 9 0 e O 4 e o M z < / d 1 p 1 : U U I D > < d 1 p 1 : _ c o n t e x t C o l l e c t i o n s > < d 2 : K e y V a l u e O f a n y T y p e C o m p o n e n t C o l l e c t i o n O f a n y T y p e g W H h t R N j > < d 2 : K e y   z : R e f = " i 3 2 " / > < d 2 : V a l u e   z : I d = " i 7 5 2 1 " > < d 1 p 1 : U U I D > Z E c k c i U D c v 9 v < / d 1 p 1 : U U I D > < d 1 p 1 : _ e l e m e n t s > < d 2 : a n y T y p e   z : I d = " i 7 5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1 9 " / > < d 1 p 1 : U U I D > a q 9 6 M k P z F o i 2 < / d 1 p 1 : U U I D > < d 1 p 1 : C o n t a i n e r   z : R e f = " i 7 5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 F Q a c t K C x K 7 B z ? S h e e t 1 ! R 2 5 7 9 C 1 : R 2 5 8 0 C 1 / 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2 3 "   i : t y p e = " d 1 p 1 : L a b e l " > < d 1 p 1 : P a r e n t   z : R e f = " i 7 5 1 9 " / > < d 1 p 1 : U U I D > I H 2 D 5 s V b V 0 d w 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2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7 4 9 2 " / > < d 1 p 1 : U U I D > r T L u 9 5 M q Y 1 y B < / d 1 p 1 : U U I D > < d 1 p 1 : _ p r o p e r t i e s   z : I d = " i 7 5 2 5 "   i : t y p e = " d 1 p 1 : M D M P r o p e r t i e s " > < d 1 p 1 : P a r e n t   z : R e f = " i 7 5 2 4 " / > < d 1 p 1 : U U I D > J Y J z 5 4 2 H E 4 0 1 < / d 1 p 1 : U U I D > < d 1 p 1 : _ c o n t e x t C o l l e c t i o n s > < d 2 : K e y V a l u e O f a n y T y p e C o m p o n e n t C o l l e c t i o n O f a n y T y p e g W H h t R N j > < d 2 : K e y   z : R e f = " i 3 2 " / > < d 2 : V a l u e   z : I d = " i 7 5 2 6 " > < d 1 p 1 : U U I D > S 4 9 0 z n z r Y B e J < / d 1 p 1 : U U I D > < d 1 p 1 : _ e l e m e n t s > < d 2 : a n y T y p e   z : I d = " i 7 5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2 4 " / > < d 1 p 1 : U U I D > Z R s 4 Z X u 1 g l Y E < / d 1 p 1 : U U I D > < d 1 p 1 : C o n t a i n e r   z : R e f = " i 7 5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 F Q a c t K C x K 7 B z ? S h e e t 1 ! R 2 5 8 1 C 1 : R 2 5 8 2 C 1 / 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2 8 "   i : t y p e = " d 1 p 1 : L a b e l " > < d 1 p 1 : P a r e n t   z : R e f = " i 7 5 2 4 " / > < d 1 p 1 : U U I D > V y t a L r 2 T T 1 c 1 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5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7 4 7 8 " / > < d 1 p 1 : U U I D > F j 1 t x b 4 I g d A V < / d 1 p 1 : U U I D > < d 1 p 1 : _ p r o p e r t i e s   z : I d = " i 7 5 3 0 "   i : t y p e = " d 1 p 1 : M D M P r o p e r t i e s " > < d 1 p 1 : P a r e n t   z : R e f = " i 7 5 2 9 " / > < d 1 p 1 : U U I D > U f I i 1 1 q m 0 G k R < / d 1 p 1 : U U I D > < d 1 p 1 : _ c o n t e x t C o l l e c t i o n s > < d 2 : K e y V a l u e O f a n y T y p e C o m p o n e n t C o l l e c t i o n O f a n y T y p e g W H h t R N j > < d 2 : K e y   z : R e f = " i 3 2 " / > < d 2 : V a l u e   z : I d = " i 7 5 3 1 " > < d 1 p 1 : U U I D > e Z A c z 2 e K 4 9 U o < / d 1 p 1 : U U I D > < d 1 p 1 : _ e l e m e n t s > < d 2 : a n y T y p e   z : I d = " i 7 5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2 9 " / > < d 1 p 1 : U U I D > K 7 t r K 9 W w h 5 b U < / d 1 p 1 : U U I D > < d 1 p 1 : C o n t a i n e r   z : R e f = " i 7 5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 F Q a c t K C x K 7 B z ? S h e e t 1 ! R 2 5 8 3 C 1 / 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5 3 3 "   i : t y p e = " d 1 p 1 : L a b e l " > < d 1 p 1 : P a r e n t   z : R e f = " i 7 5 2 9 " / > < d 1 p 1 : U U I D > R H O e 6 T H 6 y X d Q 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5 3 4 "   i : t y p e = " d 1 p 1 : E l e m e n t s " > < d 1 p 1 : P a r e n t   z : R e f = " i 7 5 2 9 " / > < d 1 p 1 : U U I D > u m 1 L 1 d Z 2 M I K 5 < / d 1 p 1 : U U I D > < d 1 p 1 : _ c o n t e x t C o l l e c t i o n s > < d 2 : K e y V a l u e O f a n y T y p e C o m p o n e n t C o l l e c t i o n O f a n y T y p e g W H h t R N j > < d 2 : K e y   z : R e f = " i 3 2 " / > < d 2 : V a l u e   z : I d = " i 7 5 3 5 " > < d 1 p 1 : U U I D > a r T h w r M J M I z L < / d 1 p 1 : U U I D > < d 1 p 1 : _ e l e m e n t s > < d 2 : a n y T y p e   z : I d = " i 7 5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7 5 2 9 " / > < d 1 p 1 : U U I D > e t S C E I J z v P 1 1 < / d 1 p 1 : U U I D > < d 1 p 1 : _ p r o p e r t i e s   z : I d = " i 7 5 3 7 "   i : t y p e = " d 1 p 1 : M D M P r o p e r t i e s " > < d 1 p 1 : P a r e n t   z : R e f = " i 7 5 3 6 " / > < d 1 p 1 : U U I D > Z R y f V 2 T Y r b U 9 < / d 1 p 1 : U U I D > < d 1 p 1 : _ c o n t e x t C o l l e c t i o n s > < d 2 : K e y V a l u e O f a n y T y p e C o m p o n e n t C o l l e c t i o n O f a n y T y p e g W H h t R N j > < d 2 : K e y   z : R e f = " i 3 2 " / > < d 2 : V a l u e   z : I d = " i 7 5 3 8 " > < d 1 p 1 : U U I D > T R B p G O J Z K e W 5 < / d 1 p 1 : U U I D > < d 1 p 1 : _ e l e m e n t s > < d 2 : a n y T y p e   z : I d = " i 7 5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3 6 " / > < d 1 p 1 : U U I D > I 8 b 0 v z v p 7 q 7 i < / d 1 p 1 : U U I D > < d 1 p 1 : C o n t a i n e r   z : R e f = " i 7 5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 F Q a c t K C x K 7 B z ? S h e e t 1 ! R 2 5 8 4 C 1 : R 2 5 8 5 C 1 / 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3 4 " / > < d 1 p 1 : _ l a b e l s > < d 2 : K e y V a l u e O f s t r i n g a n y T y p e > < d 2 : K e y > L a b e l < / d 2 : K e y > < d 2 : V a l u e   z : I d = " i 7 5 4 0 "   i : t y p e = " d 1 p 1 : L a b e l " > < d 1 p 1 : P a r e n t   z : R e f = " i 7 5 3 6 " / > < d 1 p 1 : U U I D > A E 2 p N p f Q 1 a 7 K 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5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7 5 2 9 " / > < d 1 p 1 : U U I D > t 1 T x L R C A D I 1 M < / d 1 p 1 : U U I D > < d 1 p 1 : _ p r o p e r t i e s   z : I d = " i 7 5 4 2 "   i : t y p e = " d 1 p 1 : M D M P r o p e r t i e s " > < d 1 p 1 : P a r e n t   z : R e f = " i 7 5 4 1 " / > < d 1 p 1 : U U I D > D 8 0 C q 6 7 v o t U 3 < / d 1 p 1 : U U I D > < d 1 p 1 : _ c o n t e x t C o l l e c t i o n s > < d 2 : K e y V a l u e O f a n y T y p e C o m p o n e n t C o l l e c t i o n O f a n y T y p e g W H h t R N j > < d 2 : K e y   z : R e f = " i 3 2 " / > < d 2 : V a l u e   z : I d = " i 7 5 4 3 " > < d 1 p 1 : U U I D > y s q S w C J A 5 1 V W < / d 1 p 1 : U U I D > < d 1 p 1 : _ e l e m e n t s > < d 2 : a n y T y p e   z : I d = " i 7 5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4 1 " / > < d 1 p 1 : U U I D > W e n 1 r q B s T e l I < / d 1 p 1 : U U I D > < d 1 p 1 : C o n t a i n e r   z : R e f = " i 7 5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 F Q a c t K C x K 7 B z ? S h e e t 1 ! R 2 5 8 6 C 1 : R 2 5 8 7 C 1 / 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3 4 " / > < d 1 p 1 : _ l a b e l s > < d 2 : K e y V a l u e O f s t r i n g a n y T y p e > < d 2 : K e y > L a b e l < / d 2 : K e y > < d 2 : V a l u e   z : I d = " i 7 5 4 5 "   i : t y p e = " d 1 p 1 : L a b e l " > < d 1 p 1 : P a r e n t   z : R e f = " i 7 5 4 1 " / > < d 1 p 1 : U U I D > k 6 B B A 3 K 2 M q n j 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5 4 6 "   i : t y p e = " d 1 p 1 : E l e m e n t s " > < d 1 p 1 : P a r e n t   z : R e f = " i 7 5 4 1 " / > < d 1 p 1 : U U I D > c T T d F a T v 4 5 o F < / d 1 p 1 : U U I D > < d 1 p 1 : _ c o n t e x t C o l l e c t i o n s > < d 2 : K e y V a l u e O f a n y T y p e C o m p o n e n t C o l l e c t i o n O f a n y T y p e g W H h t R N j > < d 2 : K e y   z : R e f = " i 3 2 " / > < d 2 : V a l u e   z : I d = " i 7 5 4 7 " > < d 1 p 1 : U U I D > p v t M 0 c d Q g j O 1 < / d 1 p 1 : U U I D > < d 1 p 1 : _ e l e m e n t s > < d 2 : a n y T y p e   z : I d = " i 7 5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7 5 4 1 " / > < d 1 p 1 : U U I D > y j 4 n z H R G A w D l < / d 1 p 1 : U U I D > < d 1 p 1 : _ p r o p e r t i e s   z : I d = " i 7 5 4 9 "   i : t y p e = " d 1 p 1 : M D M P r o p e r t i e s " > < d 1 p 1 : P a r e n t   z : R e f = " i 7 5 4 8 " / > < d 1 p 1 : U U I D > U H t N g l S b p i 2 C < / d 1 p 1 : U U I D > < d 1 p 1 : _ c o n t e x t C o l l e c t i o n s > < d 2 : K e y V a l u e O f a n y T y p e C o m p o n e n t C o l l e c t i o n O f a n y T y p e g W H h t R N j > < d 2 : K e y   z : R e f = " i 3 2 " / > < d 2 : V a l u e   z : I d = " i 7 5 5 0 " > < d 1 p 1 : U U I D > H c 1 5 h 6 n L o d m M < / d 1 p 1 : U U I D > < d 1 p 1 : _ e l e m e n t s > < d 2 : a n y T y p e   z : I d = " i 7 5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4 8 " / > < d 1 p 1 : U U I D > Q E E 7 r m k f G i 3 p < / d 1 p 1 : U U I D > < d 1 p 1 : C o n t a i n e r   z : R e f = " i 7 5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 F Q a c t K C x K 7 B z ? S h e e t 1 ! R 2 5 8 8 C 1 : R 2 5 8 9 C 1 / 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5 2 "   i : t y p e = " d 1 p 1 : L a b e l " > < d 1 p 1 : P a r e n t   z : R e f = " i 7 5 4 8 " / > < d 1 p 1 : U U I D > y h C F Z g j B r I k S 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7 5 4 1 " / > < d 1 p 1 : U U I D > x p z C A X L N 3 k 5 s < / d 1 p 1 : U U I D > < d 1 p 1 : _ p r o p e r t i e s   z : I d = " i 7 5 5 4 "   i : t y p e = " d 1 p 1 : M D M P r o p e r t i e s " > < d 1 p 1 : P a r e n t   z : R e f = " i 7 5 5 3 " / > < d 1 p 1 : U U I D > Q 5 f U l 3 r 3 m l u O < / d 1 p 1 : U U I D > < d 1 p 1 : _ c o n t e x t C o l l e c t i o n s > < d 2 : K e y V a l u e O f a n y T y p e C o m p o n e n t C o l l e c t i o n O f a n y T y p e g W H h t R N j > < d 2 : K e y   z : R e f = " i 3 2 " / > < d 2 : V a l u e   z : I d = " i 7 5 5 5 " > < d 1 p 1 : U U I D > p G K X 2 a e 5 f h 4 c < / d 1 p 1 : U U I D > < d 1 p 1 : _ e l e m e n t s > < d 2 : a n y T y p e   z : I d = " i 7 5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5 3 " / > < d 1 p 1 : U U I D > a U v C 7 X 6 l i N m l < / d 1 p 1 : U U I D > < d 1 p 1 : C o n t a i n e r   z : R e f = " i 7 5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 F Q a c t K C x K 7 B z ? S h e e t 1 ! R 2 5 9 0 C 1 : R 2 5 9 1 C 1 / 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5 7 "   i : t y p e = " d 1 p 1 : L a b e l " > < d 1 p 1 : P a r e n t   z : R e f = " i 7 5 5 3 " / > < d 1 p 1 : U U I D > c i I V 7 1 i Z m V 1 j 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7 5 4 1 " / > < d 1 p 1 : U U I D > t 5 1 w O G y 3 0 4 m h < / d 1 p 1 : U U I D > < d 1 p 1 : _ p r o p e r t i e s   z : I d = " i 7 5 5 9 "   i : t y p e = " d 1 p 1 : M D M P r o p e r t i e s " > < d 1 p 1 : P a r e n t   z : R e f = " i 7 5 5 8 " / > < d 1 p 1 : U U I D > X S l v w s k t U 0 K l < / d 1 p 1 : U U I D > < d 1 p 1 : _ c o n t e x t C o l l e c t i o n s > < d 2 : K e y V a l u e O f a n y T y p e C o m p o n e n t C o l l e c t i o n O f a n y T y p e g W H h t R N j > < d 2 : K e y   z : R e f = " i 3 2 " / > < d 2 : V a l u e   z : I d = " i 7 5 6 0 " > < d 1 p 1 : U U I D > X N n r D 8 J x B C z Q < / d 1 p 1 : U U I D > < d 1 p 1 : _ e l e m e n t s > < d 2 : a n y T y p e   z : I d = " i 7 5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5 8 " / > < d 1 p 1 : U U I D > H o 5 P p I r j e k 4 j < / d 1 p 1 : U U I D > < d 1 p 1 : C o n t a i n e r   z : R e f = " i 7 5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 F Q a c t K C x K 7 B z ? S h e e t 1 ! R 2 5 9 2 C 1 : R 2 5 9 3 C 1 / 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6 2 "   i : t y p e = " d 1 p 1 : L a b e l " > < d 1 p 1 : P a r e n t   z : R e f = " i 7 5 5 8 " / > < d 1 p 1 : U U I D > p 2 U a z l 7 n 6 l b 5 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7 5 4 1 " / > < d 1 p 1 : U U I D > q T d O L T O C 1 M 9 r < / d 1 p 1 : U U I D > < d 1 p 1 : _ p r o p e r t i e s   z : I d = " i 7 5 6 4 "   i : t y p e = " d 1 p 1 : M D M P r o p e r t i e s " > < d 1 p 1 : P a r e n t   z : R e f = " i 7 5 6 3 " / > < d 1 p 1 : U U I D > r u J y 7 L H q J J l v < / d 1 p 1 : U U I D > < d 1 p 1 : _ c o n t e x t C o l l e c t i o n s > < d 2 : K e y V a l u e O f a n y T y p e C o m p o n e n t C o l l e c t i o n O f a n y T y p e g W H h t R N j > < d 2 : K e y   z : R e f = " i 3 2 " / > < d 2 : V a l u e   z : I d = " i 7 5 6 5 " > < d 1 p 1 : U U I D > m Q i k E 0 k a e U l I < / d 1 p 1 : U U I D > < d 1 p 1 : _ e l e m e n t s > < d 2 : a n y T y p e   z : I d = " i 7 5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6 3 " / > < d 1 p 1 : U U I D > o U E L J l H 2 S E 1 T < / d 1 p 1 : U U I D > < d 1 p 1 : C o n t a i n e r   z : R e f = " i 7 5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 F Q a c t K C x K 7 B z ? S h e e t 1 ! R 2 5 9 4 C 1 : R 2 5 9 5 C 1 / 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6 7 "   i : t y p e = " d 1 p 1 : L a b e l " > < d 1 p 1 : P a r e n t   z : R e f = " i 7 5 6 3 " / > < d 1 p 1 : U U I D > y D 3 R q P a l 1 o z o 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7 5 4 1 " / > < d 1 p 1 : U U I D > K k A Z n b L D 2 Z M b < / d 1 p 1 : U U I D > < d 1 p 1 : _ p r o p e r t i e s   z : I d = " i 7 5 6 9 "   i : t y p e = " d 1 p 1 : M D M P r o p e r t i e s " > < d 1 p 1 : P a r e n t   z : R e f = " i 7 5 6 8 " / > < d 1 p 1 : U U I D > q W z 0 4 I H 9 C K g Y < / d 1 p 1 : U U I D > < d 1 p 1 : _ c o n t e x t C o l l e c t i o n s > < d 2 : K e y V a l u e O f a n y T y p e C o m p o n e n t C o l l e c t i o n O f a n y T y p e g W H h t R N j > < d 2 : K e y   z : R e f = " i 3 2 " / > < d 2 : V a l u e   z : I d = " i 7 5 7 0 " > < d 1 p 1 : U U I D > e G f o 9 f F g I B B n < / d 1 p 1 : U U I D > < d 1 p 1 : _ e l e m e n t s > < d 2 : a n y T y p e   z : I d = " i 7 5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6 8 " / > < d 1 p 1 : U U I D > F 6 g i C u d q Z O w s < / d 1 p 1 : U U I D > < d 1 p 1 : C o n t a i n e r   z : R e f = " i 7 5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 F Q a c t K C x K 7 B z ? S h e e t 1 ! R 2 5 9 6 C 1 : R 2 5 9 7 C 1 / 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7 2 "   i : t y p e = " d 1 p 1 : L a b e l " > < d 1 p 1 : P a r e n t   z : R e f = " i 7 5 6 8 " / > < d 1 p 1 : U U I D > W S j q Y v U i 2 c s K 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7 5 4 1 " / > < d 1 p 1 : U U I D > D B F G F y R B J c x 6 < / d 1 p 1 : U U I D > < d 1 p 1 : _ p r o p e r t i e s   z : I d = " i 7 5 7 4 "   i : t y p e = " d 1 p 1 : M D M P r o p e r t i e s " > < d 1 p 1 : P a r e n t   z : R e f = " i 7 5 7 3 " / > < d 1 p 1 : U U I D > A u f V M m F m z q l D < / d 1 p 1 : U U I D > < d 1 p 1 : _ c o n t e x t C o l l e c t i o n s > < d 2 : K e y V a l u e O f a n y T y p e C o m p o n e n t C o l l e c t i o n O f a n y T y p e g W H h t R N j > < d 2 : K e y   z : R e f = " i 3 2 " / > < d 2 : V a l u e   z : I d = " i 7 5 7 5 " > < d 1 p 1 : U U I D > F e 2 y 8 V K y V M t 8 < / d 1 p 1 : U U I D > < d 1 p 1 : _ e l e m e n t s > < d 2 : a n y T y p e   z : I d = " i 7 5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7 3 " / > < d 1 p 1 : U U I D > f k 7 T s 0 9 W V x n Q < / d 1 p 1 : U U I D > < d 1 p 1 : C o n t a i n e r   z : R e f = " i 7 5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 F Q a c t K C x K 7 B z ? S h e e t 1 ! R 2 5 9 8 C 1 : R 2 5 9 9 C 1 / 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7 7 "   i : t y p e = " d 1 p 1 : L a b e l " > < d 1 p 1 : P a r e n t   z : R e f = " i 7 5 7 3 " / > < d 1 p 1 : U U I D > m E T H 0 f J 8 f m j s 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5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7 5 2 9 " / > < d 1 p 1 : U U I D > D S T D 5 P M N D 1 1 L < / d 1 p 1 : U U I D > < d 1 p 1 : _ p r o p e r t i e s   z : I d = " i 7 5 7 9 "   i : t y p e = " d 1 p 1 : M D M P r o p e r t i e s " > < d 1 p 1 : P a r e n t   z : R e f = " i 7 5 7 8 " / > < d 1 p 1 : U U I D > z u T h 6 Z y b V d c i < / d 1 p 1 : U U I D > < d 1 p 1 : _ c o n t e x t C o l l e c t i o n s > < d 2 : K e y V a l u e O f a n y T y p e C o m p o n e n t C o l l e c t i o n O f a n y T y p e g W H h t R N j > < d 2 : K e y   z : R e f = " i 3 2 " / > < d 2 : V a l u e   z : I d = " i 7 5 8 0 " > < d 1 p 1 : U U I D > s p r D E 7 X z B g u n < / d 1 p 1 : U U I D > < d 1 p 1 : _ e l e m e n t s > < d 2 : a n y T y p e   z : I d = " i 7 5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7 8 " / > < d 1 p 1 : U U I D > h w 4 8 r O s T 1 m y P < / d 1 p 1 : U U I D > < d 1 p 1 : C o n t a i n e r   z : R e f = " i 7 5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 F Q a c t K C x K 7 B z ? S h e e t 1 ! R 2 6 0 0 C 1 : R 2 6 0 1 C 1 / 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3 4 " / > < d 1 p 1 : _ l a b e l s > < d 2 : K e y V a l u e O f s t r i n g a n y T y p e > < d 2 : K e y > L a b e l < / d 2 : K e y > < d 2 : V a l u e   z : I d = " i 7 5 8 2 "   i : t y p e = " d 1 p 1 : L a b e l " > < d 1 p 1 : P a r e n t   z : R e f = " i 7 5 7 8 " / > < d 1 p 1 : U U I D > d n P u 7 N R 2 M H 7 L 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5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7 5 2 9 " / > < d 1 p 1 : U U I D > S 1 O 2 o m d r A J k f < / d 1 p 1 : U U I D > < d 1 p 1 : _ p r o p e r t i e s   z : I d = " i 7 5 8 4 "   i : t y p e = " d 1 p 1 : M D M P r o p e r t i e s " > < d 1 p 1 : P a r e n t   z : R e f = " i 7 5 8 3 " / > < d 1 p 1 : U U I D > B o 2 5 Y R o I H Z c C < / d 1 p 1 : U U I D > < d 1 p 1 : _ c o n t e x t C o l l e c t i o n s > < d 2 : K e y V a l u e O f a n y T y p e C o m p o n e n t C o l l e c t i o n O f a n y T y p e g W H h t R N j > < d 2 : K e y   z : R e f = " i 3 2 " / > < d 2 : V a l u e   z : I d = " i 7 5 8 5 " > < d 1 p 1 : U U I D > H 5 S X a y P e 9 q 1 K < / d 1 p 1 : U U I D > < d 1 p 1 : _ e l e m e n t s > < d 2 : a n y T y p e   z : I d = " i 7 5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8 3 " / > < d 1 p 1 : U U I D > Z 0 v G w I r P 2 c B a < / d 1 p 1 : U U I D > < d 1 p 1 : C o n t a i n e r   z : R e f = " i 7 5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 F Q a c t K C x K 7 B z ? S h e e t 1 ! R 2 6 0 2 C 1 : R 2 6 0 3 C 1 / 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3 4 " / > < d 1 p 1 : _ l a b e l s > < d 2 : K e y V a l u e O f s t r i n g a n y T y p e > < d 2 : K e y > L a b e l < / d 2 : K e y > < d 2 : V a l u e   z : I d = " i 7 5 8 7 "   i : t y p e = " d 1 p 1 : L a b e l " > < d 1 p 1 : P a r e n t   z : R e f = " i 7 5 8 3 " / > < d 1 p 1 : U U I D > n 1 7 t d 2 j a D u G N 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5 8 8 "   i : t y p e = " d 1 p 1 : E l e m e n t s " > < d 1 p 1 : P a r e n t   z : R e f = " i 7 5 8 3 " / > < d 1 p 1 : U U I D > U P A B G a 8 W d c H z < / d 1 p 1 : U U I D > < d 1 p 1 : _ c o n t e x t C o l l e c t i o n s > < d 2 : K e y V a l u e O f a n y T y p e C o m p o n e n t C o l l e c t i o n O f a n y T y p e g W H h t R N j > < d 2 : K e y   z : R e f = " i 3 2 " / > < d 2 : V a l u e   z : I d = " i 7 5 8 9 " > < d 1 p 1 : U U I D > l L t 5 Q u E w K G e Z < / d 1 p 1 : U U I D > < d 1 p 1 : _ e l e m e n t s > < d 2 : a n y T y p e   z : I d = " i 7 5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7 5 8 3 " / > < d 1 p 1 : U U I D > f b l l K N C L n r U T < / d 1 p 1 : U U I D > < d 1 p 1 : _ p r o p e r t i e s   z : I d = " i 7 5 9 1 "   i : t y p e = " d 1 p 1 : M D M P r o p e r t i e s " > < d 1 p 1 : P a r e n t   z : R e f = " i 7 5 9 0 " / > < d 1 p 1 : U U I D > F b a u 1 m f P T 2 0 w < / d 1 p 1 : U U I D > < d 1 p 1 : _ c o n t e x t C o l l e c t i o n s > < d 2 : K e y V a l u e O f a n y T y p e C o m p o n e n t C o l l e c t i o n O f a n y T y p e g W H h t R N j > < d 2 : K e y   z : R e f = " i 3 2 " / > < d 2 : V a l u e   z : I d = " i 7 5 9 2 " > < d 1 p 1 : U U I D > x U 3 D X T P W w r b j < / d 1 p 1 : U U I D > < d 1 p 1 : _ e l e m e n t s > < d 2 : a n y T y p e   z : I d = " i 7 5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9 0 " / > < d 1 p 1 : U U I D > b h W 9 s N L r 3 2 Q 8 < / d 1 p 1 : U U I D > < d 1 p 1 : C o n t a i n e r   z : R e f = " i 7 5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 F Q a c t K C x K 7 B z ? S h e e t 1 ! R 2 6 0 4 C 1 : R 2 6 0 5 C 1 / 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5 9 4 "   i : t y p e = " d 1 p 1 : L a b e l " > < d 1 p 1 : P a r e n t   z : R e f = " i 7 5 9 0 " / > < d 1 p 1 : U U I D > N 8 P 1 r 5 l B 2 a m H 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7 5 8 3 " / > < d 1 p 1 : U U I D > y z u 1 B 0 R z H r 1 G < / d 1 p 1 : U U I D > < d 1 p 1 : _ p r o p e r t i e s   z : I d = " i 7 5 9 6 "   i : t y p e = " d 1 p 1 : M D M P r o p e r t i e s " > < d 1 p 1 : P a r e n t   z : R e f = " i 7 5 9 5 " / > < d 1 p 1 : U U I D > U f l Y K n 2 o 9 9 J b < / d 1 p 1 : U U I D > < d 1 p 1 : _ c o n t e x t C o l l e c t i o n s > < d 2 : K e y V a l u e O f a n y T y p e C o m p o n e n t C o l l e c t i o n O f a n y T y p e g W H h t R N j > < d 2 : K e y   z : R e f = " i 3 2 " / > < d 2 : V a l u e   z : I d = " i 7 5 9 7 " > < d 1 p 1 : U U I D > M o 1 i N q p a A 1 M W < / d 1 p 1 : U U I D > < d 1 p 1 : _ e l e m e n t s > < d 2 : a n y T y p e   z : I d = " i 7 5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9 5 " / > < d 1 p 1 : U U I D > M g i G q I 2 F D 4 p 2 < / d 1 p 1 : U U I D > < d 1 p 1 : C o n t a i n e r   z : R e f = " i 7 5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 F Q a c t K C x K 7 B z ? S h e e t 1 ! R 2 6 0 6 C 1 : R 2 6 0 7 C 1 / 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5 9 9 "   i : t y p e = " d 1 p 1 : L a b e l " > < d 1 p 1 : P a r e n t   z : R e f = " i 7 5 9 5 " / > < d 1 p 1 : U U I D > f w n h R S 4 j F I u Y 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7 5 8 3 " / > < d 1 p 1 : U U I D > G U 9 M d 1 G P 0 s 0 y < / d 1 p 1 : U U I D > < d 1 p 1 : _ p r o p e r t i e s   z : I d = " i 7 6 0 1 "   i : t y p e = " d 1 p 1 : M D M P r o p e r t i e s " > < d 1 p 1 : P a r e n t   z : R e f = " i 7 6 0 0 " / > < d 1 p 1 : U U I D > l 1 L I 0 y k i X 4 u D < / d 1 p 1 : U U I D > < d 1 p 1 : _ c o n t e x t C o l l e c t i o n s > < d 2 : K e y V a l u e O f a n y T y p e C o m p o n e n t C o l l e c t i o n O f a n y T y p e g W H h t R N j > < d 2 : K e y   z : R e f = " i 3 2 " / > < d 2 : V a l u e   z : I d = " i 7 6 0 2 " > < d 1 p 1 : U U I D > R n e O M 1 8 h T P J o < / d 1 p 1 : U U I D > < d 1 p 1 : _ e l e m e n t s > < d 2 : a n y T y p e   z : I d = " i 7 6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0 0 " / > < d 1 p 1 : U U I D > E v 7 1 H E Y U 9 A 0 W < / d 1 p 1 : U U I D > < d 1 p 1 : C o n t a i n e r   z : R e f = " i 7 6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 F Q a c t K C x K 7 B z ? S h e e t 1 ! R 2 6 0 8 C 1 : R 2 6 0 9 C 1 / 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0 4 "   i : t y p e = " d 1 p 1 : L a b e l " > < d 1 p 1 : P a r e n t   z : R e f = " i 7 6 0 0 " / > < d 1 p 1 : U U I D > P 1 z l 1 g t 3 6 0 p N 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7 5 8 3 " / > < d 1 p 1 : U U I D > h F 5 e d l 1 1 q t J E < / d 1 p 1 : U U I D > < d 1 p 1 : _ p r o p e r t i e s   z : I d = " i 7 6 0 6 "   i : t y p e = " d 1 p 1 : M D M P r o p e r t i e s " > < d 1 p 1 : P a r e n t   z : R e f = " i 7 6 0 5 " / > < d 1 p 1 : U U I D > Y h l M R p 8 U x f w D < / d 1 p 1 : U U I D > < d 1 p 1 : _ c o n t e x t C o l l e c t i o n s > < d 2 : K e y V a l u e O f a n y T y p e C o m p o n e n t C o l l e c t i o n O f a n y T y p e g W H h t R N j > < d 2 : K e y   z : R e f = " i 3 2 " / > < d 2 : V a l u e   z : I d = " i 7 6 0 7 " > < d 1 p 1 : U U I D > i o 3 N 6 H j c r i D E < / d 1 p 1 : U U I D > < d 1 p 1 : _ e l e m e n t s > < d 2 : a n y T y p e   z : I d = " i 7 6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0 5 " / > < d 1 p 1 : U U I D > s t b T h Z E U y H v q < / d 1 p 1 : U U I D > < d 1 p 1 : C o n t a i n e r   z : R e f = " i 7 6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 F Q a c t K C x K 7 B z ? S h e e t 1 ! R 2 6 1 0 C 1 : R 2 6 1 1 C 1 / 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0 9 "   i : t y p e = " d 1 p 1 : L a b e l " > < d 1 p 1 : P a r e n t   z : R e f = " i 7 6 0 5 " / > < d 1 p 1 : U U I D > a d b 3 s M L k r v O g 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7 5 8 3 " / > < d 1 p 1 : U U I D > D T K B g V O 1 i H s Z < / d 1 p 1 : U U I D > < d 1 p 1 : _ p r o p e r t i e s   z : I d = " i 7 6 1 1 "   i : t y p e = " d 1 p 1 : M D M P r o p e r t i e s " > < d 1 p 1 : P a r e n t   z : R e f = " i 7 6 1 0 " / > < d 1 p 1 : U U I D > N w Q o R 0 2 k 8 4 M e < / d 1 p 1 : U U I D > < d 1 p 1 : _ c o n t e x t C o l l e c t i o n s > < d 2 : K e y V a l u e O f a n y T y p e C o m p o n e n t C o l l e c t i o n O f a n y T y p e g W H h t R N j > < d 2 : K e y   z : R e f = " i 3 2 " / > < d 2 : V a l u e   z : I d = " i 7 6 1 2 " > < d 1 p 1 : U U I D > J K Y 2 b X p 5 d g W i < / d 1 p 1 : U U I D > < d 1 p 1 : _ e l e m e n t s > < d 2 : a n y T y p e   z : I d = " i 7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1 0 " / > < d 1 p 1 : U U I D > L q x X a c P h 1 O 7 K < / d 1 p 1 : U U I D > < d 1 p 1 : C o n t a i n e r   z : R e f = " i 7 6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 F Q a c t K C x K 7 B z ? S h e e t 1 ! R 2 6 1 2 C 1 : R 2 6 1 3 C 1 / 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1 4 "   i : t y p e = " d 1 p 1 : L a b e l " > < d 1 p 1 : P a r e n t   z : R e f = " i 7 6 1 0 " / > < d 1 p 1 : U U I D > f S r a C P L X w B j 1 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7 5 8 3 " / > < d 1 p 1 : U U I D > r R L v b H Q V Z 1 i G < / d 1 p 1 : U U I D > < d 1 p 1 : _ p r o p e r t i e s   z : I d = " i 7 6 1 6 "   i : t y p e = " d 1 p 1 : M D M P r o p e r t i e s " > < d 1 p 1 : P a r e n t   z : R e f = " i 7 6 1 5 " / > < d 1 p 1 : U U I D > s 4 L 2 q d G 6 h 6 I W < / d 1 p 1 : U U I D > < d 1 p 1 : _ c o n t e x t C o l l e c t i o n s > < d 2 : K e y V a l u e O f a n y T y p e C o m p o n e n t C o l l e c t i o n O f a n y T y p e g W H h t R N j > < d 2 : K e y   z : R e f = " i 3 2 " / > < d 2 : V a l u e   z : I d = " i 7 6 1 7 " > < d 1 p 1 : U U I D > B M 1 b d z M v a t a m < / d 1 p 1 : U U I D > < d 1 p 1 : _ e l e m e n t s > < d 2 : a n y T y p e   z : I d = " i 7 6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1 5 " / > < d 1 p 1 : U U I D > B f K g p p l 7 N O A h < / d 1 p 1 : U U I D > < d 1 p 1 : C o n t a i n e r   z : R e f = " i 7 6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 F Q a c t K C x K 7 B z ? S h e e t 1 ! R 2 6 1 4 C 1 : R 2 6 1 5 C 1 / 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1 9 "   i : t y p e = " d 1 p 1 : L a b e l " > < d 1 p 1 : P a r e n t   z : R e f = " i 7 6 1 5 " / > < d 1 p 1 : U U I D > o W l t e n x t v l s m 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7 5 8 3 " / > < d 1 p 1 : U U I D > A l W G c 7 C r 8 E f i < / d 1 p 1 : U U I D > < d 1 p 1 : _ p r o p e r t i e s   z : I d = " i 7 6 2 1 "   i : t y p e = " d 1 p 1 : M D M P r o p e r t i e s " > < d 1 p 1 : P a r e n t   z : R e f = " i 7 6 2 0 " / > < d 1 p 1 : U U I D > J x Q 9 Z a A R i a V O < / d 1 p 1 : U U I D > < d 1 p 1 : _ c o n t e x t C o l l e c t i o n s > < d 2 : K e y V a l u e O f a n y T y p e C o m p o n e n t C o l l e c t i o n O f a n y T y p e g W H h t R N j > < d 2 : K e y   z : R e f = " i 3 2 " / > < d 2 : V a l u e   z : I d = " i 7 6 2 2 " > < d 1 p 1 : U U I D > e z E E B N v I e k 0 L < / d 1 p 1 : U U I D > < d 1 p 1 : _ e l e m e n t s > < d 2 : a n y T y p e   z : I d = " i 7 6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2 0 " / > < d 1 p 1 : U U I D > Q k R 2 W K J y M V P q < / d 1 p 1 : U U I D > < d 1 p 1 : C o n t a i n e r   z : R e f = " i 7 6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 F Q a c t K C x K 7 B z ? S h e e t 1 ! R 2 6 1 6 C 1 : R 2 6 1 7 C 1 / 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2 4 "   i : t y p e = " d 1 p 1 : L a b e l " > < d 1 p 1 : P a r e n t   z : R e f = " i 7 6 2 0 " / > < d 1 p 1 : U U I D > I Z A 1 r Q W s 2 D p P 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7 5 8 3 " / > < d 1 p 1 : U U I D > q 4 V q U s H H w r C m < / d 1 p 1 : U U I D > < d 1 p 1 : _ p r o p e r t i e s   z : I d = " i 7 6 2 6 "   i : t y p e = " d 1 p 1 : M D M P r o p e r t i e s " > < d 1 p 1 : P a r e n t   z : R e f = " i 7 6 2 5 " / > < d 1 p 1 : U U I D > c M V A s J D m J 5 6 1 < / d 1 p 1 : U U I D > < d 1 p 1 : _ c o n t e x t C o l l e c t i o n s > < d 2 : K e y V a l u e O f a n y T y p e C o m p o n e n t C o l l e c t i o n O f a n y T y p e g W H h t R N j > < d 2 : K e y   z : R e f = " i 3 2 " / > < d 2 : V a l u e   z : I d = " i 7 6 2 7 " > < d 1 p 1 : U U I D > f g 5 A d 2 C m 7 F r 0 < / d 1 p 1 : U U I D > < d 1 p 1 : _ e l e m e n t s > < d 2 : a n y T y p e   z : I d = " i 7 6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2 5 " / > < d 1 p 1 : U U I D > G I 5 X R i C O k Y g z < / d 1 p 1 : U U I D > < d 1 p 1 : C o n t a i n e r   z : R e f = " i 7 6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 F Q a c t K C x K 7 B z ? S h e e t 1 ! R 2 6 1 8 C 1 : R 2 6 1 9 C 1 / 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2 9 "   i : t y p e = " d 1 p 1 : L a b e l " > < d 1 p 1 : P a r e n t   z : R e f = " i 7 6 2 5 " / > < d 1 p 1 : U U I D > M r V e U 3 K d W Y B 1 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7 5 8 3 " / > < d 1 p 1 : U U I D > x 8 9 C s C A 7 M X l 6 < / d 1 p 1 : U U I D > < d 1 p 1 : _ p r o p e r t i e s   z : I d = " i 7 6 3 1 "   i : t y p e = " d 1 p 1 : M D M P r o p e r t i e s " > < d 1 p 1 : P a r e n t   z : R e f = " i 7 6 3 0 " / > < d 1 p 1 : U U I D > t u b V g N B Y n b R 0 < / d 1 p 1 : U U I D > < d 1 p 1 : _ c o n t e x t C o l l e c t i o n s > < d 2 : K e y V a l u e O f a n y T y p e C o m p o n e n t C o l l e c t i o n O f a n y T y p e g W H h t R N j > < d 2 : K e y   z : R e f = " i 3 2 " / > < d 2 : V a l u e   z : I d = " i 7 6 3 2 " > < d 1 p 1 : U U I D > M I U U T n s d g f 2 j < / d 1 p 1 : U U I D > < d 1 p 1 : _ e l e m e n t s > < d 2 : a n y T y p e   z : I d = " i 7 6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3 0 " / > < d 1 p 1 : U U I D > L r U l 3 t Q M 9 G I u < / d 1 p 1 : U U I D > < d 1 p 1 : C o n t a i n e r   z : R e f = " i 7 6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 F Q a c t K C x K 7 B z ? S h e e t 1 ! R 2 6 2 0 C 1 : R 2 6 2 1 C 1 / 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3 4 "   i : t y p e = " d 1 p 1 : L a b e l " > < d 1 p 1 : P a r e n t   z : R e f = " i 7 6 3 0 " / > < d 1 p 1 : U U I D > F w S K 1 c P 2 F Y D a 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7 5 8 3 " / > < d 1 p 1 : U U I D > Q f k U 8 D e E 0 7 h 1 < / d 1 p 1 : U U I D > < d 1 p 1 : _ p r o p e r t i e s   z : I d = " i 7 6 3 6 "   i : t y p e = " d 1 p 1 : M D M P r o p e r t i e s " > < d 1 p 1 : P a r e n t   z : R e f = " i 7 6 3 5 " / > < d 1 p 1 : U U I D > W s F u D T M r 2 F I J < / d 1 p 1 : U U I D > < d 1 p 1 : _ c o n t e x t C o l l e c t i o n s > < d 2 : K e y V a l u e O f a n y T y p e C o m p o n e n t C o l l e c t i o n O f a n y T y p e g W H h t R N j > < d 2 : K e y   z : R e f = " i 3 2 " / > < d 2 : V a l u e   z : I d = " i 7 6 3 7 " > < d 1 p 1 : U U I D > L s 5 6 r D T X 1 2 H 0 < / d 1 p 1 : U U I D > < d 1 p 1 : _ e l e m e n t s > < d 2 : a n y T y p e   z : I d = " i 7 6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3 5 " / > < d 1 p 1 : U U I D > u b e 4 K E 0 I 9 l 1 m < / d 1 p 1 : U U I D > < d 1 p 1 : C o n t a i n e r   z : R e f = " i 7 6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 F Q a c t K C x K 7 B z ? S h e e t 1 ! R 2 6 2 2 C 1 : R 2 6 2 3 C 1 / 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3 9 "   i : t y p e = " d 1 p 1 : L a b e l " > < d 1 p 1 : P a r e n t   z : R e f = " i 7 6 3 5 " / > < d 1 p 1 : U U I D > i S s R 5 M t J O b a N 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6 4 0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7 4 7 8 " / > < d 1 p 1 : U U I D > J R H K x D y S 7 b j t < / d 1 p 1 : U U I D > < d 1 p 1 : _ p r o p e r t i e s   z : I d = " i 7 6 4 1 "   i : t y p e = " d 1 p 1 : M D M P r o p e r t i e s " > < d 1 p 1 : P a r e n t   z : R e f = " i 7 6 4 0 " / > < d 1 p 1 : U U I D > b 7 Z M S K r I i L X L < / d 1 p 1 : U U I D > < d 1 p 1 : _ c o n t e x t C o l l e c t i o n s > < d 2 : K e y V a l u e O f a n y T y p e C o m p o n e n t C o l l e c t i o n O f a n y T y p e g W H h t R N j > < d 2 : K e y   z : R e f = " i 3 2 " / > < d 2 : V a l u e   z : I d = " i 7 6 4 2 " > < d 1 p 1 : U U I D > p U g 6 y w 1 j k Q 1 n < / d 1 p 1 : U U I D > < d 1 p 1 : _ e l e m e n t s > < d 2 : a n y T y p e   z : I d = " i 7 6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4 0 " / > < d 1 p 1 : U U I D > q S h y Q 9 J o z T Z t < / d 1 p 1 : U U I D > < d 1 p 1 : C o n t a i n e r   z : R e f = " i 7 6 4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6 4 4 "   i : t y p e = " d 1 p 1 : L a b e l " > < d 1 p 1 : P a r e n t   z : R e f = " i 7 6 4 0 " / > < d 1 p 1 : U U I D > I w U v E u O N t 8 T Y 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4 5 "   i : t y p e = " d 1 p 1 : E l e m e n t s " > < d 1 p 1 : P a r e n t   z : R e f = " i 7 6 4 0 " / > < d 1 p 1 : U U I D > L U F a S Z 4 T 0 1 w W < / d 1 p 1 : U U I D > < d 1 p 1 : _ c o n t e x t C o l l e c t i o n s > < d 2 : K e y V a l u e O f a n y T y p e C o m p o n e n t C o l l e c t i o n O f a n y T y p e g W H h t R N j > < d 2 : K e y   z : R e f = " i 3 2 " / > < d 2 : V a l u e   z : I d = " i 7 6 4 6 " > < d 1 p 1 : U U I D > n K I y Z i l F 7 o 7 d < / d 1 p 1 : U U I D > < d 1 p 1 : _ e l e m e n t s > < d 2 : a n y T y p e   z : I d = " i 7 6 4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7 6 4 0 " / > < d 1 p 1 : U U I D > x Y 9 j h P 3 F v F Z P < / d 1 p 1 : U U I D > < d 1 p 1 : _ p r o p e r t i e s   z : I d = " i 7 6 4 8 "   i : t y p e = " d 1 p 1 : M D M P r o p e r t i e s " > < d 1 p 1 : P a r e n t   z : R e f = " i 7 6 4 7 " / > < d 1 p 1 : U U I D > h G E s K 8 R s D T H 1 < / d 1 p 1 : U U I D > < d 1 p 1 : _ c o n t e x t C o l l e c t i o n s > < d 2 : K e y V a l u e O f a n y T y p e C o m p o n e n t C o l l e c t i o n O f a n y T y p e g W H h t R N j > < d 2 : K e y   z : R e f = " i 3 2 " / > < d 2 : V a l u e   z : I d = " i 7 6 4 9 " > < d 1 p 1 : U U I D > c 1 V O u U B R H w Y A < / d 1 p 1 : U U I D > < d 1 p 1 : _ e l e m e n t s > < d 2 : a n y T y p e   z : I d = " i 7 6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4 7 " / > < d 1 p 1 : U U I D > h 3 2 j B u W e 4 y S r < / d 1 p 1 : U U I D > < d 1 p 1 : C o n t a i n e r   z : R e f = " i 7 6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 F Q a c t K C x K 7 B z ? S h e e t 1 ! R 2 6 2 5 C 1 : R 2 6 2 6 C 1 / 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4 5 " / > < d 1 p 1 : _ l a b e l s > < d 2 : K e y V a l u e O f s t r i n g a n y T y p e > < d 2 : K e y > L a b e l < / d 2 : K e y > < d 2 : V a l u e   z : I d = " i 7 6 5 1 "   i : t y p e = " d 1 p 1 : L a b e l " > < d 1 p 1 : P a r e n t   z : R e f = " i 7 6 4 7 " / > < d 1 p 1 : U U I D > n p r e E O o p w 3 r H 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5 2 "   i : t y p e = " d 1 p 1 : E l e m e n t s " > < d 1 p 1 : P a r e n t   z : R e f = " i 7 6 4 7 " / > < d 1 p 1 : U U I D > N H 4 R R r Y g z 2 y r < / d 1 p 1 : U U I D > < d 1 p 1 : _ c o n t e x t C o l l e c t i o n s > < d 2 : K e y V a l u e O f a n y T y p e C o m p o n e n t C o l l e c t i o n O f a n y T y p e g W H h t R N j > < d 2 : K e y   z : R e f = " i 3 2 " / > < d 2 : V a l u e   z : I d = " i 7 6 5 3 " > < d 1 p 1 : U U I D > n s N 2 3 t c Q t 2 S a < / d 1 p 1 : U U I D > < d 1 p 1 : _ e l e m e n t s > < d 2 : a n y T y p e   z : I d = " i 7 6 5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7 6 4 7 " / > < d 1 p 1 : U U I D > R m z E r 1 b P e H I M < / d 1 p 1 : U U I D > < d 1 p 1 : _ p r o p e r t i e s   z : I d = " i 7 6 5 5 "   i : t y p e = " d 1 p 1 : M D M P r o p e r t i e s " > < d 1 p 1 : P a r e n t   z : R e f = " i 7 6 5 4 " / > < d 1 p 1 : U U I D > j J Z m 9 I j g K r P X < / d 1 p 1 : U U I D > < d 1 p 1 : _ c o n t e x t C o l l e c t i o n s > < d 2 : K e y V a l u e O f a n y T y p e C o m p o n e n t C o l l e c t i o n O f a n y T y p e g W H h t R N j > < d 2 : K e y   z : R e f = " i 3 2 " / > < d 2 : V a l u e   z : I d = " i 7 6 5 6 " > < d 1 p 1 : U U I D > i 4 3 f S I l 2 t E D R < / d 1 p 1 : U U I D > < d 1 p 1 : _ e l e m e n t s > < d 2 : a n y T y p e   z : I d = " i 7 6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5 4 " / > < d 1 p 1 : U U I D > F t q U 6 o 5 v l p i k < / d 1 p 1 : U U I D > < d 1 p 1 : C o n t a i n e r   z : R e f = " i 7 6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 F Q a c t K C x K 7 B z ? S h e e t 1 ! R 2 6 2 7 C 1 : R 2 6 2 8 C 1 / 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5 2 " / > < d 1 p 1 : _ l a b e l s > < d 2 : K e y V a l u e O f s t r i n g a n y T y p e > < d 2 : K e y > L a b e l < / d 2 : K e y > < d 2 : V a l u e   z : I d = " i 7 6 5 8 "   i : t y p e = " d 1 p 1 : L a b e l " > < d 1 p 1 : P a r e n t   z : R e f = " i 7 6 5 4 " / > < d 1 p 1 : U U I D > V k 8 1 d c n o k A d n 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5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7 6 4 7 " / > < d 1 p 1 : U U I D > c q M t e 6 9 h F P l K < / d 1 p 1 : U U I D > < d 1 p 1 : _ p r o p e r t i e s   z : I d = " i 7 6 6 0 "   i : t y p e = " d 1 p 1 : M D M P r o p e r t i e s " > < d 1 p 1 : P a r e n t   z : R e f = " i 7 6 5 9 " / > < d 1 p 1 : U U I D > v a R 8 N 2 1 7 o f 3 G < / d 1 p 1 : U U I D > < d 1 p 1 : _ c o n t e x t C o l l e c t i o n s > < d 2 : K e y V a l u e O f a n y T y p e C o m p o n e n t C o l l e c t i o n O f a n y T y p e g W H h t R N j > < d 2 : K e y   z : R e f = " i 3 2 " / > < d 2 : V a l u e   z : I d = " i 7 6 6 1 " > < d 1 p 1 : U U I D > r 1 L x M a 7 n G I f R < / d 1 p 1 : U U I D > < d 1 p 1 : _ e l e m e n t s > < d 2 : a n y T y p e   z : I d = " i 7 6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5 9 " / > < d 1 p 1 : U U I D > X P j g v f x A X U k 1 < / d 1 p 1 : U U I D > < d 1 p 1 : C o n t a i n e r   z : R e f = " i 7 6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 F Q a c t K C x K 7 B z ? S h e e t 1 ! R 2 6 2 9 C 1 : R 2 6 3 0 C 1 / 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5 2 " / > < d 1 p 1 : _ l a b e l s > < d 2 : K e y V a l u e O f s t r i n g a n y T y p e > < d 2 : K e y > L a b e l < / d 2 : K e y > < d 2 : V a l u e   z : I d = " i 7 6 6 3 "   i : t y p e = " d 1 p 1 : L a b e l " > < d 1 p 1 : P a r e n t   z : R e f = " i 7 6 5 9 " / > < d 1 p 1 : U U I D > R O Z a R m X K 8 y n I 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6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7 6 4 7 " / > < d 1 p 1 : U U I D > f q f V L V g 1 T s s A < / d 1 p 1 : U U I D > < d 1 p 1 : _ p r o p e r t i e s   z : I d = " i 7 6 6 5 "   i : t y p e = " d 1 p 1 : M D M P r o p e r t i e s " > < d 1 p 1 : P a r e n t   z : R e f = " i 7 6 6 4 " / > < d 1 p 1 : U U I D > s n p 1 O G n m z k f F < / d 1 p 1 : U U I D > < d 1 p 1 : _ c o n t e x t C o l l e c t i o n s > < d 2 : K e y V a l u e O f a n y T y p e C o m p o n e n t C o l l e c t i o n O f a n y T y p e g W H h t R N j > < d 2 : K e y   z : R e f = " i 3 2 " / > < d 2 : V a l u e   z : I d = " i 7 6 6 6 " > < d 1 p 1 : U U I D > X J i K r 4 e x 5 A g 8 < / d 1 p 1 : U U I D > < d 1 p 1 : _ e l e m e n t s > < d 2 : a n y T y p e   z : I d = " i 7 6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6 4 " / > < d 1 p 1 : U U I D > P U M J s 1 t f R T 5 k < / d 1 p 1 : U U I D > < d 1 p 1 : C o n t a i n e r   z : R e f = " i 7 6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 F Q a c t K C x K 7 B z ? S h e e t 1 ! R 2 6 3 1 C 1 : R 2 6 3 2 C 1 / 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5 2 " / > < d 1 p 1 : _ l a b e l s > < d 2 : K e y V a l u e O f s t r i n g a n y T y p e > < d 2 : K e y > L a b e l < / d 2 : K e y > < d 2 : V a l u e   z : I d = " i 7 6 6 8 "   i : t y p e = " d 1 p 1 : L a b e l " > < d 1 p 1 : P a r e n t   z : R e f = " i 7 6 6 4 " / > < d 1 p 1 : U U I D > U o R s d r Z n h Z Y R 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6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7 6 4 7 " / > < d 1 p 1 : U U I D > M J 4 1 q W U f E k g w < / d 1 p 1 : U U I D > < d 1 p 1 : _ p r o p e r t i e s   z : I d = " i 7 6 7 0 "   i : t y p e = " d 1 p 1 : M D M P r o p e r t i e s " > < d 1 p 1 : P a r e n t   z : R e f = " i 7 6 6 9 " / > < d 1 p 1 : U U I D > n G Y A f 1 c 3 u e E m < / d 1 p 1 : U U I D > < d 1 p 1 : _ c o n t e x t C o l l e c t i o n s > < d 2 : K e y V a l u e O f a n y T y p e C o m p o n e n t C o l l e c t i o n O f a n y T y p e g W H h t R N j > < d 2 : K e y   z : R e f = " i 3 2 " / > < d 2 : V a l u e   z : I d = " i 7 6 7 1 " > < d 1 p 1 : U U I D > x m U c 1 x 7 0 G r i 4 < / d 1 p 1 : U U I D > < d 1 p 1 : _ e l e m e n t s > < d 2 : a n y T y p e   z : I d = " i 7 6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6 9 " / > < d 1 p 1 : U U I D > u d 3 6 1 9 z J N 8 a k < / d 1 p 1 : U U I D > < d 1 p 1 : C o n t a i n e r   z : R e f = " i 7 6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 F Q a c t K C x K 7 B z ? S h e e t 1 ! R 2 6 3 3 C 1 : R 2 6 3 4 C 1 / 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5 2 " / > < d 1 p 1 : _ l a b e l s > < d 2 : K e y V a l u e O f s t r i n g a n y T y p e > < d 2 : K e y > L a b e l < / d 2 : K e y > < d 2 : V a l u e   z : I d = " i 7 6 7 3 "   i : t y p e = " d 1 p 1 : L a b e l " > < d 1 p 1 : P a r e n t   z : R e f = " i 7 6 6 9 " / > < d 1 p 1 : U U I D > O p i f b 1 a y H g M d 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6 7 4 "   i : t y p e = " d 1 p 1 : E l e m e n t " > < d 1 p 1 : N a m e > R & a m p ; 2 3 3 ; g i o n < / d 1 p 1 : N a m e > < d 1 p 1 : O b j e c t T y p e > E l e m e n t < / d 1 p 1 : O b j e c t T y p e > < d 1 p 1 : P a r e n t   z : R e f = " i 7 4 7 8 " / > < d 1 p 1 : U U I D > J S a D Q G n W V S A Q < / d 1 p 1 : U U I D > < d 1 p 1 : _ p r o p e r t i e s   z : I d = " i 7 6 7 5 "   i : t y p e = " d 1 p 1 : M D M P r o p e r t i e s " > < d 1 p 1 : P a r e n t   z : R e f = " i 7 6 7 4 " / > < d 1 p 1 : U U I D > b d R C j n O z P l N G < / d 1 p 1 : U U I D > < d 1 p 1 : _ c o n t e x t C o l l e c t i o n s > < d 2 : K e y V a l u e O f a n y T y p e C o m p o n e n t C o l l e c t i o n O f a n y T y p e g W H h t R N j > < d 2 : K e y   z : R e f = " i 3 2 " / > < d 2 : V a l u e   z : I d = " i 7 6 7 6 " > < d 1 p 1 : U U I D > d R p e W F d D i e G C < / d 1 p 1 : U U I D > < d 1 p 1 : _ e l e m e n t s > < d 2 : a n y T y p e   z : I d = " i 7 6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7 4 " / > < d 1 p 1 : U U I D > y f D u p 4 Y 8 M u 6 X < / d 1 p 1 : U U I D > < d 1 p 1 : C o n t a i n e r   z : R e f = " i 7 6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 F Q a c t K C x K 7 B z ? S h e e t 1 ! R 2 6 3 5 C 1 / 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6 7 8 "   i : t y p e = " d 1 p 1 : L a b e l " > < d 1 p 1 : P a r e n t   z : R e f = " i 7 6 7 4 " / > < d 1 p 1 : U U I D > d U K 5 6 3 1 9 o R 6 N 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7 9 "   i : t y p e = " d 1 p 1 : E l e m e n t s " > < d 1 p 1 : P a r e n t   z : R e f = " i 7 6 7 4 " / > < d 1 p 1 : U U I D > w n 0 w c B f U N U 5 Z < / d 1 p 1 : U U I D > < d 1 p 1 : _ c o n t e x t C o l l e c t i o n s > < d 2 : K e y V a l u e O f a n y T y p e C o m p o n e n t C o l l e c t i o n O f a n y T y p e g W H h t R N j > < d 2 : K e y   z : R e f = " i 3 2 " / > < d 2 : V a l u e   z : I d = " i 7 6 8 0 " > < d 1 p 1 : U U I D > E V l C x Q t 1 c 2 H o < / d 1 p 1 : U U I D > < d 1 p 1 : _ e l e m e n t s > < d 2 : a n y T y p e   z : I d = " i 7 6 8 1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7 6 7 4 " / > < d 1 p 1 : U U I D > N 2 4 T x r C O S Y g 1 < / d 1 p 1 : U U I D > < d 1 p 1 : _ p r o p e r t i e s   z : I d = " i 7 6 8 2 "   i : t y p e = " d 1 p 1 : M D M P r o p e r t i e s " > < d 1 p 1 : P a r e n t   z : R e f = " i 7 6 8 1 " / > < d 1 p 1 : U U I D > a 4 Q e d u p T Q y X j < / d 1 p 1 : U U I D > < d 1 p 1 : _ c o n t e x t C o l l e c t i o n s > < d 2 : K e y V a l u e O f a n y T y p e C o m p o n e n t C o l l e c t i o n O f a n y T y p e g W H h t R N j > < d 2 : K e y   z : R e f = " i 3 2 " / > < d 2 : V a l u e   z : I d = " i 7 6 8 3 " > < d 1 p 1 : U U I D > R V y H g W B C W P E D < / d 1 p 1 : U U I D > < d 1 p 1 : _ e l e m e n t s > < d 2 : a n y T y p e   z : I d = " i 7 6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8 1 " / > < d 1 p 1 : U U I D > e e J V M P 4 z U S 8 b < / d 1 p 1 : U U I D > < d 1 p 1 : C o n t a i n e r   z : R e f = " i 7 6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 F Q a c t K C x K 7 B z ? S h e e t 1 ! R 2 6 3 6 C 1 : R 2 6 3 7 C 1 / 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7 9 " / > < d 1 p 1 : _ l a b e l s > < d 2 : K e y V a l u e O f s t r i n g a n y T y p e > < d 2 : K e y > L a b e l < / d 2 : K e y > < d 2 : V a l u e   z : I d = " i 7 6 8 5 "   i : t y p e = " d 1 p 1 : L a b e l " > < d 1 p 1 : P a r e n t   z : R e f = " i 7 6 8 1 " / > < d 1 p 1 : U U I D > z h M 7 P t 4 r 0 s H 8 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6 8 6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7 6 7 4 " / > < d 1 p 1 : U U I D > N 2 W l 7 e 6 o L z 1 U < / d 1 p 1 : U U I D > < d 1 p 1 : _ p r o p e r t i e s   z : I d = " i 7 6 8 7 "   i : t y p e = " d 1 p 1 : M D M P r o p e r t i e s " > < d 1 p 1 : P a r e n t   z : R e f = " i 7 6 8 6 " / > < d 1 p 1 : U U I D > r 8 l z 0 y x K H e a U < / d 1 p 1 : U U I D > < d 1 p 1 : _ c o n t e x t C o l l e c t i o n s > < d 2 : K e y V a l u e O f a n y T y p e C o m p o n e n t C o l l e c t i o n O f a n y T y p e g W H h t R N j > < d 2 : K e y   z : R e f = " i 3 2 " / > < d 2 : V a l u e   z : I d = " i 7 6 8 8 " > < d 1 p 1 : U U I D > G R c 1 t 3 A Q 1 M 4 8 < / d 1 p 1 : U U I D > < d 1 p 1 : _ e l e m e n t s > < d 2 : a n y T y p e   z : I d = " i 7 6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8 6 " / > < d 1 p 1 : U U I D > e U G A 3 j P C X W S h < / d 1 p 1 : U U I D > < d 1 p 1 : C o n t a i n e r   z : R e f = " i 7 6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 F Q a c t K C x K 7 B z ? S h e e t 1 ! R 2 6 3 8 C 1 : R 2 6 3 9 C 1 / 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7 9 " / > < d 1 p 1 : _ l a b e l s > < d 2 : K e y V a l u e O f s t r i n g a n y T y p e > < d 2 : K e y > L a b e l < / d 2 : K e y > < d 2 : V a l u e   z : I d = " i 7 6 9 0 "   i : t y p e = " d 1 p 1 : L a b e l " > < d 1 p 1 : P a r e n t   z : R e f = " i 7 6 8 6 " / > < d 1 p 1 : U U I D > l W t t k A 3 L o 1 y J 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9 1 "   i : t y p e = " d 1 p 1 : E l e m e n t s " > < d 1 p 1 : P a r e n t   z : R e f = " i 7 6 8 6 " / > < d 1 p 1 : U U I D > i 7 Z 7 s 9 R t W j r u < / d 1 p 1 : U U I D > < d 1 p 1 : _ c o n t e x t C o l l e c t i o n s > < d 2 : K e y V a l u e O f a n y T y p e C o m p o n e n t C o l l e c t i o n O f a n y T y p e g W H h t R N j > < d 2 : K e y   z : R e f = " i 3 2 " / > < d 2 : V a l u e   z : I d = " i 7 6 9 2 " > < d 1 p 1 : U U I D > F s Q A B t z V B Z 6 A < / d 1 p 1 : U U I D > < d 1 p 1 : _ e l e m e n t s > < d 2 : a n y T y p e   z : I d = " i 7 6 9 3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7 6 8 6 " / > < d 1 p 1 : U U I D > D 9 5 L i K 7 l Z 2 f D < / d 1 p 1 : U U I D > < d 1 p 1 : _ p r o p e r t i e s   z : I d = " i 7 6 9 4 "   i : t y p e = " d 1 p 1 : M D M P r o p e r t i e s " > < d 1 p 1 : P a r e n t   z : R e f = " i 7 6 9 3 " / > < d 1 p 1 : U U I D > n M M j d 3 6 G E 0 N 5 < / d 1 p 1 : U U I D > < d 1 p 1 : _ c o n t e x t C o l l e c t i o n s > < d 2 : K e y V a l u e O f a n y T y p e C o m p o n e n t C o l l e c t i o n O f a n y T y p e g W H h t R N j > < d 2 : K e y   z : R e f = " i 3 2 " / > < d 2 : V a l u e   z : I d = " i 7 6 9 5 " > < d 1 p 1 : U U I D > o D F b R s l n E m P g < / d 1 p 1 : U U I D > < d 1 p 1 : _ e l e m e n t s > < d 2 : a n y T y p e   z : I d = " i 7 6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9 3 " / > < d 1 p 1 : U U I D > k w R j O X 6 v 8 5 F g < / d 1 p 1 : U U I D > < d 1 p 1 : C o n t a i n e r   z : R e f = " i 7 6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 F Q a c t K C x K 7 B z ? S h e e t 1 ! R 2 6 4 0 C 1 : R 2 6 4 1 C 1 / 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6 9 7 "   i : t y p e = " d 1 p 1 : L a b e l " > < d 1 p 1 : P a r e n t   z : R e f = " i 7 6 9 3 " / > < d 1 p 1 : U U I D > E s o d 4 M u O M N 3 C 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9 8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7 6 8 6 " / > < d 1 p 1 : U U I D > w q T V F K 1 z H 5 c R < / d 1 p 1 : U U I D > < d 1 p 1 : _ p r o p e r t i e s   z : I d = " i 7 6 9 9 "   i : t y p e = " d 1 p 1 : M D M P r o p e r t i e s " > < d 1 p 1 : P a r e n t   z : R e f = " i 7 6 9 8 " / > < d 1 p 1 : U U I D > k c y 7 Q y 4 u G L O 0 < / d 1 p 1 : U U I D > < d 1 p 1 : _ c o n t e x t C o l l e c t i o n s > < d 2 : K e y V a l u e O f a n y T y p e C o m p o n e n t C o l l e c t i o n O f a n y T y p e g W H h t R N j > < d 2 : K e y   z : R e f = " i 3 2 " / > < d 2 : V a l u e   z : I d = " i 7 7 0 0 " > < d 1 p 1 : U U I D > Y z w p w q c J 7 r 2 r < / d 1 p 1 : U U I D > < d 1 p 1 : _ e l e m e n t s > < d 2 : a n y T y p e   z : I d = " i 7 7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9 8 " / > < d 1 p 1 : U U I D > g X 2 s 3 d 6 1 8 k t z < / d 1 p 1 : U U I D > < d 1 p 1 : C o n t a i n e r   z : R e f = " i 7 6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 F Q a c t K C x K 7 B z ? S h e e t 1 ! R 2 6 4 2 C 1 : R 2 6 4 3 C 1 / 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0 2 "   i : t y p e = " d 1 p 1 : L a b e l " > < d 1 p 1 : P a r e n t   z : R e f = " i 7 6 9 8 " / > < d 1 p 1 : U U I D > C Y O Q 1 0 d J Q W A k 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0 3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7 6 8 6 " / > < d 1 p 1 : U U I D > R r G B k h s s m 8 S P < / d 1 p 1 : U U I D > < d 1 p 1 : _ p r o p e r t i e s   z : I d = " i 7 7 0 4 "   i : t y p e = " d 1 p 1 : M D M P r o p e r t i e s " > < d 1 p 1 : P a r e n t   z : R e f = " i 7 7 0 3 " / > < d 1 p 1 : U U I D > v o W R r f Z f i b F a < / d 1 p 1 : U U I D > < d 1 p 1 : _ c o n t e x t C o l l e c t i o n s > < d 2 : K e y V a l u e O f a n y T y p e C o m p o n e n t C o l l e c t i o n O f a n y T y p e g W H h t R N j > < d 2 : K e y   z : R e f = " i 3 2 " / > < d 2 : V a l u e   z : I d = " i 7 7 0 5 " > < d 1 p 1 : U U I D > e R 9 T e 5 j A k G V 1 < / d 1 p 1 : U U I D > < d 1 p 1 : _ e l e m e n t s > < d 2 : a n y T y p e   z : I d = " i 7 7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0 3 " / > < d 1 p 1 : U U I D > x N 1 o P Y 1 3 F 6 v I < / d 1 p 1 : U U I D > < d 1 p 1 : C o n t a i n e r   z : R e f = " i 7 7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 F Q a c t K C x K 7 B z ? S h e e t 1 ! R 2 6 4 4 C 1 : R 2 6 4 5 C 1 / 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0 7 "   i : t y p e = " d 1 p 1 : L a b e l " > < d 1 p 1 : P a r e n t   z : R e f = " i 7 7 0 3 " / > < d 1 p 1 : U U I D > b x 6 0 6 9 b D G 8 7 9 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0 8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7 6 8 6 " / > < d 1 p 1 : U U I D > c 8 B V c M 5 h q W D M < / d 1 p 1 : U U I D > < d 1 p 1 : _ p r o p e r t i e s   z : I d = " i 7 7 0 9 "   i : t y p e = " d 1 p 1 : M D M P r o p e r t i e s " > < d 1 p 1 : P a r e n t   z : R e f = " i 7 7 0 8 " / > < d 1 p 1 : U U I D > Q L c c R W J K S b H m < / d 1 p 1 : U U I D > < d 1 p 1 : _ c o n t e x t C o l l e c t i o n s > < d 2 : K e y V a l u e O f a n y T y p e C o m p o n e n t C o l l e c t i o n O f a n y T y p e g W H h t R N j > < d 2 : K e y   z : R e f = " i 3 2 " / > < d 2 : V a l u e   z : I d = " i 7 7 1 0 " > < d 1 p 1 : U U I D > Y o X D A t P y T d U e < / d 1 p 1 : U U I D > < d 1 p 1 : _ e l e m e n t s > < d 2 : a n y T y p e   z : I d = " i 7 7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0 8 " / > < d 1 p 1 : U U I D > i w Q K l L V o h 2 9 T < / d 1 p 1 : U U I D > < d 1 p 1 : C o n t a i n e r   z : R e f = " i 7 7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 F Q a c t K C x K 7 B z ? S h e e t 1 ! R 2 6 4 6 C 1 : R 2 6 4 7 C 1 / 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1 2 "   i : t y p e = " d 1 p 1 : L a b e l " > < d 1 p 1 : P a r e n t   z : R e f = " i 7 7 0 8 " / > < d 1 p 1 : U U I D > u t N n W E J K t v x t 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1 3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7 6 8 6 " / > < d 1 p 1 : U U I D > A u I e j 6 t E A r W Y < / d 1 p 1 : U U I D > < d 1 p 1 : _ p r o p e r t i e s   z : I d = " i 7 7 1 4 "   i : t y p e = " d 1 p 1 : M D M P r o p e r t i e s " > < d 1 p 1 : P a r e n t   z : R e f = " i 7 7 1 3 " / > < d 1 p 1 : U U I D > Z G u O 7 K l f F O K l < / d 1 p 1 : U U I D > < d 1 p 1 : _ c o n t e x t C o l l e c t i o n s > < d 2 : K e y V a l u e O f a n y T y p e C o m p o n e n t C o l l e c t i o n O f a n y T y p e g W H h t R N j > < d 2 : K e y   z : R e f = " i 3 2 " / > < d 2 : V a l u e   z : I d = " i 7 7 1 5 " > < d 1 p 1 : U U I D > A y 3 W s 6 z 1 1 7 y f < / d 1 p 1 : U U I D > < d 1 p 1 : _ e l e m e n t s > < d 2 : a n y T y p e   z : I d = " i 7 7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1 3 " / > < d 1 p 1 : U U I D > E 9 k G F d F m p E j 4 < / d 1 p 1 : U U I D > < d 1 p 1 : C o n t a i n e r   z : R e f = " i 7 7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 F Q a c t K C x K 7 B z ? S h e e t 1 ! R 2 6 4 8 C 1 : R 2 6 4 9 C 1 / 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1 7 "   i : t y p e = " d 1 p 1 : L a b e l " > < d 1 p 1 : P a r e n t   z : R e f = " i 7 7 1 3 " / > < d 1 p 1 : U U I D > q K Z e w 1 w M W 0 R F 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1 8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7 6 8 6 " / > < d 1 p 1 : U U I D > v Z d o 9 O d y 5 5 F w < / d 1 p 1 : U U I D > < d 1 p 1 : _ p r o p e r t i e s   z : I d = " i 7 7 1 9 "   i : t y p e = " d 1 p 1 : M D M P r o p e r t i e s " > < d 1 p 1 : P a r e n t   z : R e f = " i 7 7 1 8 " / > < d 1 p 1 : U U I D > z B 1 I 1 z Z a m q J x < / d 1 p 1 : U U I D > < d 1 p 1 : _ c o n t e x t C o l l e c t i o n s > < d 2 : K e y V a l u e O f a n y T y p e C o m p o n e n t C o l l e c t i o n O f a n y T y p e g W H h t R N j > < d 2 : K e y   z : R e f = " i 3 2 " / > < d 2 : V a l u e   z : I d = " i 7 7 2 0 " > < d 1 p 1 : U U I D > P 9 5 k C I c g S O I 7 < / d 1 p 1 : U U I D > < d 1 p 1 : _ e l e m e n t s > < d 2 : a n y T y p e   z : I d = " i 7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1 8 " / > < d 1 p 1 : U U I D > e e a n I i 6 6 O 8 X r < / d 1 p 1 : U U I D > < d 1 p 1 : C o n t a i n e r   z : R e f = " i 7 7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 F Q a c t K C x K 7 B z ? S h e e t 1 ! R 2 6 5 0 C 1 : R 2 6 5 1 C 1 / 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2 2 "   i : t y p e = " d 1 p 1 : L a b e l " > < d 1 p 1 : P a r e n t   z : R e f = " i 7 7 1 8 " / > < d 1 p 1 : U U I D > R 8 O D p 0 r 1 F n N P 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2 3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7 6 8 6 " / > < d 1 p 1 : U U I D > F j I N v E b W e 6 7 s < / d 1 p 1 : U U I D > < d 1 p 1 : _ p r o p e r t i e s   z : I d = " i 7 7 2 4 "   i : t y p e = " d 1 p 1 : M D M P r o p e r t i e s " > < d 1 p 1 : P a r e n t   z : R e f = " i 7 7 2 3 " / > < d 1 p 1 : U U I D > F r 8 C j X 1 a 1 y z G < / d 1 p 1 : U U I D > < d 1 p 1 : _ c o n t e x t C o l l e c t i o n s > < d 2 : K e y V a l u e O f a n y T y p e C o m p o n e n t C o l l e c t i o n O f a n y T y p e g W H h t R N j > < d 2 : K e y   z : R e f = " i 3 2 " / > < d 2 : V a l u e   z : I d = " i 7 7 2 5 " > < d 1 p 1 : U U I D > b g k g m C m v 1 1 i Y < / d 1 p 1 : U U I D > < d 1 p 1 : _ e l e m e n t s > < d 2 : a n y T y p e   z : I d = " i 7 7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2 3 " / > < d 1 p 1 : U U I D > U w S E t M i U m P d V < / d 1 p 1 : U U I D > < d 1 p 1 : C o n t a i n e r   z : R e f = " i 7 7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 F Q a c t K C x K 7 B z ? S h e e t 1 ! R 2 6 5 2 C 1 : R 2 6 5 3 C 1 / 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2 7 "   i : t y p e = " d 1 p 1 : L a b e l " > < d 1 p 1 : P a r e n t   z : R e f = " i 7 7 2 3 " / > < d 1 p 1 : U U I D > Z o y b I 5 a Y A h n l 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2 8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7 6 8 6 " / > < d 1 p 1 : U U I D > Y Y y i W g A Q r B S t < / d 1 p 1 : U U I D > < d 1 p 1 : _ p r o p e r t i e s   z : I d = " i 7 7 2 9 "   i : t y p e = " d 1 p 1 : M D M P r o p e r t i e s " > < d 1 p 1 : P a r e n t   z : R e f = " i 7 7 2 8 " / > < d 1 p 1 : U U I D > I a 7 5 V s H x p U F n < / d 1 p 1 : U U I D > < d 1 p 1 : _ c o n t e x t C o l l e c t i o n s > < d 2 : K e y V a l u e O f a n y T y p e C o m p o n e n t C o l l e c t i o n O f a n y T y p e g W H h t R N j > < d 2 : K e y   z : R e f = " i 3 2 " / > < d 2 : V a l u e   z : I d = " i 7 7 3 0 " > < d 1 p 1 : U U I D > y b V L W m y N I k n x < / d 1 p 1 : U U I D > < d 1 p 1 : _ e l e m e n t s > < d 2 : a n y T y p e   z : I d = " i 7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2 8 " / > < d 1 p 1 : U U I D > E z r p P f e S D O V M < / d 1 p 1 : U U I D > < d 1 p 1 : C o n t a i n e r   z : R e f = " i 7 7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 F Q a c t K C x K 7 B z ? S h e e t 1 ! R 2 6 5 4 C 1 : R 2 6 5 5 C 1 / 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3 2 "   i : t y p e = " d 1 p 1 : L a b e l " > < d 1 p 1 : P a r e n t   z : R e f = " i 7 7 2 8 " / > < d 1 p 1 : U U I D > M 4 q j h B L c V F 4 f 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3 3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7 6 8 6 " / > < d 1 p 1 : U U I D > V 9 3 F 3 u x 8 i X z h < / d 1 p 1 : U U I D > < d 1 p 1 : _ p r o p e r t i e s   z : I d = " i 7 7 3 4 "   i : t y p e = " d 1 p 1 : M D M P r o p e r t i e s " > < d 1 p 1 : P a r e n t   z : R e f = " i 7 7 3 3 " / > < d 1 p 1 : U U I D > E r a L w w t F r p G S < / d 1 p 1 : U U I D > < d 1 p 1 : _ c o n t e x t C o l l e c t i o n s > < d 2 : K e y V a l u e O f a n y T y p e C o m p o n e n t C o l l e c t i o n O f a n y T y p e g W H h t R N j > < d 2 : K e y   z : R e f = " i 3 2 " / > < d 2 : V a l u e   z : I d = " i 7 7 3 5 " > < d 1 p 1 : U U I D > s W 7 A b Q N l x K 1 g < / d 1 p 1 : U U I D > < d 1 p 1 : _ e l e m e n t s > < d 2 : a n y T y p e   z : I d = " i 7 7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3 3 " / > < d 1 p 1 : U U I D > A c i K 0 x k t F I G q < / d 1 p 1 : U U I D > < d 1 p 1 : C o n t a i n e r   z : R e f = " i 7 7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 F Q a c t K C x K 7 B z ? S h e e t 1 ! R 2 6 5 6 C 1 : R 2 6 5 7 C 1 / 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3 7 "   i : t y p e = " d 1 p 1 : L a b e l " > < d 1 p 1 : P a r e n t   z : R e f = " i 7 7 3 3 " / > < d 1 p 1 : U U I D > e A e q K W 4 2 F J l 0 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3 8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7 6 8 6 " / > < d 1 p 1 : U U I D > J 8 g a w W M X y U 0 0 < / d 1 p 1 : U U I D > < d 1 p 1 : _ p r o p e r t i e s   z : I d = " i 7 7 3 9 "   i : t y p e = " d 1 p 1 : M D M P r o p e r t i e s " > < d 1 p 1 : P a r e n t   z : R e f = " i 7 7 3 8 " / > < d 1 p 1 : U U I D > J n b W 1 i G a s Z y 1 < / d 1 p 1 : U U I D > < d 1 p 1 : _ c o n t e x t C o l l e c t i o n s > < d 2 : K e y V a l u e O f a n y T y p e C o m p o n e n t C o l l e c t i o n O f a n y T y p e g W H h t R N j > < d 2 : K e y   z : R e f = " i 3 2 " / > < d 2 : V a l u e   z : I d = " i 7 7 4 0 " > < d 1 p 1 : U U I D > c e 2 y B v a 4 1 3 K U < / d 1 p 1 : U U I D > < d 1 p 1 : _ e l e m e n t s > < d 2 : a n y T y p e   z : I d = " i 7 7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3 8 " / > < d 1 p 1 : U U I D > L j Q 3 F X N t Q S y y < / d 1 p 1 : U U I D > < d 1 p 1 : C o n t a i n e r   z : R e f = " i 7 7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 F Q a c t K C x K 7 B z ? S h e e t 1 ! R 2 6 5 8 C 1 : R 2 6 5 9 C 1 / 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4 2 "   i : t y p e = " d 1 p 1 : L a b e l " > < d 1 p 1 : P a r e n t   z : R e f = " i 7 7 3 8 " / > < d 1 p 1 : U U I D > s q 2 i 2 h o Q K p T K 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4 3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7 6 8 6 " / > < d 1 p 1 : U U I D > j u l 4 h s B z V k 9 I < / d 1 p 1 : U U I D > < d 1 p 1 : _ p r o p e r t i e s   z : I d = " i 7 7 4 4 "   i : t y p e = " d 1 p 1 : M D M P r o p e r t i e s " > < d 1 p 1 : P a r e n t   z : R e f = " i 7 7 4 3 " / > < d 1 p 1 : U U I D > q 1 u O D a y m p p n V < / d 1 p 1 : U U I D > < d 1 p 1 : _ c o n t e x t C o l l e c t i o n s > < d 2 : K e y V a l u e O f a n y T y p e C o m p o n e n t C o l l e c t i o n O f a n y T y p e g W H h t R N j > < d 2 : K e y   z : R e f = " i 3 2 " / > < d 2 : V a l u e   z : I d = " i 7 7 4 5 " > < d 1 p 1 : U U I D > w x s V t L z S c H J S < / d 1 p 1 : U U I D > < d 1 p 1 : _ e l e m e n t s > < d 2 : a n y T y p e   z : I d = " i 7 7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4 3 " / > < d 1 p 1 : U U I D > P N U V L E n P q D 8 K < / d 1 p 1 : U U I D > < d 1 p 1 : C o n t a i n e r   z : R e f = " i 7 7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 F Q a c t K C x K 7 B z ? S h e e t 1 ! R 2 6 6 0 C 1 : R 2 6 6 1 C 1 / 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4 7 "   i : t y p e = " d 1 p 1 : L a b e l " > < d 1 p 1 : P a r e n t   z : R e f = " i 7 7 4 3 " / > < d 1 p 1 : U U I D > m k k w f x 8 R q t l l 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7 4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7 4 7 8 " / > < d 1 p 1 : U U I D > P L a a T c u U b 8 l d < / d 1 p 1 : U U I D > < d 1 p 1 : _ p r o p e r t i e s   z : I d = " i 7 7 4 9 "   i : t y p e = " d 1 p 1 : M D M P r o p e r t i e s " > < d 1 p 1 : P a r e n t   z : R e f = " i 7 7 4 8 " / > < d 1 p 1 : U U I D > A L 2 a F j p j 5 4 8 T < / d 1 p 1 : U U I D > < d 1 p 1 : _ c o n t e x t C o l l e c t i o n s > < d 2 : K e y V a l u e O f a n y T y p e C o m p o n e n t C o l l e c t i o n O f a n y T y p e g W H h t R N j > < d 2 : K e y   z : R e f = " i 3 2 " / > < d 2 : V a l u e   z : I d = " i 7 7 5 0 " > < d 1 p 1 : U U I D > i 2 A E d g W s s b 6 1 < / d 1 p 1 : U U I D > < d 1 p 1 : _ e l e m e n t s > < d 2 : a n y T y p e   z : I d = " i 7 7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4 8 " / > < d 1 p 1 : U U I D > E d a k C X p 2 y i U h < / d 1 p 1 : U U I D > < d 1 p 1 : C o n t a i n e r   z : R e f = " i 7 7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 F Q a c t K C x K 7 B z ? S h e e t 1 ! R 2 6 6 2 C 1 / 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7 5 2 "   i : t y p e = " d 1 p 1 : L a b e l " > < d 1 p 1 : P a r e n t   z : R e f = " i 7 7 4 8 " / > < d 1 p 1 : U U I D > x V d 1 f 5 7 v 9 G G w 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5 3 "   i : t y p e = " d 1 p 1 : E l e m e n t s " > < d 1 p 1 : P a r e n t   z : R e f = " i 7 7 4 8 " / > < d 1 p 1 : U U I D > I l V o X C 6 l d b 9 i < / d 1 p 1 : U U I D > < d 1 p 1 : _ c o n t e x t C o l l e c t i o n s > < d 2 : K e y V a l u e O f a n y T y p e C o m p o n e n t C o l l e c t i o n O f a n y T y p e g W H h t R N j > < d 2 : K e y   z : R e f = " i 3 2 " / > < d 2 : V a l u e   z : I d = " i 7 7 5 4 " > < d 1 p 1 : U U I D > k A d b 4 2 m b c L Q t < / d 1 p 1 : U U I D > < d 1 p 1 : _ e l e m e n t s > < d 2 : a n y T y p e   z : I d = " i 7 7 5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7 7 4 8 " / > < d 1 p 1 : U U I D > G G 7 Y C 9 9 N u h B d < / d 1 p 1 : U U I D > < d 1 p 1 : _ p r o p e r t i e s   z : I d = " i 7 7 5 6 "   i : t y p e = " d 1 p 1 : M D M P r o p e r t i e s " > < d 1 p 1 : P a r e n t   z : R e f = " i 7 7 5 5 " / > < d 1 p 1 : U U I D > Q Z M 1 c k X Y P A q T < / d 1 p 1 : U U I D > < d 1 p 1 : _ c o n t e x t C o l l e c t i o n s > < d 2 : K e y V a l u e O f a n y T y p e C o m p o n e n t C o l l e c t i o n O f a n y T y p e g W H h t R N j > < d 2 : K e y   z : R e f = " i 3 2 " / > < d 2 : V a l u e   z : I d = " i 7 7 5 7 " > < d 1 p 1 : U U I D > D i x K s R c k P A U n < / d 1 p 1 : U U I D > < d 1 p 1 : _ e l e m e n t s > < d 2 : a n y T y p e   z : I d = " i 7 7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5 5 " / > < d 1 p 1 : U U I D > H F h j P G g H i d v D < / d 1 p 1 : U U I D > < d 1 p 1 : C o n t a i n e r   z : R e f = " i 7 7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 F Q a c t K C x K 7 B z ? S h e e t 1 ! R 2 6 6 3 C 1 : R 2 6 6 4 C 1 / 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5 3 " / > < d 1 p 1 : _ l a b e l s > < d 2 : K e y V a l u e O f s t r i n g a n y T y p e > < d 2 : K e y > L a b e l < / d 2 : K e y > < d 2 : V a l u e   z : I d = " i 7 7 5 9 "   i : t y p e = " d 1 p 1 : L a b e l " > < d 1 p 1 : P a r e n t   z : R e f = " i 7 7 5 5 " / > < d 1 p 1 : U U I D > y j t 9 H 1 B K 9 A q 9 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6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7 7 4 8 " / > < d 1 p 1 : U U I D > g h i d 4 M O i K l z h < / d 1 p 1 : U U I D > < d 1 p 1 : _ p r o p e r t i e s   z : I d = " i 7 7 6 1 "   i : t y p e = " d 1 p 1 : M D M P r o p e r t i e s " > < d 1 p 1 : P a r e n t   z : R e f = " i 7 7 6 0 " / > < d 1 p 1 : U U I D > Q d P H E j m F y G f e < / d 1 p 1 : U U I D > < d 1 p 1 : _ c o n t e x t C o l l e c t i o n s > < d 2 : K e y V a l u e O f a n y T y p e C o m p o n e n t C o l l e c t i o n O f a n y T y p e g W H h t R N j > < d 2 : K e y   z : R e f = " i 3 2 " / > < d 2 : V a l u e   z : I d = " i 7 7 6 2 " > < d 1 p 1 : U U I D > e f K g F u S U E j u W < / d 1 p 1 : U U I D > < d 1 p 1 : _ e l e m e n t s > < d 2 : a n y T y p e   z : I d = " i 7 7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6 0 " / > < d 1 p 1 : U U I D > C z I I f i w m y t 0 O < / d 1 p 1 : U U I D > < d 1 p 1 : C o n t a i n e r   z : R e f = " i 7 7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 F Q a c t K C x K 7 B z ? S h e e t 1 ! R 2 6 6 5 C 1 : R 2 6 6 6 C 1 / 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5 3 " / > < d 1 p 1 : _ l a b e l s > < d 2 : K e y V a l u e O f s t r i n g a n y T y p e > < d 2 : K e y > L a b e l < / d 2 : K e y > < d 2 : V a l u e   z : I d = " i 7 7 6 4 "   i : t y p e = " d 1 p 1 : L a b e l " > < d 1 p 1 : P a r e n t   z : R e f = " i 7 7 6 0 " / > < d 1 p 1 : U U I D > z o 2 3 g N N Y v L q u 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6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7 7 4 8 " / > < d 1 p 1 : U U I D > a 0 u u n p 0 w c O M o < / d 1 p 1 : U U I D > < d 1 p 1 : _ p r o p e r t i e s   z : I d = " i 7 7 6 6 "   i : t y p e = " d 1 p 1 : M D M P r o p e r t i e s " > < d 1 p 1 : P a r e n t   z : R e f = " i 7 7 6 5 " / > < d 1 p 1 : U U I D > B U g q Y P z C k C 8 v < / d 1 p 1 : U U I D > < d 1 p 1 : _ c o n t e x t C o l l e c t i o n s > < d 2 : K e y V a l u e O f a n y T y p e C o m p o n e n t C o l l e c t i o n O f a n y T y p e g W H h t R N j > < d 2 : K e y   z : R e f = " i 3 2 " / > < d 2 : V a l u e   z : I d = " i 7 7 6 7 " > < d 1 p 1 : U U I D > x 9 C z K b 9 v t 1 E Q < / d 1 p 1 : U U I D > < d 1 p 1 : _ e l e m e n t s > < d 2 : a n y T y p e   z : I d = " i 7 7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6 5 " / > < d 1 p 1 : U U I D > W e k P V 3 q 2 p 5 e v < / d 1 p 1 : U U I D > < d 1 p 1 : C o n t a i n e r   z : R e f = " i 7 7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 F Q a c t K C x K 7 B z ? S h e e t 1 ! R 2 6 6 7 C 1 : R 2 6 6 8 C 1 / 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5 3 " / > < d 1 p 1 : _ l a b e l s > < d 2 : K e y V a l u e O f s t r i n g a n y T y p e > < d 2 : K e y > L a b e l < / d 2 : K e y > < d 2 : V a l u e   z : I d = " i 7 7 6 9 "   i : t y p e = " d 1 p 1 : L a b e l " > < d 1 p 1 : P a r e n t   z : R e f = " i 7 7 6 5 " / > < d 1 p 1 : U U I D > B n 6 K 1 N 1 v b N n 1 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7 7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4 7 8 " / > < d 1 p 1 : U U I D > K z K h e B W Z o 7 W J < / d 1 p 1 : U U I D > < d 1 p 1 : _ p r o p e r t i e s   z : I d = " i 7 7 7 1 "   i : t y p e = " d 1 p 1 : M D M P r o p e r t i e s " > < d 1 p 1 : P a r e n t   z : R e f = " i 7 7 7 0 " / > < d 1 p 1 : U U I D > L m 5 z v s w A 0 X L g < / d 1 p 1 : U U I D > < d 1 p 1 : _ c o n t e x t C o l l e c t i o n s > < d 2 : K e y V a l u e O f a n y T y p e C o m p o n e n t C o l l e c t i o n O f a n y T y p e g W H h t R N j > < d 2 : K e y   z : R e f = " i 3 2 " / > < d 2 : V a l u e   z : I d = " i 7 7 7 2 " > < d 1 p 1 : U U I D > a 6 b X u F f J Q Q P 4 < / d 1 p 1 : U U I D > < d 1 p 1 : _ e l e m e n t s > < d 2 : a n y T y p e   z : I d = " i 7 7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7 0 " / > < d 1 p 1 : U U I D > i j s r W H F B f R l i < / d 1 p 1 : U U I D > < d 1 p 1 : C o n t a i n e r   z : R e f = " i 7 7 7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7 7 4 "   i : t y p e = " d 1 p 1 : L a b e l " > < d 1 p 1 : P a r e n t   z : R e f = " i 7 7 7 0 " / > < d 1 p 1 : U U I D > b B l k 0 r D F R y A 7 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7 5 "   i : t y p e = " d 1 p 1 : E l e m e n t s " > < d 1 p 1 : P a r e n t   z : R e f = " i 7 7 7 0 " / > < d 1 p 1 : U U I D > P h x L P b V K 2 n u z < / d 1 p 1 : U U I D > < d 1 p 1 : _ c o n t e x t C o l l e c t i o n s > < d 2 : K e y V a l u e O f a n y T y p e C o m p o n e n t C o l l e c t i o n O f a n y T y p e g W H h t R N j > < d 2 : K e y   z : R e f = " i 3 2 " / > < d 2 : V a l u e   z : I d = " i 7 7 7 6 " > < d 1 p 1 : U U I D > D F E U L i U 3 c l O 6 < / d 1 p 1 : U U I D > < d 1 p 1 : _ e l e m e n t s > < d 2 : a n y T y p e   z : I d = " i 7 7 7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7 7 7 0 " / > < d 1 p 1 : U U I D > M K K M m M S i J U O o < / d 1 p 1 : U U I D > < d 1 p 1 : _ p r o p e r t i e s   z : I d = " i 7 7 7 8 "   i : t y p e = " d 1 p 1 : M D M P r o p e r t i e s " > < d 1 p 1 : P a r e n t   z : R e f = " i 7 7 7 7 " / > < d 1 p 1 : U U I D > a K A B H D a C S E u Y < / d 1 p 1 : U U I D > < d 1 p 1 : _ c o n t e x t C o l l e c t i o n s > < d 2 : K e y V a l u e O f a n y T y p e C o m p o n e n t C o l l e c t i o n O f a n y T y p e g W H h t R N j > < d 2 : K e y   z : R e f = " i 3 2 " / > < d 2 : V a l u e   z : I d = " i 7 7 7 9 " > < d 1 p 1 : U U I D > X T H k a V f 7 W B J L < / d 1 p 1 : U U I D > < d 1 p 1 : _ e l e m e n t s > < d 2 : a n y T y p e   z : I d = " i 7 7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7 7 " / > < d 1 p 1 : U U I D > A F o t S K A P W 3 2 j < / d 1 p 1 : U U I D > < d 1 p 1 : C o n t a i n e r   z : R e f = " i 7 7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 F Q a c t K C x K 7 B z ? S h e e t 1 ! R 2 6 7 0 C 1 : R 2 6 7 1 C 1 / 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7 5 " / > < d 1 p 1 : _ l a b e l s > < d 2 : K e y V a l u e O f s t r i n g a n y T y p e > < d 2 : K e y > L a b e l < / d 2 : K e y > < d 2 : V a l u e   z : I d = " i 7 7 8 1 "   i : t y p e = " d 1 p 1 : L a b e l " > < d 1 p 1 : P a r e n t   z : R e f = " i 7 7 7 7 " / > < d 1 p 1 : U U I D > a 1 d F g d z u 2 b y t 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8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7 7 7 0 " / > < d 1 p 1 : U U I D > Q d o L S v Z a E A 0 l < / d 1 p 1 : U U I D > < d 1 p 1 : _ p r o p e r t i e s   z : I d = " i 7 7 8 3 "   i : t y p e = " d 1 p 1 : M D M P r o p e r t i e s " > < d 1 p 1 : P a r e n t   z : R e f = " i 7 7 8 2 " / > < d 1 p 1 : U U I D > E e C M 1 M m l 0 T O D < / d 1 p 1 : U U I D > < d 1 p 1 : _ c o n t e x t C o l l e c t i o n s > < d 2 : K e y V a l u e O f a n y T y p e C o m p o n e n t C o l l e c t i o n O f a n y T y p e g W H h t R N j > < d 2 : K e y   z : R e f = " i 3 2 " / > < d 2 : V a l u e   z : I d = " i 7 7 8 4 " > < d 1 p 1 : U U I D > z g l J x n L e A 0 B B < / d 1 p 1 : U U I D > < d 1 p 1 : _ e l e m e n t s > < d 2 : a n y T y p e   z : I d = " i 7 7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8 2 " / > < d 1 p 1 : U U I D > V r v I E f C j b j f 6 < / d 1 p 1 : U U I D > < d 1 p 1 : C o n t a i n e r   z : R e f = " i 7 7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 F Q a c t K C x K 7 B z ? S h e e t 1 ! R 2 6 7 2 C 1 : R 2 6 7 3 C 1 / 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7 5 " / > < d 1 p 1 : _ l a b e l s > < d 2 : K e y V a l u e O f s t r i n g a n y T y p e > < d 2 : K e y > L a b e l < / d 2 : K e y > < d 2 : V a l u e   z : I d = " i 7 7 8 6 "   i : t y p e = " d 1 p 1 : L a b e l " > < d 1 p 1 : P a r e n t   z : R e f = " i 7 7 8 2 " / > < d 1 p 1 : U U I D > K K o D P 4 l f A 1 2 h 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7 8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4 7 8 " / > < d 1 p 1 : U U I D > K g v j k 5 k u H O X E < / d 1 p 1 : U U I D > < d 1 p 1 : _ p r o p e r t i e s   z : I d = " i 7 7 8 8 "   i : t y p e = " d 1 p 1 : M D M P r o p e r t i e s " > < d 1 p 1 : P a r e n t   z : R e f = " i 7 7 8 7 " / > < d 1 p 1 : U U I D > Q S H K Z j V r 1 l u x < / d 1 p 1 : U U I D > < d 1 p 1 : _ c o n t e x t C o l l e c t i o n s > < d 2 : K e y V a l u e O f a n y T y p e C o m p o n e n t C o l l e c t i o n O f a n y T y p e g W H h t R N j > < d 2 : K e y   z : R e f = " i 3 2 " / > < d 2 : V a l u e   z : I d = " i 7 7 8 9 " > < d 1 p 1 : U U I D > d 1 d t s Y i P c A x J < / d 1 p 1 : U U I D > < d 1 p 1 : _ e l e m e n t s > < d 2 : a n y T y p e   z : I d = " i 7 7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8 7 " / > < d 1 p 1 : U U I D > X e h V R q m b A p 1 e < / d 1 p 1 : U U I D > < d 1 p 1 : C o n t a i n e r   z : R e f = " i 7 7 8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7 9 1 "   i : t y p e = " d 1 p 1 : L a b e l " > < d 1 p 1 : P a r e n t   z : R e f = " i 7 7 8 7 " / > < d 1 p 1 : U U I D > g u W S r Q r 8 y k R 4 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9 2 "   i : t y p e = " d 1 p 1 : E l e m e n t s " > < d 1 p 1 : P a r e n t   z : R e f = " i 7 7 8 7 " / > < d 1 p 1 : U U I D > i y n O 8 1 Y 5 W c 2 e < / d 1 p 1 : U U I D > < d 1 p 1 : _ c o n t e x t C o l l e c t i o n s > < d 2 : K e y V a l u e O f a n y T y p e C o m p o n e n t C o l l e c t i o n O f a n y T y p e g W H h t R N j > < d 2 : K e y   z : R e f = " i 3 2 " / > < d 2 : V a l u e   z : I d = " i 7 7 9 3 " > < d 1 p 1 : U U I D > Z 4 x G g 5 j x a 6 3 w < / d 1 p 1 : U U I D > < d 1 p 1 : _ e l e m e n t s > < d 2 : a n y T y p e   z : I d = " i 7 7 9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7 7 8 7 " / > < d 1 p 1 : U U I D > Q W w R 1 b s T e 5 E 8 < / d 1 p 1 : U U I D > < d 1 p 1 : _ p r o p e r t i e s   z : I d = " i 7 7 9 5 "   i : t y p e = " d 1 p 1 : M D M P r o p e r t i e s " > < d 1 p 1 : P a r e n t   z : R e f = " i 7 7 9 4 " / > < d 1 p 1 : U U I D > a B F c e U L z 6 7 j N < / d 1 p 1 : U U I D > < d 1 p 1 : _ c o n t e x t C o l l e c t i o n s > < d 2 : K e y V a l u e O f a n y T y p e C o m p o n e n t C o l l e c t i o n O f a n y T y p e g W H h t R N j > < d 2 : K e y   z : R e f = " i 3 2 " / > < d 2 : V a l u e   z : I d = " i 7 7 9 6 " > < d 1 p 1 : U U I D > B T 2 D A P e T f 7 s 4 < / d 1 p 1 : U U I D > < d 1 p 1 : _ e l e m e n t s > < d 2 : a n y T y p e   z : I d = " i 7 7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9 4 " / > < d 1 p 1 : U U I D > B A a L 8 T w 4 A 8 N q < / d 1 p 1 : U U I D > < d 1 p 1 : C o n t a i n e r   z : R e f = " i 7 7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 F Q a c t K C x K 7 B z ? S h e e t 1 ! R 2 6 7 5 C 1 : R 2 6 7 6 C 1 / 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9 2 " / > < d 1 p 1 : _ l a b e l s > < d 2 : K e y V a l u e O f s t r i n g a n y T y p e > < d 2 : K e y > L a b e l < / d 2 : K e y > < d 2 : V a l u e   z : I d = " i 7 7 9 8 "   i : t y p e = " d 1 p 1 : L a b e l " > < d 1 p 1 : P a r e n t   z : R e f = " i 7 7 9 4 " / > < d 1 p 1 : U U I D > a a I X 2 8 b j 0 y j a 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9 9 "   i : t y p e = " d 1 p 1 : E l e m e n t s " > < d 1 p 1 : P a r e n t   z : R e f = " i 7 7 9 4 " / > < d 1 p 1 : U U I D > D R a b 1 F D q 1 l 8 U < / d 1 p 1 : U U I D > < d 1 p 1 : _ c o n t e x t C o l l e c t i o n s > < d 2 : K e y V a l u e O f a n y T y p e C o m p o n e n t C o l l e c t i o n O f a n y T y p e g W H h t R N j > < d 2 : K e y   z : R e f = " i 3 2 " / > < d 2 : V a l u e   z : I d = " i 7 8 0 0 " > < d 1 p 1 : U U I D > i 2 C T 6 y P l n s N j < / d 1 p 1 : U U I D > < d 1 p 1 : _ e l e m e n t s > < d 2 : a n y T y p e   z : I d = " i 7 8 0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7 7 9 4 " / > < d 1 p 1 : U U I D > A R b Y 1 Z I 7 H 5 M U < / d 1 p 1 : U U I D > < d 1 p 1 : _ p r o p e r t i e s   z : I d = " i 7 8 0 2 "   i : t y p e = " d 1 p 1 : M D M P r o p e r t i e s " > < d 1 p 1 : P a r e n t   z : R e f = " i 7 8 0 1 " / > < d 1 p 1 : U U I D > P G w I z 7 M e 5 T T 7 < / d 1 p 1 : U U I D > < d 1 p 1 : _ c o n t e x t C o l l e c t i o n s > < d 2 : K e y V a l u e O f a n y T y p e C o m p o n e n t C o l l e c t i o n O f a n y T y p e g W H h t R N j > < d 2 : K e y   z : R e f = " i 3 2 " / > < d 2 : V a l u e   z : I d = " i 7 8 0 3 " > < d 1 p 1 : U U I D > q i a v K h 8 i U K a e < / d 1 p 1 : U U I D > < d 1 p 1 : _ e l e m e n t s > < d 2 : a n y T y p e   z : I d = " i 7 8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0 1 " / > < d 1 p 1 : U U I D > u A 0 o M o N D F L v 3 < / d 1 p 1 : U U I D > < d 1 p 1 : C o n t a i n e r   z : R e f = " i 7 8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 F Q a c t K C x K 7 B z ? S h e e t 1 ! R 2 6 7 7 C 1 : R 2 6 7 8 C 1 / 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9 9 " / > < d 1 p 1 : _ l a b e l s > < d 2 : K e y V a l u e O f s t r i n g a n y T y p e > < d 2 : K e y > L a b e l < / d 2 : K e y > < d 2 : V a l u e   z : I d = " i 7 8 0 5 "   i : t y p e = " d 1 p 1 : L a b e l " > < d 1 p 1 : P a r e n t   z : R e f = " i 7 8 0 1 " / > < d 1 p 1 : U U I D > b C r a p l T u q t U U 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0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7 7 9 4 " / > < d 1 p 1 : U U I D > e r U c d 6 1 A g a W I < / d 1 p 1 : U U I D > < d 1 p 1 : _ p r o p e r t i e s   z : I d = " i 7 8 0 7 "   i : t y p e = " d 1 p 1 : M D M P r o p e r t i e s " > < d 1 p 1 : P a r e n t   z : R e f = " i 7 8 0 6 " / > < d 1 p 1 : U U I D > Z W e h v O 9 t s d X a < / d 1 p 1 : U U I D > < d 1 p 1 : _ c o n t e x t C o l l e c t i o n s > < d 2 : K e y V a l u e O f a n y T y p e C o m p o n e n t C o l l e c t i o n O f a n y T y p e g W H h t R N j > < d 2 : K e y   z : R e f = " i 3 2 " / > < d 2 : V a l u e   z : I d = " i 7 8 0 8 " > < d 1 p 1 : U U I D > t A v d 9 q W I q R O z < / d 1 p 1 : U U I D > < d 1 p 1 : _ e l e m e n t s > < d 2 : a n y T y p e   z : I d = " i 7 8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0 6 " / > < d 1 p 1 : U U I D > G j S S G P 1 n y g R y < / d 1 p 1 : U U I D > < d 1 p 1 : C o n t a i n e r   z : R e f = " i 7 8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 F Q a c t K C x K 7 B z ? S h e e t 1 ! R 2 6 7 9 C 1 : R 2 6 8 0 C 1 / 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9 9 " / > < d 1 p 1 : _ l a b e l s > < d 2 : K e y V a l u e O f s t r i n g a n y T y p e > < d 2 : K e y > L a b e l < / d 2 : K e y > < d 2 : V a l u e   z : I d = " i 7 8 1 0 "   i : t y p e = " d 1 p 1 : L a b e l " > < d 1 p 1 : P a r e n t   z : R e f = " i 7 8 0 6 " / > < d 1 p 1 : U U I D > C P V Q t W F H q j u j 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8 1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7 7 8 7 " / > < d 1 p 1 : U U I D > y j g S m 4 E 6 r E 7 q < / d 1 p 1 : U U I D > < d 1 p 1 : _ p r o p e r t i e s   z : I d = " i 7 8 1 2 "   i : t y p e = " d 1 p 1 : M D M P r o p e r t i e s " > < d 1 p 1 : P a r e n t   z : R e f = " i 7 8 1 1 " / > < d 1 p 1 : U U I D > C b x G L s x b o a w L < / d 1 p 1 : U U I D > < d 1 p 1 : _ c o n t e x t C o l l e c t i o n s > < d 2 : K e y V a l u e O f a n y T y p e C o m p o n e n t C o l l e c t i o n O f a n y T y p e g W H h t R N j > < d 2 : K e y   z : R e f = " i 3 2 " / > < d 2 : V a l u e   z : I d = " i 7 8 1 3 " > < d 1 p 1 : U U I D > t u D a 0 m O M I p a M < / d 1 p 1 : U U I D > < d 1 p 1 : _ e l e m e n t s > < d 2 : a n y T y p e   z : I d = " i 7 8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1 1 " / > < d 1 p 1 : U U I D > w r n d l u n W u 6 a j < / d 1 p 1 : U U I D > < d 1 p 1 : C o n t a i n e r   z : R e f = " i 7 8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 F Q a c t K C x K 7 B z ? S h e e t 1 ! R 2 6 8 1 C 1 : R 2 6 8 2 C 1 / 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9 2 " / > < d 1 p 1 : _ l a b e l s > < d 2 : K e y V a l u e O f s t r i n g a n y T y p e > < d 2 : K e y > L a b e l < / d 2 : K e y > < d 2 : V a l u e   z : I d = " i 7 8 1 5 "   i : t y p e = " d 1 p 1 : L a b e l " > < d 1 p 1 : P a r e n t   z : R e f = " i 7 8 1 1 " / > < d 1 p 1 : U U I D > a D s f U f 7 7 S p 4 A 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1 6 "   i : t y p e = " d 1 p 1 : E l e m e n t s " > < d 1 p 1 : P a r e n t   z : R e f = " i 7 8 1 1 " / > < d 1 p 1 : U U I D > C 1 r 4 i 1 j 5 E C I G < / d 1 p 1 : U U I D > < d 1 p 1 : _ c o n t e x t C o l l e c t i o n s > < d 2 : K e y V a l u e O f a n y T y p e C o m p o n e n t C o l l e c t i o n O f a n y T y p e g W H h t R N j > < d 2 : K e y   z : R e f = " i 3 2 " / > < d 2 : V a l u e   z : I d = " i 7 8 1 7 " > < d 1 p 1 : U U I D > A l D n 1 b 5 A 1 i P v < / d 1 p 1 : U U I D > < d 1 p 1 : _ e l e m e n t s > < d 2 : a n y T y p e   z : I d = " i 7 8 1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7 8 1 1 " / > < d 1 p 1 : U U I D > L J Z y g C m T k O 8 A < / d 1 p 1 : U U I D > < d 1 p 1 : _ p r o p e r t i e s   z : I d = " i 7 8 1 9 "   i : t y p e = " d 1 p 1 : M D M P r o p e r t i e s " > < d 1 p 1 : P a r e n t   z : R e f = " i 7 8 1 8 " / > < d 1 p 1 : U U I D > t Q 7 8 f x L s x H Z W < / d 1 p 1 : U U I D > < d 1 p 1 : _ c o n t e x t C o l l e c t i o n s > < d 2 : K e y V a l u e O f a n y T y p e C o m p o n e n t C o l l e c t i o n O f a n y T y p e g W H h t R N j > < d 2 : K e y   z : R e f = " i 3 2 " / > < d 2 : V a l u e   z : I d = " i 7 8 2 0 " > < d 1 p 1 : U U I D > J c x L S E q Y B l K e < / d 1 p 1 : U U I D > < d 1 p 1 : _ e l e m e n t s > < d 2 : a n y T y p e   z : I d = " i 7 8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1 8 " / > < d 1 p 1 : U U I D > E U 1 3 x a b 5 U f h k < / d 1 p 1 : U U I D > < d 1 p 1 : C o n t a i n e r   z : R e f = " i 7 8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 F Q a c t K C x K 7 B z ? S h e e t 1 ! R 2 6 8 3 C 1 : R 2 6 8 4 C 1 / 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1 6 " / > < d 1 p 1 : _ l a b e l s > < d 2 : K e y V a l u e O f s t r i n g a n y T y p e > < d 2 : K e y > L a b e l < / d 2 : K e y > < d 2 : V a l u e   z : I d = " i 7 8 2 2 "   i : t y p e = " d 1 p 1 : L a b e l " > < d 1 p 1 : P a r e n t   z : R e f = " i 7 8 1 8 " / > < d 1 p 1 : U U I D > F K c P D l a y n C S n 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2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7 8 1 1 " / > < d 1 p 1 : U U I D > Y x 8 J 2 1 z i Q c 7 k < / d 1 p 1 : U U I D > < d 1 p 1 : _ p r o p e r t i e s   z : I d = " i 7 8 2 4 "   i : t y p e = " d 1 p 1 : M D M P r o p e r t i e s " > < d 1 p 1 : P a r e n t   z : R e f = " i 7 8 2 3 " / > < d 1 p 1 : U U I D > h P s V e s a z S Q R I < / d 1 p 1 : U U I D > < d 1 p 1 : _ c o n t e x t C o l l e c t i o n s > < d 2 : K e y V a l u e O f a n y T y p e C o m p o n e n t C o l l e c t i o n O f a n y T y p e g W H h t R N j > < d 2 : K e y   z : R e f = " i 3 2 " / > < d 2 : V a l u e   z : I d = " i 7 8 2 5 " > < d 1 p 1 : U U I D > x b D p R C h S G e 3 L < / d 1 p 1 : U U I D > < d 1 p 1 : _ e l e m e n t s > < d 2 : a n y T y p e   z : I d = " i 7 8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2 3 " / > < d 1 p 1 : U U I D > x R 5 X q e C q 4 N h D < / d 1 p 1 : U U I D > < d 1 p 1 : C o n t a i n e r   z : R e f = " i 7 8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 F Q a c t K C x K 7 B z ? S h e e t 1 ! R 2 6 8 5 C 1 : R 2 6 8 6 C 1 / 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1 6 " / > < d 1 p 1 : _ l a b e l s > < d 2 : K e y V a l u e O f s t r i n g a n y T y p e > < d 2 : K e y > L a b e l < / d 2 : K e y > < d 2 : V a l u e   z : I d = " i 7 8 2 7 "   i : t y p e = " d 1 p 1 : L a b e l " > < d 1 p 1 : P a r e n t   z : R e f = " i 7 8 2 3 " / > < d 1 p 1 : U U I D > I F F 7 H t 4 o M 1 S E 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8 2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7 4 7 8 " / > < d 1 p 1 : U U I D > U 8 y n 1 3 q r u H 2 b < / d 1 p 1 : U U I D > < d 1 p 1 : _ p r o p e r t i e s   z : I d = " i 7 8 2 9 "   i : t y p e = " d 1 p 1 : M D M P r o p e r t i e s " > < d 1 p 1 : P a r e n t   z : R e f = " i 7 8 2 8 " / > < d 1 p 1 : U U I D > T V 3 U L V M y C t 6 V < / d 1 p 1 : U U I D > < d 1 p 1 : _ c o n t e x t C o l l e c t i o n s > < d 2 : K e y V a l u e O f a n y T y p e C o m p o n e n t C o l l e c t i o n O f a n y T y p e g W H h t R N j > < d 2 : K e y   z : R e f = " i 3 2 " / > < d 2 : V a l u e   z : I d = " i 7 8 3 0 " > < d 1 p 1 : U U I D > S w p R 8 P e K V g Y M < / d 1 p 1 : U U I D > < d 1 p 1 : _ e l e m e n t s > < d 2 : a n y T y p e   z : I d = " i 7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2 8 " / > < d 1 p 1 : U U I D > o C J y O m N u 3 A S 6 < / d 1 p 1 : U U I D > < d 1 p 1 : C o n t a i n e r   z : R e f = " i 7 8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 F Q a c t K C x K 7 B z ? S h e e t 1 ! R 2 6 8 7 C 1 / 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8 3 2 "   i : t y p e = " d 1 p 1 : L a b e l " > < d 1 p 1 : P a r e n t   z : R e f = " i 7 8 2 8 " / > < d 1 p 1 : U U I D > P s 6 u x c l C N p b o 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3 3 "   i : t y p e = " d 1 p 1 : E l e m e n t s " > < d 1 p 1 : P a r e n t   z : R e f = " i 7 8 2 8 " / > < d 1 p 1 : U U I D > v O R O 1 Y p Z I Q 6 R < / d 1 p 1 : U U I D > < d 1 p 1 : _ c o n t e x t C o l l e c t i o n s > < d 2 : K e y V a l u e O f a n y T y p e C o m p o n e n t C o l l e c t i o n O f a n y T y p e g W H h t R N j > < d 2 : K e y   z : R e f = " i 3 2 " / > < d 2 : V a l u e   z : I d = " i 7 8 3 4 " > < d 1 p 1 : U U I D > W u g B 5 y O g r 4 s m < / d 1 p 1 : U U I D > < d 1 p 1 : _ e l e m e n t s > < d 2 : a n y T y p e   z : I d = " i 7 8 3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7 8 2 8 " / > < d 1 p 1 : U U I D > g b z V d d T R h B 1 a < / d 1 p 1 : U U I D > < d 1 p 1 : _ p r o p e r t i e s   z : I d = " i 7 8 3 6 "   i : t y p e = " d 1 p 1 : M D M P r o p e r t i e s " > < d 1 p 1 : P a r e n t   z : R e f = " i 7 8 3 5 " / > < d 1 p 1 : U U I D > H M G v S F J O V k B 3 < / d 1 p 1 : U U I D > < d 1 p 1 : _ c o n t e x t C o l l e c t i o n s > < d 2 : K e y V a l u e O f a n y T y p e C o m p o n e n t C o l l e c t i o n O f a n y T y p e g W H h t R N j > < d 2 : K e y   z : R e f = " i 3 2 " / > < d 2 : V a l u e   z : I d = " i 7 8 3 7 " > < d 1 p 1 : U U I D > q v r q u X s 2 6 r i I < / d 1 p 1 : U U I D > < d 1 p 1 : _ e l e m e n t s > < d 2 : a n y T y p e   z : I d = " i 7 8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3 5 " / > < d 1 p 1 : U U I D > K Y k a g M c W e s I w < / d 1 p 1 : U U I D > < d 1 p 1 : C o n t a i n e r   z : R e f = " i 7 8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 F Q a c t K C x K 7 B z ? S h e e t 1 ! R 2 6 8 8 C 1 : R 2 6 8 9 C 1 / 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3 3 " / > < d 1 p 1 : _ l a b e l s > < d 2 : K e y V a l u e O f s t r i n g a n y T y p e > < d 2 : K e y > L a b e l < / d 2 : K e y > < d 2 : V a l u e   z : I d = " i 7 8 3 9 "   i : t y p e = " d 1 p 1 : L a b e l " > < d 1 p 1 : P a r e n t   z : R e f = " i 7 8 3 5 " / > < d 1 p 1 : U U I D > g P k v W J G Z 1 F x u 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4 0 "   i : t y p e = " d 1 p 1 : E l e m e n t s " > < d 1 p 1 : P a r e n t   z : R e f = " i 7 8 3 5 " / > < d 1 p 1 : U U I D > t n d U B a k Y 9 U H V < / d 1 p 1 : U U I D > < d 1 p 1 : _ c o n t e x t C o l l e c t i o n s > < d 2 : K e y V a l u e O f a n y T y p e C o m p o n e n t C o l l e c t i o n O f a n y T y p e g W H h t R N j > < d 2 : K e y   z : R e f = " i 3 2 " / > < d 2 : V a l u e   z : I d = " i 7 8 4 1 " > < d 1 p 1 : U U I D > F z O b O c z 9 o q d 0 < / d 1 p 1 : U U I D > < d 1 p 1 : _ e l e m e n t s > < d 2 : a n y T y p e   z : I d = " i 7 8 4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7 8 3 5 " / > < d 1 p 1 : U U I D > A 8 P H b f b 4 E W w D < / d 1 p 1 : U U I D > < d 1 p 1 : _ p r o p e r t i e s   z : I d = " i 7 8 4 3 "   i : t y p e = " d 1 p 1 : M D M P r o p e r t i e s " > < d 1 p 1 : P a r e n t   z : R e f = " i 7 8 4 2 " / > < d 1 p 1 : U U I D > H t 2 Q W K 2 M B P 8 e < / d 1 p 1 : U U I D > < d 1 p 1 : _ c o n t e x t C o l l e c t i o n s > < d 2 : K e y V a l u e O f a n y T y p e C o m p o n e n t C o l l e c t i o n O f a n y T y p e g W H h t R N j > < d 2 : K e y   z : R e f = " i 3 2 " / > < d 2 : V a l u e   z : I d = " i 7 8 4 4 " > < d 1 p 1 : U U I D > v i A g S b 9 c p 7 j 4 < / d 1 p 1 : U U I D > < d 1 p 1 : _ e l e m e n t s > < d 2 : a n y T y p e   z : I d = " i 7 8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4 2 " / > < d 1 p 1 : U U I D > a t t I I p a H m 4 h B < / d 1 p 1 : U U I D > < d 1 p 1 : C o n t a i n e r   z : R e f = " i 7 8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 F Q a c t K C x K 7 B z ? S h e e t 1 ! R 2 6 9 0 C 1 : R 2 6 9 1 C 1 / 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4 0 " / > < d 1 p 1 : _ l a b e l s > < d 2 : K e y V a l u e O f s t r i n g a n y T y p e > < d 2 : K e y > L a b e l < / d 2 : K e y > < d 2 : V a l u e   z : I d = " i 7 8 4 6 "   i : t y p e = " d 1 p 1 : L a b e l " > < d 1 p 1 : P a r e n t   z : R e f = " i 7 8 4 2 " / > < d 1 p 1 : U U I D > v 9 8 V p 1 p v D L w T 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4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7 8 3 5 " / > < d 1 p 1 : U U I D > c K d P X r 8 Q v C 4 S < / d 1 p 1 : U U I D > < d 1 p 1 : _ p r o p e r t i e s   z : I d = " i 7 8 4 8 "   i : t y p e = " d 1 p 1 : M D M P r o p e r t i e s " > < d 1 p 1 : P a r e n t   z : R e f = " i 7 8 4 7 " / > < d 1 p 1 : U U I D > a c f x 0 V H 6 Z F f 8 < / d 1 p 1 : U U I D > < d 1 p 1 : _ c o n t e x t C o l l e c t i o n s > < d 2 : K e y V a l u e O f a n y T y p e C o m p o n e n t C o l l e c t i o n O f a n y T y p e g W H h t R N j > < d 2 : K e y   z : R e f = " i 3 2 " / > < d 2 : V a l u e   z : I d = " i 7 8 4 9 " > < d 1 p 1 : U U I D > K 5 D C t r H L K 7 u o < / d 1 p 1 : U U I D > < d 1 p 1 : _ e l e m e n t s > < d 2 : a n y T y p e   z : I d = " i 7 8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4 7 " / > < d 1 p 1 : U U I D > X t E W z 2 1 A A 9 A 1 < / d 1 p 1 : U U I D > < d 1 p 1 : C o n t a i n e r   z : R e f = " i 7 8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 F Q a c t K C x K 7 B z ? S h e e t 1 ! R 2 6 9 2 C 1 : R 2 6 9 3 C 1 / 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4 0 " / > < d 1 p 1 : _ l a b e l s > < d 2 : K e y V a l u e O f s t r i n g a n y T y p e > < d 2 : K e y > L a b e l < / d 2 : K e y > < d 2 : V a l u e   z : I d = " i 7 8 5 1 "   i : t y p e = " d 1 p 1 : L a b e l " > < d 1 p 1 : P a r e n t   z : R e f = " i 7 8 4 7 " / > < d 1 p 1 : U U I D > i d l F w e m 2 F q 9 x 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8 5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7 8 2 8 " / > < d 1 p 1 : U U I D > Y s G Q 3 0 I B a 5 z a < / d 1 p 1 : U U I D > < d 1 p 1 : _ p r o p e r t i e s   z : I d = " i 7 8 5 3 "   i : t y p e = " d 1 p 1 : M D M P r o p e r t i e s " > < d 1 p 1 : P a r e n t   z : R e f = " i 7 8 5 2 " / > < d 1 p 1 : U U I D > w N m T 1 m g a N u 6 M < / d 1 p 1 : U U I D > < d 1 p 1 : _ c o n t e x t C o l l e c t i o n s > < d 2 : K e y V a l u e O f a n y T y p e C o m p o n e n t C o l l e c t i o n O f a n y T y p e g W H h t R N j > < d 2 : K e y   z : R e f = " i 3 2 " / > < d 2 : V a l u e   z : I d = " i 7 8 5 4 " > < d 1 p 1 : U U I D > f X Z 4 y V 1 j s 2 U G < / d 1 p 1 : U U I D > < d 1 p 1 : _ e l e m e n t s > < d 2 : a n y T y p e   z : I d = " i 7 8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5 2 " / > < d 1 p 1 : U U I D > O v H h N f 7 N 5 M G f < / d 1 p 1 : U U I D > < d 1 p 1 : C o n t a i n e r   z : R e f = " i 7 8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 F Q a c t K C x K 7 B z ? S h e e t 1 ! R 2 6 9 4 C 1 : R 2 6 9 5 C 1 / 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3 3 " / > < d 1 p 1 : _ l a b e l s > < d 2 : K e y V a l u e O f s t r i n g a n y T y p e > < d 2 : K e y > L a b e l < / d 2 : K e y > < d 2 : V a l u e   z : I d = " i 7 8 5 6 "   i : t y p e = " d 1 p 1 : L a b e l " > < d 1 p 1 : P a r e n t   z : R e f = " i 7 8 5 2 " / > < d 1 p 1 : U U I D > S 3 H h s 9 5 u o K g v 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5 7 "   i : t y p e = " d 1 p 1 : E l e m e n t s " > < d 1 p 1 : P a r e n t   z : R e f = " i 7 8 5 2 " / > < d 1 p 1 : U U I D > K M K r 4 2 c v 7 V f X < / d 1 p 1 : U U I D > < d 1 p 1 : _ c o n t e x t C o l l e c t i o n s > < d 2 : K e y V a l u e O f a n y T y p e C o m p o n e n t C o l l e c t i o n O f a n y T y p e g W H h t R N j > < d 2 : K e y   z : R e f = " i 3 2 " / > < d 2 : V a l u e   z : I d = " i 7 8 5 8 " > < d 1 p 1 : U U I D > P T 8 M u e 4 a a 5 D s < / d 1 p 1 : U U I D > < d 1 p 1 : _ e l e m e n t s > < d 2 : a n y T y p e   z : I d = " i 7 8 5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7 8 5 2 " / > < d 1 p 1 : U U I D > i b G i e E d N g y 6 A < / d 1 p 1 : U U I D > < d 1 p 1 : _ p r o p e r t i e s   z : I d = " i 7 8 6 0 "   i : t y p e = " d 1 p 1 : M D M P r o p e r t i e s " > < d 1 p 1 : P a r e n t   z : R e f = " i 7 8 5 9 " / > < d 1 p 1 : U U I D > E y U i c T a s x 2 u c < / d 1 p 1 : U U I D > < d 1 p 1 : _ c o n t e x t C o l l e c t i o n s > < d 2 : K e y V a l u e O f a n y T y p e C o m p o n e n t C o l l e c t i o n O f a n y T y p e g W H h t R N j > < d 2 : K e y   z : R e f = " i 3 2 " / > < d 2 : V a l u e   z : I d = " i 7 8 6 1 " > < d 1 p 1 : U U I D > Y 7 N q I b I E 1 g C G < / d 1 p 1 : U U I D > < d 1 p 1 : _ e l e m e n t s > < d 2 : a n y T y p e   z : I d = " i 7 8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5 9 " / > < d 1 p 1 : U U I D > Z 8 N t x u R a Q 3 0 9 < / d 1 p 1 : U U I D > < d 1 p 1 : C o n t a i n e r   z : R e f = " i 7 8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 F Q a c t K C x K 7 B z ? S h e e t 1 ! R 2 6 9 6 C 1 : R 2 6 9 7 C 1 / 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5 7 " / > < d 1 p 1 : _ l a b e l s > < d 2 : K e y V a l u e O f s t r i n g a n y T y p e > < d 2 : K e y > L a b e l < / d 2 : K e y > < d 2 : V a l u e   z : I d = " i 7 8 6 3 "   i : t y p e = " d 1 p 1 : L a b e l " > < d 1 p 1 : P a r e n t   z : R e f = " i 7 8 5 9 " / > < d 1 p 1 : U U I D > t X Q k s S O f X 8 b V 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6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7 8 5 2 " / > < d 1 p 1 : U U I D > k B T 2 Z A C P D g p O < / d 1 p 1 : U U I D > < d 1 p 1 : _ p r o p e r t i e s   z : I d = " i 7 8 6 5 "   i : t y p e = " d 1 p 1 : M D M P r o p e r t i e s " > < d 1 p 1 : P a r e n t   z : R e f = " i 7 8 6 4 " / > < d 1 p 1 : U U I D > B T H Z c n U Z A q D P < / d 1 p 1 : U U I D > < d 1 p 1 : _ c o n t e x t C o l l e c t i o n s > < d 2 : K e y V a l u e O f a n y T y p e C o m p o n e n t C o l l e c t i o n O f a n y T y p e g W H h t R N j > < d 2 : K e y   z : R e f = " i 3 2 " / > < d 2 : V a l u e   z : I d = " i 7 8 6 6 " > < d 1 p 1 : U U I D > P S E e E C m j w O E d < / d 1 p 1 : U U I D > < d 1 p 1 : _ e l e m e n t s > < d 2 : a n y T y p e   z : I d = " i 7 8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6 4 " / > < d 1 p 1 : U U I D > F r 4 C k U L k H O o 0 < / d 1 p 1 : U U I D > < d 1 p 1 : C o n t a i n e r   z : R e f = " i 7 8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 F Q a c t K C x K 7 B z ? S h e e t 1 ! R 2 6 9 8 C 1 : R 2 6 9 9 C 1 / 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5 7 " / > < d 1 p 1 : _ l a b e l s > < d 2 : K e y V a l u e O f s t r i n g a n y T y p e > < d 2 : K e y > L a b e l < / d 2 : K e y > < d 2 : V a l u e   z : I d = " i 7 8 6 8 "   i : t y p e = " d 1 p 1 : L a b e l " > < d 1 p 1 : P a r e n t   z : R e f = " i 7 8 6 4 " / > < d 1 p 1 : U U I D > n F B 0 X o N W s B f r 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7 8 6 9 "   i : t y p e = " d 1 p 1 : V a r i a b l e " > < d 1 p 1 : N a m e > F 2 1 < / d 1 p 1 : N a m e > < d 1 p 1 : O b j e c t T y p e > V a r i a b l e < / d 1 p 1 : O b j e c t T y p e > < d 1 p 1 : P a r e n t   z : R e f = " i 4 1 " / > < d 1 p 1 : U U I D > X K p h 6 O u D M S e I < / d 1 p 1 : U U I D > < d 1 p 1 : C o n t a i n e r   z : R e f = " i 4 7 " / > < d 1 p 1 : _ l a b e l s > < d 2 : K e y V a l u e O f s t r i n g a n y T y p e > < d 2 : K e y > L a b e l < / d 2 : K e y > < d 2 : V a l u e   z : I d = " i 7 8 7 0 "   i : t y p e = " d 1 p 1 : L a b e l " > < d 1 p 1 : P a r e n t   z : R e f = " i 7 8 6 9 " / > < d 1 p 1 : U U I D > m Z H B y m C i 8 9 r q 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 F 2 1 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7 1 "   i : t y p e = " d 1 p 1 : E l e m e n t s " > < d 1 p 1 : P a r e n t   z : R e f = " i 7 8 6 9 " / > < d 1 p 1 : U U I D > b q e U 6 K e 2 G i d t < / d 1 p 1 : U U I D > < d 1 p 1 : _ c o n t e x t C o l l e c t i o n s > < d 2 : K e y V a l u e O f a n y T y p e C o m p o n e n t C o l l e c t i o n O f a n y T y p e g W H h t R N j > < d 2 : K e y   z : R e f = " i 3 2 " / > < d 2 : V a l u e   z : I d = " i 7 8 7 2 " > < d 1 p 1 : U U I D > L n E u A y 2 m q O 5 j < / d 1 p 1 : U U I D > < d 1 p 1 : _ e l e m e n t s > < d 2 : a n y T y p e   z : I d = " i 7 8 7 3 "   i : t y p e = " d 1 p 1 : E l e m e n t " > < d 1 p 1 : N a m e > B a s e < / d 1 p 1 : N a m e > < d 1 p 1 : O b j e c t T y p e > E l e m e n t < / d 1 p 1 : O b j e c t T y p e > < d 1 p 1 : P a r e n t   z : R e f = " i 7 8 6 9 " / > < d 1 p 1 : U U I D > m N 4 c Z S 3 o 5 s N w < / d 1 p 1 : U U I D > < d 1 p 1 : _ p r o p e r t i e s   z : I d = " i 7 8 7 4 "   i : t y p e = " d 1 p 1 : M D M P r o p e r t i e s " > < d 1 p 1 : P a r e n t   z : R e f = " i 7 8 7 3 " / > < d 1 p 1 : U U I D > J P 7 g D K S f 9 P n b < / d 1 p 1 : U U I D > < d 1 p 1 : _ c o n t e x t C o l l e c t i o n s > < d 2 : K e y V a l u e O f a n y T y p e C o m p o n e n t C o l l e c t i o n O f a n y T y p e g W H h t R N j > < d 2 : K e y   z : R e f = " i 3 2 " / > < d 2 : V a l u e   z : I d = " i 7 8 7 5 " > < d 1 p 1 : U U I D > I w P I 5 A s j g q n B < / d 1 p 1 : U U I D > < d 1 p 1 : _ e l e m e n t s > < d 2 : a n y T y p e   z : I d = " i 7 8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7 3 " / > < d 1 p 1 : U U I D > h h Q w t H s 8 E 9 S o < / d 1 p 1 : U U I D > < d 1 p 1 : C o n t a i n e r   z : R e f = " i 7 8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7 8 7 7 "   i : t y p e = " d 1 p 1 : L a b e l " > < d 1 p 1 : P a r e n t   z : R e f = " i 7 8 7 3 " / > < d 1 p 1 : U U I D > k k J q F C v g Z T x w 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7 8 7 8 "   i : t y p e = " d 1 p 1 : E l e m e n t " > < d 1 p 1 : N a m e > T o t a l < / d 1 p 1 : N a m e > < d 1 p 1 : O b j e c t T y p e > E l e m e n t < / d 1 p 1 : O b j e c t T y p e > < d 1 p 1 : P a r e n t   z : R e f = " i 7 8 6 9 " / > < d 1 p 1 : U U I D > D s u N 7 h 1 A J k 1 9 < / d 1 p 1 : U U I D > < d 1 p 1 : _ p r o p e r t i e s   z : I d = " i 7 8 7 9 "   i : t y p e = " d 1 p 1 : M D M P r o p e r t i e s " > < d 1 p 1 : P a r e n t   z : R e f = " i 7 8 7 8 " / > < d 1 p 1 : U U I D > w J 4 d c d U g n 5 1 h < / d 1 p 1 : U U I D > < d 1 p 1 : _ c o n t e x t C o l l e c t i o n s > < d 2 : K e y V a l u e O f a n y T y p e C o m p o n e n t C o l l e c t i o n O f a n y T y p e g W H h t R N j > < d 2 : K e y   z : R e f = " i 3 2 " / > < d 2 : V a l u e   z : I d = " i 7 8 8 0 " > < d 1 p 1 : U U I D > u h w 1 h p W K e l u p < / d 1 p 1 : U U I D > < d 1 p 1 : _ e l e m e n t s > < d 2 : a n y T y p e   z : I d = " i 7 8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7 8 " / > < d 1 p 1 : U U I D > v b h N N v E q 0 D 0 j < / d 1 p 1 : U U I D > < d 1 p 1 : C o n t a i n e r   z : R e f = " i 7 8 7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7 8 8 2 "   i : t y p e = " d 1 p 1 : L a b e l " > < d 1 p 1 : P a r e n t   z : R e f = " i 7 8 7 8 " / > < d 1 p 1 : U U I D > h X i 7 p Q b G s J h N 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8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7 8 6 9 " / > < d 1 p 1 : U U I D > e M Z r B Y z 6 O b 3 W < / d 1 p 1 : U U I D > < d 1 p 1 : _ p r o p e r t i e s   z : I d = " i 7 8 8 4 "   i : t y p e = " d 1 p 1 : M D M P r o p e r t i e s " > < d 1 p 1 : P a r e n t   z : R e f = " i 7 8 8 3 " / > < d 1 p 1 : U U I D > K O g m p w B c Z j X f < / d 1 p 1 : U U I D > < d 1 p 1 : _ c o n t e x t C o l l e c t i o n s > < d 2 : K e y V a l u e O f a n y T y p e C o m p o n e n t C o l l e c t i o n O f a n y T y p e g W H h t R N j > < d 2 : K e y   z : R e f = " i 3 2 " / > < d 2 : V a l u e   z : I d = " i 7 8 8 5 " > < d 1 p 1 : U U I D > b k W S m g u V a Q j A < / d 1 p 1 : U U I D > < d 1 p 1 : _ e l e m e n t s > < d 2 : a n y T y p e   z : I d = " i 7 8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8 3 " / > < d 1 p 1 : U U I D > w G T 1 1 M r 1 s N q S < / d 1 p 1 : U U I D > < d 1 p 1 : C o n t a i n e r   z : R e f = " i 7 8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7 8 8 7 "   i : t y p e = " d 1 p 1 : L a b e l " > < d 1 p 1 : P a r e n t   z : R e f = " i 7 8 8 3 " / > < d 1 p 1 : U U I D > G O P O j A O N e L u a 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8 8 "   i : t y p e = " d 1 p 1 : E l e m e n t s " > < d 1 p 1 : P a r e n t   z : R e f = " i 7 8 8 3 " / > < d 1 p 1 : U U I D > I U u s r W l J E G D x < / d 1 p 1 : U U I D > < d 1 p 1 : _ c o n t e x t C o l l e c t i o n s > < d 2 : K e y V a l u e O f a n y T y p e C o m p o n e n t C o l l e c t i o n O f a n y T y p e g W H h t R N j > < d 2 : K e y   z : R e f = " i 3 2 " / > < d 2 : V a l u e   z : I d = " i 7 8 8 9 " > < d 1 p 1 : U U I D > M z c G w w R k T q h s < / d 1 p 1 : U U I D > < d 1 p 1 : _ e l e m e n t s > < d 2 : a n y T y p e   z : I d = " i 7 8 9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7 8 8 3 " / > < d 1 p 1 : U U I D > h G P 1 1 v R H L O f a < / d 1 p 1 : U U I D > < d 1 p 1 : _ p r o p e r t i e s   z : I d = " i 7 8 9 1 "   i : t y p e = " d 1 p 1 : M D M P r o p e r t i e s " > < d 1 p 1 : P a r e n t   z : R e f = " i 7 8 9 0 " / > < d 1 p 1 : U U I D > H v g s k S Q V D B q n < / d 1 p 1 : U U I D > < d 1 p 1 : _ c o n t e x t C o l l e c t i o n s > < d 2 : K e y V a l u e O f a n y T y p e C o m p o n e n t C o l l e c t i o n O f a n y T y p e g W H h t R N j > < d 2 : K e y   z : R e f = " i 3 2 " / > < d 2 : V a l u e   z : I d = " i 7 8 9 2 " > < d 1 p 1 : U U I D > U x E U U e J 5 q f q i < / d 1 p 1 : U U I D > < d 1 p 1 : _ e l e m e n t s > < d 2 : a n y T y p e   z : I d = " i 7 8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9 0 " / > < d 1 p 1 : U U I D > X J l M 1 h y U 4 D K 2 < / d 1 p 1 : U U I D > < d 1 p 1 : C o n t a i n e r   z : R e f = " i 7 8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 r 9 g Q 7 5 y Y e v X 1 ? S h e e t 1 ! R 2 7 0 6 C 1 : R 2 7 0 7 C 1 / 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8 9 4 "   i : t y p e = " d 1 p 1 : L a b e l " > < d 1 p 1 : P a r e n t   z : R e f = " i 7 8 9 0 " / > < d 1 p 1 : U U I D > n W W t 4 n P A T B u m 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9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7 8 8 3 " / > < d 1 p 1 : U U I D > d V z n a i I U o W 8 W < / d 1 p 1 : U U I D > < d 1 p 1 : _ p r o p e r t i e s   z : I d = " i 7 8 9 6 "   i : t y p e = " d 1 p 1 : M D M P r o p e r t i e s " > < d 1 p 1 : P a r e n t   z : R e f = " i 7 8 9 5 " / > < d 1 p 1 : U U I D > A B v H A N 7 3 b r e E < / d 1 p 1 : U U I D > < d 1 p 1 : _ c o n t e x t C o l l e c t i o n s > < d 2 : K e y V a l u e O f a n y T y p e C o m p o n e n t C o l l e c t i o n O f a n y T y p e g W H h t R N j > < d 2 : K e y   z : R e f = " i 3 2 " / > < d 2 : V a l u e   z : I d = " i 7 8 9 7 " > < d 1 p 1 : U U I D > H X g N E v n n E 7 P b < / d 1 p 1 : U U I D > < d 1 p 1 : _ e l e m e n t s > < d 2 : a n y T y p e   z : I d = " i 7 8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9 5 " / > < d 1 p 1 : U U I D > j D d h O W t V m N T S < / d 1 p 1 : U U I D > < d 1 p 1 : C o n t a i n e r   z : R e f = " i 7 8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 r 9 g Q 7 5 y Y e v X 1 ? S h e e t 1 ! R 2 7 0 8 C 1 : R 2 7 0 9 C 1 / 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8 9 9 "   i : t y p e = " d 1 p 1 : L a b e l " > < d 1 p 1 : P a r e n t   z : R e f = " i 7 8 9 5 " / > < d 1 p 1 : U U I D > i 2 B K a P y Z X 9 W 5 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0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7 8 8 3 " / > < d 1 p 1 : U U I D > R h Q P T 5 B 0 L Z S 3 < / d 1 p 1 : U U I D > < d 1 p 1 : _ p r o p e r t i e s   z : I d = " i 7 9 0 1 "   i : t y p e = " d 1 p 1 : M D M P r o p e r t i e s " > < d 1 p 1 : P a r e n t   z : R e f = " i 7 9 0 0 " / > < d 1 p 1 : U U I D > l B 4 d i w H w p h D f < / d 1 p 1 : U U I D > < d 1 p 1 : _ c o n t e x t C o l l e c t i o n s > < d 2 : K e y V a l u e O f a n y T y p e C o m p o n e n t C o l l e c t i o n O f a n y T y p e g W H h t R N j > < d 2 : K e y   z : R e f = " i 3 2 " / > < d 2 : V a l u e   z : I d = " i 7 9 0 2 " > < d 1 p 1 : U U I D > A l P J b h x D x U b 6 < / d 1 p 1 : U U I D > < d 1 p 1 : _ e l e m e n t s > < d 2 : a n y T y p e   z : I d = " i 7 9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0 0 " / > < d 1 p 1 : U U I D > m b q E 8 I c 5 D O e D < / d 1 p 1 : U U I D > < d 1 p 1 : C o n t a i n e r   z : R e f = " i 7 9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 r 9 g Q 7 5 y Y e v X 1 ? S h e e t 1 ! R 2 7 1 0 C 1 : R 2 7 1 1 C 1 / 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9 0 4 "   i : t y p e = " d 1 p 1 : L a b e l " > < d 1 p 1 : P a r e n t   z : R e f = " i 7 9 0 0 " / > < d 1 p 1 : U U I D > K V i 0 u 3 T Q j I r O 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0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7 8 8 3 " / > < d 1 p 1 : U U I D > z m n Q Y v r i e W M w < / d 1 p 1 : U U I D > < d 1 p 1 : _ p r o p e r t i e s   z : I d = " i 7 9 0 6 "   i : t y p e = " d 1 p 1 : M D M P r o p e r t i e s " > < d 1 p 1 : P a r e n t   z : R e f = " i 7 9 0 5 " / > < d 1 p 1 : U U I D > r J E S 0 e w K A 8 g n < / d 1 p 1 : U U I D > < d 1 p 1 : _ c o n t e x t C o l l e c t i o n s > < d 2 : K e y V a l u e O f a n y T y p e C o m p o n e n t C o l l e c t i o n O f a n y T y p e g W H h t R N j > < d 2 : K e y   z : R e f = " i 3 2 " / > < d 2 : V a l u e   z : I d = " i 7 9 0 7 " > < d 1 p 1 : U U I D > F j 3 F a Q f Z k 8 t H < / d 1 p 1 : U U I D > < d 1 p 1 : _ e l e m e n t s > < d 2 : a n y T y p e   z : I d = " i 7 9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0 5 " / > < d 1 p 1 : U U I D > F C x g E I b x H M U R < / d 1 p 1 : U U I D > < d 1 p 1 : C o n t a i n e r   z : R e f = " i 7 9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 r 9 g Q 7 5 y Y e v X 1 ? S h e e t 1 ! R 2 7 1 2 C 1 : R 2 7 1 3 C 1 / 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9 0 9 "   i : t y p e = " d 1 p 1 : L a b e l " > < d 1 p 1 : P a r e n t   z : R e f = " i 7 9 0 5 " / > < d 1 p 1 : U U I D > H x 7 b d D D 0 I x T D 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1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7 8 8 3 " / > < d 1 p 1 : U U I D > A 3 3 m a W o R m K s m < / d 1 p 1 : U U I D > < d 1 p 1 : _ p r o p e r t i e s   z : I d = " i 7 9 1 1 "   i : t y p e = " d 1 p 1 : M D M P r o p e r t i e s " > < d 1 p 1 : P a r e n t   z : R e f = " i 7 9 1 0 " / > < d 1 p 1 : U U I D > X f N T i R 6 w 4 D 7 a < / d 1 p 1 : U U I D > < d 1 p 1 : _ c o n t e x t C o l l e c t i o n s > < d 2 : K e y V a l u e O f a n y T y p e C o m p o n e n t C o l l e c t i o n O f a n y T y p e g W H h t R N j > < d 2 : K e y   z : R e f = " i 3 2 " / > < d 2 : V a l u e   z : I d = " i 7 9 1 2 " > < d 1 p 1 : U U I D > M X g y t E d 2 b 7 M x < / d 1 p 1 : U U I D > < d 1 p 1 : _ e l e m e n t s > < d 2 : a n y T y p e   z : I d = " i 7 9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1 0 " / > < d 1 p 1 : U U I D > k P F 1 h u g 4 P m n 5 < / d 1 p 1 : U U I D > < d 1 p 1 : C o n t a i n e r   z : R e f = " i 7 9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 r 9 g Q 7 5 y Y e v X 1 ? S h e e t 1 ! R 2 7 1 4 C 1 : R 2 7 1 5 C 1 / 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9 1 4 "   i : t y p e = " d 1 p 1 : L a b e l " > < d 1 p 1 : P a r e n t   z : R e f = " i 7 9 1 0 " / > < d 1 p 1 : U U I D > u t f f h D s 7 E V i H 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1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7 8 8 3 " / > < d 1 p 1 : U U I D > z V y 2 1 7 r a m T l I < / d 1 p 1 : U U I D > < d 1 p 1 : _ p r o p e r t i e s   z : I d = " i 7 9 1 6 "   i : t y p e = " d 1 p 1 : M D M P r o p e r t i e s " > < d 1 p 1 : P a r e n t   z : R e f = " i 7 9 1 5 " / > < d 1 p 1 : U U I D > C M 1 T B 6 M D F X R s < / d 1 p 1 : U U I D > < d 1 p 1 : _ c o n t e x t C o l l e c t i o n s > < d 2 : K e y V a l u e O f a n y T y p e C o m p o n e n t C o l l e c t i o n O f a n y T y p e g W H h t R N j > < d 2 : K e y   z : R e f = " i 3 2 " / > < d 2 : V a l u e   z : I d = " i 7 9 1 7 " > < d 1 p 1 : U U I D > g o D C t c 1 f T b m S < / d 1 p 1 : U U I D > < d 1 p 1 : _ e l e m e n t s > < d 2 : a n y T y p e   z : I d = " i 7 9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1 5 " / > < d 1 p 1 : U U I D > J D P L h D L n u l v h < / d 1 p 1 : U U I D > < d 1 p 1 : C o n t a i n e r   z : R e f = " i 7 9 1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 r 9 g Q 7 5 y Y e v X 1 ? S h e e t 1 ! R 2 7 1 6 C 1 : R 2 7 1 7 C 1 / 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9 1 9 "   i : t y p e = " d 1 p 1 : L a b e l " > < d 1 p 1 : P a r e n t   z : R e f = " i 7 9 1 5 " / > < d 1 p 1 : U U I D > S b 1 f H 4 9 k H X 9 a 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9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7 8 6 9 " / > < d 1 p 1 : U U I D > X P G H M d G h h f F d < / d 1 p 1 : U U I D > < d 1 p 1 : _ p r o p e r t i e s   z : I d = " i 7 9 2 1 "   i : t y p e = " d 1 p 1 : M D M P r o p e r t i e s " > < d 1 p 1 : P a r e n t   z : R e f = " i 7 9 2 0 " / > < d 1 p 1 : U U I D > L K 0 e v I s U 7 Y Q 1 < / d 1 p 1 : U U I D > < d 1 p 1 : _ c o n t e x t C o l l e c t i o n s > < d 2 : K e y V a l u e O f a n y T y p e C o m p o n e n t C o l l e c t i o n O f a n y T y p e g W H h t R N j > < d 2 : K e y   z : R e f = " i 3 2 " / > < d 2 : V a l u e   z : I d = " i 7 9 2 2 " > < d 1 p 1 : U U I D > j d L x w I m m l i H 8 < / d 1 p 1 : U U I D > < d 1 p 1 : _ e l e m e n t s > < d 2 : a n y T y p e   z : I d = " i 7 9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2 0 " / > < d 1 p 1 : U U I D > k A g B L p 7 B 3 h z j < / d 1 p 1 : U U I D > < d 1 p 1 : C o n t a i n e r   z : R e f = " i 7 9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 r 9 g Q 7 5 y Y e v X 1 ? S h e e t 1 ! R 2 7 1 8 C 1 / 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7 9 2 4 "   i : t y p e = " d 1 p 1 : L a b e l " > < d 1 p 1 : P a r e n t   z : R e f = " i 7 9 2 0 " / > < d 1 p 1 : U U I D > L Y c R o A x 1 V Z X t 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9 2 5 "   i : t y p e = " d 1 p 1 : E l e m e n t s " > < d 1 p 1 : P a r e n t   z : R e f = " i 7 9 2 0 " / > < d 1 p 1 : U U I D > D o 7 G d O L Z a Z 1 o < / d 1 p 1 : U U I D > < d 1 p 1 : _ c o n t e x t C o l l e c t i o n s > < d 2 : K e y V a l u e O f a n y T y p e C o m p o n e n t C o l l e c t i o n O f a n y T y p e g W H h t R N j > < d 2 : K e y   z : R e f = " i 3 2 " / > < d 2 : V a l u e   z : I d = " i 7 9 2 6 " > < d 1 p 1 : U U I D > S r w L 8 O 1 J I q D j < / d 1 p 1 : U U I D > < d 1 p 1 : _ e l e m e n t s > < d 2 : a n y T y p e   z : I d = " i 7 9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7 9 2 0 " / > < d 1 p 1 : U U I D > a A D S U r D t i 4 E Z < / d 1 p 1 : U U I D > < d 1 p 1 : _ p r o p e r t i e s   z : I d = " i 7 9 2 8 "   i : t y p e = " d 1 p 1 : M D M P r o p e r t i e s " > < d 1 p 1 : P a r e n t   z : R e f = " i 7 9 2 7 " / > < d 1 p 1 : U U I D > g X u K t R V y y X f D < / d 1 p 1 : U U I D > < d 1 p 1 : _ c o n t e x t C o l l e c t i o n s > < d 2 : K e y V a l u e O f a n y T y p e C o m p o n e n t C o l l e c t i o n O f a n y T y p e g W H h t R N j > < d 2 : K e y   z : R e f = " i 3 2 " / > < d 2 : V a l u e   z : I d = " i 7 9 2 9 " > < d 1 p 1 : U U I D > t Y 1 m 8 J 5 p D 2 x u < / d 1 p 1 : U U I D > < d 1 p 1 : _ e l e m e n t s > < d 2 : a n y T y p e   z : I d = " i 7 9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2 7 " / > < d 1 p 1 : U U I D > g r I T a O 9 J p m K Z < / d 1 p 1 : U U I D > < d 1 p 1 : C o n t a i n e r   z : R e f = " i 7 9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 r 9 g Q 7 5 y Y e v X 1 ? S h e e t 1 ! R 2 7 1 9 C 1 : R 2 7 2 0 C 1 / 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2 5 " / > < d 1 p 1 : _ l a b e l s > < d 2 : K e y V a l u e O f s t r i n g a n y T y p e > < d 2 : K e y > L a b e l < / d 2 : K e y > < d 2 : V a l u e   z : I d = " i 7 9 3 1 "   i : t y p e = " d 1 p 1 : L a b e l " > < d 1 p 1 : P a r e n t   z : R e f = " i 7 9 2 7 " / > < d 1 p 1 : U U I D > x f g p V o K c n W q 1 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9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7 9 2 0 " / > < d 1 p 1 : U U I D > G R p 1 l Z S R Q R 0 U < / d 1 p 1 : U U I D > < d 1 p 1 : _ p r o p e r t i e s   z : I d = " i 7 9 3 3 "   i : t y p e = " d 1 p 1 : M D M P r o p e r t i e s " > < d 1 p 1 : P a r e n t   z : R e f = " i 7 9 3 2 " / > < d 1 p 1 : U U I D > U c 1 U N T K U f c I y < / d 1 p 1 : U U I D > < d 1 p 1 : _ c o n t e x t C o l l e c t i o n s > < d 2 : K e y V a l u e O f a n y T y p e C o m p o n e n t C o l l e c t i o n O f a n y T y p e g W H h t R N j > < d 2 : K e y   z : R e f = " i 3 2 " / > < d 2 : V a l u e   z : I d = " i 7 9 3 4 " > < d 1 p 1 : U U I D > q W D u l J g v l A i C < / d 1 p 1 : U U I D > < d 1 p 1 : _ e l e m e n t s > < d 2 : a n y T y p e   z : I d = " i 7 9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3 2 " / > < d 1 p 1 : U U I D > G B Y j Y W Z Q O c N h < / d 1 p 1 : U U I D > < d 1 p 1 : C o n t a i n e r   z : R e f = " i 7 9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 r 9 g Q 7 5 y Y e v X 1 ? S h e e t 1 ! R 2 7 2 1 C 1 : R 2 7 2 2 C 1 / 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2 5 " / > < d 1 p 1 : _ l a b e l s > < d 2 : K e y V a l u e O f s t r i n g a n y T y p e > < d 2 : K e y > L a b e l < / d 2 : K e y > < d 2 : V a l u e   z : I d = " i 7 9 3 6 "   i : t y p e = " d 1 p 1 : L a b e l " > < d 1 p 1 : P a r e n t   z : R e f = " i 7 9 3 2 " / > < d 1 p 1 : U U I D > C m 7 5 k e X p q L a d 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9 3 7 "   i : t y p e = " d 1 p 1 : E l e m e n t s " > < d 1 p 1 : P a r e n t   z : R e f = " i 7 9 3 2 " / > < d 1 p 1 : U U I D > m a T m D R J G U k D S < / d 1 p 1 : U U I D > < d 1 p 1 : _ c o n t e x t C o l l e c t i o n s > < d 2 : K e y V a l u e O f a n y T y p e C o m p o n e n t C o l l e c t i o n O f a n y T y p e g W H h t R N j > < d 2 : K e y   z : R e f = " i 3 2 " / > < d 2 : V a l u e   z : I d = " i 7 9 3 8 " > < d 1 p 1 : U U I D > Z U C G R D f o p o I L < / d 1 p 1 : U U I D > < d 1 p 1 : _ e l e m e n t s > < d 2 : a n y T y p e   z : I d = " i 7 9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7 9 3 2 " / > < d 1 p 1 : U U I D > E r N 8 I t A q 0 2 y y < / d 1 p 1 : U U I D > < d 1 p 1 : _ p r o p e r t i e s   z : I d = " i 7 9 4 0 "   i : t y p e = " d 1 p 1 : M D M P r o p e r t i e s " > < d 1 p 1 : P a r e n t   z : R e f = " i 7 9 3 9 " / > < d 1 p 1 : U U I D > O m c u r c O K i V f D < / d 1 p 1 : U U I D > < d 1 p 1 : _ c o n t e x t C o l l e c t i o n s > < d 2 : K e y V a l u e O f a n y T y p e C o m p o n e n t C o l l e c t i o n O f a n y T y p e g W H h t R N j > < d 2 : K e y   z : R e f = " i 3 2 " / > < d 2 : V a l u e   z : I d = " i 7 9 4 1 " > < d 1 p 1 : U U I D > I P j f G Z y Y 3 0 L L < / d 1 p 1 : U U I D > < d 1 p 1 : _ e l e m e n t s > < d 2 : a n y T y p e   z : I d = " i 7 9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3 9 " / > < d 1 p 1 : U U I D > v m 6 J D 1 k W I h d 9 < / d 1 p 1 : U U I D > < d 1 p 1 : C o n t a i n e r   z : R e f = " i 7 9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 r 9 g Q 7 5 y Y e v X 1 ? S h e e t 1 ! R 2 7 2 3 C 1 : R 2 7 2 4 C 1 / 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4 3 "   i : t y p e = " d 1 p 1 : L a b e l " > < d 1 p 1 : P a r e n t   z : R e f = " i 7 9 3 9 " / > < d 1 p 1 : U U I D > N Y h 6 L u o n g P i H 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7 9 3 2 " / > < d 1 p 1 : U U I D > B n h r T l L P j e u E < / d 1 p 1 : U U I D > < d 1 p 1 : _ p r o p e r t i e s   z : I d = " i 7 9 4 5 "   i : t y p e = " d 1 p 1 : M D M P r o p e r t i e s " > < d 1 p 1 : P a r e n t   z : R e f = " i 7 9 4 4 " / > < d 1 p 1 : U U I D > k w E I w X f x h U Z I < / d 1 p 1 : U U I D > < d 1 p 1 : _ c o n t e x t C o l l e c t i o n s > < d 2 : K e y V a l u e O f a n y T y p e C o m p o n e n t C o l l e c t i o n O f a n y T y p e g W H h t R N j > < d 2 : K e y   z : R e f = " i 3 2 " / > < d 2 : V a l u e   z : I d = " i 7 9 4 6 " > < d 1 p 1 : U U I D > p 3 J z o 0 n b a Q z F < / d 1 p 1 : U U I D > < d 1 p 1 : _ e l e m e n t s > < d 2 : a n y T y p e   z : I d = " i 7 9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4 4 " / > < d 1 p 1 : U U I D > Z F G p w J 4 o x k x V < / d 1 p 1 : U U I D > < d 1 p 1 : C o n t a i n e r   z : R e f = " i 7 9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 r 9 g Q 7 5 y Y e v X 1 ? S h e e t 1 ! R 2 7 2 5 C 1 : R 2 7 2 6 C 1 / 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4 8 "   i : t y p e = " d 1 p 1 : L a b e l " > < d 1 p 1 : P a r e n t   z : R e f = " i 7 9 4 4 " / > < d 1 p 1 : U U I D > u 6 F 1 m k U x p c D a 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7 9 3 2 " / > < d 1 p 1 : U U I D > H O Z H 5 w y 1 A y Q 5 < / d 1 p 1 : U U I D > < d 1 p 1 : _ p r o p e r t i e s   z : I d = " i 7 9 5 0 "   i : t y p e = " d 1 p 1 : M D M P r o p e r t i e s " > < d 1 p 1 : P a r e n t   z : R e f = " i 7 9 4 9 " / > < d 1 p 1 : U U I D > R q n g U Z p l N z W J < / d 1 p 1 : U U I D > < d 1 p 1 : _ c o n t e x t C o l l e c t i o n s > < d 2 : K e y V a l u e O f a n y T y p e C o m p o n e n t C o l l e c t i o n O f a n y T y p e g W H h t R N j > < d 2 : K e y   z : R e f = " i 3 2 " / > < d 2 : V a l u e   z : I d = " i 7 9 5 1 " > < d 1 p 1 : U U I D > l v s T 4 B j c 6 9 o q < / d 1 p 1 : U U I D > < d 1 p 1 : _ e l e m e n t s > < d 2 : a n y T y p e   z : I d = " i 7 9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4 9 " / > < d 1 p 1 : U U I D > O 0 A Y Z v V O G z e 8 < / d 1 p 1 : U U I D > < d 1 p 1 : C o n t a i n e r   z : R e f = " i 7 9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 r 9 g Q 7 5 y Y e v X 1 ? S h e e t 1 ! R 2 7 2 7 C 1 : R 2 7 2 8 C 1 / 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5 3 "   i : t y p e = " d 1 p 1 : L a b e l " > < d 1 p 1 : P a r e n t   z : R e f = " i 7 9 4 9 " / > < d 1 p 1 : U U I D > E F D t 3 W b F q K q r 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7 9 3 2 " / > < d 1 p 1 : U U I D > b Q f 4 1 2 4 9 t H z f < / d 1 p 1 : U U I D > < d 1 p 1 : _ p r o p e r t i e s   z : I d = " i 7 9 5 5 "   i : t y p e = " d 1 p 1 : M D M P r o p e r t i e s " > < d 1 p 1 : P a r e n t   z : R e f = " i 7 9 5 4 " / > < d 1 p 1 : U U I D > K G H B l O 1 q t 7 6 B < / d 1 p 1 : U U I D > < d 1 p 1 : _ c o n t e x t C o l l e c t i o n s > < d 2 : K e y V a l u e O f a n y T y p e C o m p o n e n t C o l l e c t i o n O f a n y T y p e g W H h t R N j > < d 2 : K e y   z : R e f = " i 3 2 " / > < d 2 : V a l u e   z : I d = " i 7 9 5 6 " > < d 1 p 1 : U U I D > W m u v A V Z V B 6 P e < / d 1 p 1 : U U I D > < d 1 p 1 : _ e l e m e n t s > < d 2 : a n y T y p e   z : I d = " i 7 9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5 4 " / > < d 1 p 1 : U U I D > U Q L c d I C 3 Q t G y < / d 1 p 1 : U U I D > < d 1 p 1 : C o n t a i n e r   z : R e f = " i 7 9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 r 9 g Q 7 5 y Y e v X 1 ? S h e e t 1 ! R 2 7 2 9 C 1 : R 2 7 3 0 C 1 / 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5 8 "   i : t y p e = " d 1 p 1 : L a b e l " > < d 1 p 1 : P a r e n t   z : R e f = " i 7 9 5 4 " / > < d 1 p 1 : U U I D > Q J F c C I Q 7 R j H 0 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7 9 3 2 " / > < d 1 p 1 : U U I D > P Q V X k Z 4 c Q U O B < / d 1 p 1 : U U I D > < d 1 p 1 : _ p r o p e r t i e s   z : I d = " i 7 9 6 0 "   i : t y p e = " d 1 p 1 : M D M P r o p e r t i e s " > < d 1 p 1 : P a r e n t   z : R e f = " i 7 9 5 9 " / > < d 1 p 1 : U U I D > v i 1 t G 7 7 T 3 9 6 y < / d 1 p 1 : U U I D > < d 1 p 1 : _ c o n t e x t C o l l e c t i o n s > < d 2 : K e y V a l u e O f a n y T y p e C o m p o n e n t C o l l e c t i o n O f a n y T y p e g W H h t R N j > < d 2 : K e y   z : R e f = " i 3 2 " / > < d 2 : V a l u e   z : I d = " i 7 9 6 1 " > < d 1 p 1 : U U I D > B l N w a I 6 Q 1 n o V < / d 1 p 1 : U U I D > < d 1 p 1 : _ e l e m e n t s > < d 2 : a n y T y p e   z : I d = " i 7 9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5 9 " / > < d 1 p 1 : U U I D > B a N l 4 C v s f 5 1 d < / d 1 p 1 : U U I D > < d 1 p 1 : C o n t a i n e r   z : R e f = " i 7 9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 r 9 g Q 7 5 y Y e v X 1 ? S h e e t 1 ! R 2 7 3 1 C 1 : R 2 7 3 2 C 1 / 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6 3 "   i : t y p e = " d 1 p 1 : L a b e l " > < d 1 p 1 : P a r e n t   z : R e f = " i 7 9 5 9 " / > < d 1 p 1 : U U I D > E O j W j v S A 4 D 2 S 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7 9 3 2 " / > < d 1 p 1 : U U I D > r 8 c l z 8 9 y Z v K b < / d 1 p 1 : U U I D > < d 1 p 1 : _ p r o p e r t i e s   z : I d = " i 7 9 6 5 "   i : t y p e = " d 1 p 1 : M D M P r o p e r t i e s " > < d 1 p 1 : P a r e n t   z : R e f = " i 7 9 6 4 " / > < d 1 p 1 : U U I D > Z q O E 9 5 l Y T Y a 1 < / d 1 p 1 : U U I D > < d 1 p 1 : _ c o n t e x t C o l l e c t i o n s > < d 2 : K e y V a l u e O f a n y T y p e C o m p o n e n t C o l l e c t i o n O f a n y T y p e g W H h t R N j > < d 2 : K e y   z : R e f = " i 3 2 " / > < d 2 : V a l u e   z : I d = " i 7 9 6 6 " > < d 1 p 1 : U U I D > v Q e I w 0 7 S 4 g r r < / d 1 p 1 : U U I D > < d 1 p 1 : _ e l e m e n t s > < d 2 : a n y T y p e   z : I d = " i 7 9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6 4 " / > < d 1 p 1 : U U I D > m W Z 1 P O S G u v S u < / d 1 p 1 : U U I D > < d 1 p 1 : C o n t a i n e r   z : R e f = " i 7 9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 r 9 g Q 7 5 y Y e v X 1 ? S h e e t 1 ! R 2 7 3 3 C 1 : R 2 7 3 4 C 1 / 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6 8 "   i : t y p e = " d 1 p 1 : L a b e l " > < d 1 p 1 : P a r e n t   z : R e f = " i 7 9 6 4 " / > < d 1 p 1 : U U I D > e T S w c C C U E I L T 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9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7 9 2 0 " / > < d 1 p 1 : U U I D > G E l y w u X 9 w K e b < / d 1 p 1 : U U I D > < d 1 p 1 : _ p r o p e r t i e s   z : I d = " i 7 9 7 0 "   i : t y p e = " d 1 p 1 : M D M P r o p e r t i e s " > < d 1 p 1 : P a r e n t   z : R e f = " i 7 9 6 9 " / > < d 1 p 1 : U U I D > u 1 R 4 C P B o 9 U q o < / d 1 p 1 : U U I D > < d 1 p 1 : _ c o n t e x t C o l l e c t i o n s > < d 2 : K e y V a l u e O f a n y T y p e C o m p o n e n t C o l l e c t i o n O f a n y T y p e g W H h t R N j > < d 2 : K e y   z : R e f = " i 3 2 " / > < d 2 : V a l u e   z : I d = " i 7 9 7 1 " > < d 1 p 1 : U U I D > c n 6 q 7 j j 7 9 i U n < / d 1 p 1 : U U I D > < d 1 p 1 : _ e l e m e n t s > < d 2 : a n y T y p e   z : I d = " i 7 9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6 9 " / > < d 1 p 1 : U U I D > b u J E G U I K 8 v O 3 < / d 1 p 1 : U U I D > < d 1 p 1 : C o n t a i n e r   z : R e f = " i 7 9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 r 9 g Q 7 5 y Y e v X 1 ? S h e e t 1 ! R 2 7 3 5 C 1 : R 2 7 3 6 C 1 / 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2 5 " / > < d 1 p 1 : _ l a b e l s > < d 2 : K e y V a l u e O f s t r i n g a n y T y p e > < d 2 : K e y > L a b e l < / d 2 : K e y > < d 2 : V a l u e   z : I d = " i 7 9 7 3 "   i : t y p e = " d 1 p 1 : L a b e l " > < d 1 p 1 : P a r e n t   z : R e f = " i 7 9 6 9 " / > < d 1 p 1 : U U I D > N 2 X h j z E a z 2 W i 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9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7 9 2 0 " / > < d 1 p 1 : U U I D > W f P C 8 5 1 U b f 9 P < / d 1 p 1 : U U I D > < d 1 p 1 : _ p r o p e r t i e s   z : I d = " i 7 9 7 5 "   i : t y p e = " d 1 p 1 : M D M P r o p e r t i e s " > < d 1 p 1 : P a r e n t   z : R e f = " i 7 9 7 4 " / > < d 1 p 1 : U U I D > c C P p f C r a r v S m < / d 1 p 1 : U U I D > < d 1 p 1 : _ c o n t e x t C o l l e c t i o n s > < d 2 : K e y V a l u e O f a n y T y p e C o m p o n e n t C o l l e c t i o n O f a n y T y p e g W H h t R N j > < d 2 : K e y   z : R e f = " i 3 2 " / > < d 2 : V a l u e   z : I d = " i 7 9 7 6 " > < d 1 p 1 : U U I D > P n I L L U u W j p Y S < / d 1 p 1 : U U I D > < d 1 p 1 : _ e l e m e n t s > < d 2 : a n y T y p e   z : I d = " i 7 9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7 4 " / > < d 1 p 1 : U U I D > E 6 i q M g q y Z C H 5 < / d 1 p 1 : U U I D > < d 1 p 1 : C o n t a i n e r   z : R e f = " i 7 9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 r 9 g Q 7 5 y Y e v X 1 ? S h e e t 1 ! R 2 7 3 7 C 1 : R 2 7 3 8 C 1 / 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2 5 " / > < d 1 p 1 : _ l a b e l s > < d 2 : K e y V a l u e O f s t r i n g a n y T y p e > < d 2 : K e y > L a b e l < / d 2 : K e y > < d 2 : V a l u e   z : I d = " i 7 9 7 8 "   i : t y p e = " d 1 p 1 : L a b e l " > < d 1 p 1 : P a r e n t   z : R e f = " i 7 9 7 4 " / > < d 1 p 1 : U U I D > g K A R X o r w 1 H d D 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9 7 9 "   i : t y p e = " d 1 p 1 : E l e m e n t s " > < d 1 p 1 : P a r e n t   z : R e f = " i 7 9 7 4 " / > < d 1 p 1 : U U I D > i n r m t O Q 7 K H c T < / d 1 p 1 : U U I D > < d 1 p 1 : _ c o n t e x t C o l l e c t i o n s > < d 2 : K e y V a l u e O f a n y T y p e C o m p o n e n t C o l l e c t i o n O f a n y T y p e g W H h t R N j > < d 2 : K e y   z : R e f = " i 3 2 " / > < d 2 : V a l u e   z : I d = " i 7 9 8 0 " > < d 1 p 1 : U U I D > h L c T n N m 6 N C Y V < / d 1 p 1 : U U I D > < d 1 p 1 : _ e l e m e n t s > < d 2 : a n y T y p e   z : I d = " i 7 9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7 9 7 4 " / > < d 1 p 1 : U U I D > M Q l M O B E 5 C 1 Q x < / d 1 p 1 : U U I D > < d 1 p 1 : _ p r o p e r t i e s   z : I d = " i 7 9 8 2 "   i : t y p e = " d 1 p 1 : M D M P r o p e r t i e s " > < d 1 p 1 : P a r e n t   z : R e f = " i 7 9 8 1 " / > < d 1 p 1 : U U I D > Q 3 c 7 2 3 6 w b i x d < / d 1 p 1 : U U I D > < d 1 p 1 : _ c o n t e x t C o l l e c t i o n s > < d 2 : K e y V a l u e O f a n y T y p e C o m p o n e n t C o l l e c t i o n O f a n y T y p e g W H h t R N j > < d 2 : K e y   z : R e f = " i 3 2 " / > < d 2 : V a l u e   z : I d = " i 7 9 8 3 " > < d 1 p 1 : U U I D > J 6 8 o A 1 U 1 p 7 j j < / d 1 p 1 : U U I D > < d 1 p 1 : _ e l e m e n t s > < d 2 : a n y T y p e   z : I d = " i 7 9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8 1 " / > < d 1 p 1 : U U I D > Z A N K F f N Q f N 1 S < / d 1 p 1 : U U I D > < d 1 p 1 : C o n t a i n e r   z : R e f = " i 7 9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 r 9 g Q 7 5 y Y e v X 1 ? S h e e t 1 ! R 2 7 3 9 C 1 : R 2 7 4 0 C 1 / 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7 9 8 5 "   i : t y p e = " d 1 p 1 : L a b e l " > < d 1 p 1 : P a r e n t   z : R e f = " i 7 9 8 1 " / > < d 1 p 1 : U U I D > C e h 1 C h A v 5 p y q 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7 9 7 4 " / > < d 1 p 1 : U U I D > X U I s s 2 K l S D b R < / d 1 p 1 : U U I D > < d 1 p 1 : _ p r o p e r t i e s   z : I d = " i 7 9 8 7 "   i : t y p e = " d 1 p 1 : M D M P r o p e r t i e s " > < d 1 p 1 : P a r e n t   z : R e f = " i 7 9 8 6 " / > < d 1 p 1 : U U I D > t x e p t m 2 i K E e P < / d 1 p 1 : U U I D > < d 1 p 1 : _ c o n t e x t C o l l e c t i o n s > < d 2 : K e y V a l u e O f a n y T y p e C o m p o n e n t C o l l e c t i o n O f a n y T y p e g W H h t R N j > < d 2 : K e y   z : R e f = " i 3 2 " / > < d 2 : V a l u e   z : I d = " i 7 9 8 8 " > < d 1 p 1 : U U I D > b B y h t O Q W U 3 e 1 < / d 1 p 1 : U U I D > < d 1 p 1 : _ e l e m e n t s > < d 2 : a n y T y p e   z : I d = " i 7 9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8 6 " / > < d 1 p 1 : U U I D > j w q 6 U g 8 8 E r w O < / d 1 p 1 : U U I D > < d 1 p 1 : C o n t a i n e r   z : R e f = " i 7 9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 r 9 g Q 7 5 y Y e v X 1 ? S h e e t 1 ! R 2 7 4 1 C 1 : R 2 7 4 2 C 1 / 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7 9 9 0 "   i : t y p e = " d 1 p 1 : L a b e l " > < d 1 p 1 : P a r e n t   z : R e f = " i 7 9 8 6 " / > < d 1 p 1 : U U I D > T X 1 5 f c 0 9 D Q J 4 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7 9 7 4 " / > < d 1 p 1 : U U I D > F e 7 Q p 7 w z E 0 t O < / d 1 p 1 : U U I D > < d 1 p 1 : _ p r o p e r t i e s   z : I d = " i 7 9 9 2 "   i : t y p e = " d 1 p 1 : M D M P r o p e r t i e s " > < d 1 p 1 : P a r e n t   z : R e f = " i 7 9 9 1 " / > < d 1 p 1 : U U I D > T q K C F B Z Z h 7 o E < / d 1 p 1 : U U I D > < d 1 p 1 : _ c o n t e x t C o l l e c t i o n s > < d 2 : K e y V a l u e O f a n y T y p e C o m p o n e n t C o l l e c t i o n O f a n y T y p e g W H h t R N j > < d 2 : K e y   z : R e f = " i 3 2 " / > < d 2 : V a l u e   z : I d = " i 7 9 9 3 " > < d 1 p 1 : U U I D > j r i Q 6 g 7 8 T o 8 7 < / d 1 p 1 : U U I D > < d 1 p 1 : _ e l e m e n t s > < d 2 : a n y T y p e   z : I d = " i 7 9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9 1 " / > < d 1 p 1 : U U I D > x 4 N o G g L 1 P k J C < / d 1 p 1 : U U I D > < d 1 p 1 : C o n t a i n e r   z : R e f = " i 7 9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 r 9 g Q 7 5 y Y e v X 1 ? S h e e t 1 ! R 2 7 4 3 C 1 : R 2 7 4 4 C 1 / 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7 9 9 5 "   i : t y p e = " d 1 p 1 : L a b e l " > < d 1 p 1 : P a r e n t   z : R e f = " i 7 9 9 1 " / > < d 1 p 1 : U U I D > N W d M 1 q H h o p i 6 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7 9 7 4 " / > < d 1 p 1 : U U I D > Y v i u J G R 2 U i f j < / d 1 p 1 : U U I D > < d 1 p 1 : _ p r o p e r t i e s   z : I d = " i 7 9 9 7 "   i : t y p e = " d 1 p 1 : M D M P r o p e r t i e s " > < d 1 p 1 : P a r e n t   z : R e f = " i 7 9 9 6 " / > < d 1 p 1 : U U I D > D O Q T f E U t H m P o < / d 1 p 1 : U U I D > < d 1 p 1 : _ c o n t e x t C o l l e c t i o n s > < d 2 : K e y V a l u e O f a n y T y p e C o m p o n e n t C o l l e c t i o n O f a n y T y p e g W H h t R N j > < d 2 : K e y   z : R e f = " i 3 2 " / > < d 2 : V a l u e   z : I d = " i 7 9 9 8 " > < d 1 p 1 : U U I D > z t B i t y 4 u r M G K < / d 1 p 1 : U U I D > < d 1 p 1 : _ e l e m e n t s > < d 2 : a n y T y p e   z : I d = " i 7 9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9 6 " / > < d 1 p 1 : U U I D > p v T A x y z H i f M t < / d 1 p 1 : U U I D > < d 1 p 1 : C o n t a i n e r   z : R e f = " i 7 9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 r 9 g Q 7 5 y Y e v X 1 ? S h e e t 1 ! R 2 7 4 5 C 1 : R 2 7 4 6 C 1 / 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0 0 "   i : t y p e = " d 1 p 1 : L a b e l " > < d 1 p 1 : P a r e n t   z : R e f = " i 7 9 9 6 " / > < d 1 p 1 : U U I D > k f j N S p y r 1 3 k j 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7 9 7 4 " / > < d 1 p 1 : U U I D > j T 6 o u u 5 n 6 d 3 O < / d 1 p 1 : U U I D > < d 1 p 1 : _ p r o p e r t i e s   z : I d = " i 8 0 0 2 "   i : t y p e = " d 1 p 1 : M D M P r o p e r t i e s " > < d 1 p 1 : P a r e n t   z : R e f = " i 8 0 0 1 " / > < d 1 p 1 : U U I D > N p e O T P 0 V q k p X < / d 1 p 1 : U U I D > < d 1 p 1 : _ c o n t e x t C o l l e c t i o n s > < d 2 : K e y V a l u e O f a n y T y p e C o m p o n e n t C o l l e c t i o n O f a n y T y p e g W H h t R N j > < d 2 : K e y   z : R e f = " i 3 2 " / > < d 2 : V a l u e   z : I d = " i 8 0 0 3 " > < d 1 p 1 : U U I D > Z o H c p Z V 2 I F g u < / d 1 p 1 : U U I D > < d 1 p 1 : _ e l e m e n t s > < d 2 : a n y T y p e   z : I d = " i 8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0 1 " / > < d 1 p 1 : U U I D > n T 6 U x I G e h S S E < / d 1 p 1 : U U I D > < d 1 p 1 : C o n t a i n e r   z : R e f = " i 8 0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 r 9 g Q 7 5 y Y e v X 1 ? S h e e t 1 ! R 2 7 4 7 C 1 : R 2 7 4 8 C 1 / 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0 5 "   i : t y p e = " d 1 p 1 : L a b e l " > < d 1 p 1 : P a r e n t   z : R e f = " i 8 0 0 1 " / > < d 1 p 1 : U U I D > i H Y y d W H P m V Q 9 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7 9 7 4 " / > < d 1 p 1 : U U I D > v G 4 e 2 W O v N 2 M B < / d 1 p 1 : U U I D > < d 1 p 1 : _ p r o p e r t i e s   z : I d = " i 8 0 0 7 "   i : t y p e = " d 1 p 1 : M D M P r o p e r t i e s " > < d 1 p 1 : P a r e n t   z : R e f = " i 8 0 0 6 " / > < d 1 p 1 : U U I D > Q r a b X v f O G 5 g I < / d 1 p 1 : U U I D > < d 1 p 1 : _ c o n t e x t C o l l e c t i o n s > < d 2 : K e y V a l u e O f a n y T y p e C o m p o n e n t C o l l e c t i o n O f a n y T y p e g W H h t R N j > < d 2 : K e y   z : R e f = " i 3 2 " / > < d 2 : V a l u e   z : I d = " i 8 0 0 8 " > < d 1 p 1 : U U I D > j W c I J U l K J u e A < / d 1 p 1 : U U I D > < d 1 p 1 : _ e l e m e n t s > < d 2 : a n y T y p e   z : I d = " i 8 0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0 6 " / > < d 1 p 1 : U U I D > Q f i h d K 1 M W C I 8 < / d 1 p 1 : U U I D > < d 1 p 1 : C o n t a i n e r   z : R e f = " i 8 0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 r 9 g Q 7 5 y Y e v X 1 ? S h e e t 1 ! R 2 7 4 9 C 1 : R 2 7 5 0 C 1 / 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1 0 "   i : t y p e = " d 1 p 1 : L a b e l " > < d 1 p 1 : P a r e n t   z : R e f = " i 8 0 0 6 " / > < d 1 p 1 : U U I D > L v G 8 X h l y 4 W k 4 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7 9 7 4 " / > < d 1 p 1 : U U I D > m S A r a 4 7 8 D O e n < / d 1 p 1 : U U I D > < d 1 p 1 : _ p r o p e r t i e s   z : I d = " i 8 0 1 2 "   i : t y p e = " d 1 p 1 : M D M P r o p e r t i e s " > < d 1 p 1 : P a r e n t   z : R e f = " i 8 0 1 1 " / > < d 1 p 1 : U U I D > y 4 f X l S n z y y o b < / d 1 p 1 : U U I D > < d 1 p 1 : _ c o n t e x t C o l l e c t i o n s > < d 2 : K e y V a l u e O f a n y T y p e C o m p o n e n t C o l l e c t i o n O f a n y T y p e g W H h t R N j > < d 2 : K e y   z : R e f = " i 3 2 " / > < d 2 : V a l u e   z : I d = " i 8 0 1 3 " > < d 1 p 1 : U U I D > j 7 V M s H 5 k N a I 2 < / d 1 p 1 : U U I D > < d 1 p 1 : _ e l e m e n t s > < d 2 : a n y T y p e   z : I d = " i 8 0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1 1 " / > < d 1 p 1 : U U I D > L 7 v 6 F T x o N e K P < / d 1 p 1 : U U I D > < d 1 p 1 : C o n t a i n e r   z : R e f = " i 8 0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 r 9 g Q 7 5 y Y e v X 1 ? S h e e t 1 ! R 2 7 5 1 C 1 : R 2 7 5 2 C 1 / 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1 5 "   i : t y p e = " d 1 p 1 : L a b e l " > < d 1 p 1 : P a r e n t   z : R e f = " i 8 0 1 1 " / > < d 1 p 1 : U U I D > r w q g k f 1 8 R d X I 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7 9 7 4 " / > < d 1 p 1 : U U I D > f P Y z x 3 0 E q i 1 e < / d 1 p 1 : U U I D > < d 1 p 1 : _ p r o p e r t i e s   z : I d = " i 8 0 1 7 "   i : t y p e = " d 1 p 1 : M D M P r o p e r t i e s " > < d 1 p 1 : P a r e n t   z : R e f = " i 8 0 1 6 " / > < d 1 p 1 : U U I D > r N k 2 H p N g 2 H 1 f < / d 1 p 1 : U U I D > < d 1 p 1 : _ c o n t e x t C o l l e c t i o n s > < d 2 : K e y V a l u e O f a n y T y p e C o m p o n e n t C o l l e c t i o n O f a n y T y p e g W H h t R N j > < d 2 : K e y   z : R e f = " i 3 2 " / > < d 2 : V a l u e   z : I d = " i 8 0 1 8 " > < d 1 p 1 : U U I D > r o f O G j w i x n J n < / d 1 p 1 : U U I D > < d 1 p 1 : _ e l e m e n t s > < d 2 : a n y T y p e   z : I d = " i 8 0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1 6 " / > < d 1 p 1 : U U I D > b r u e A A N N y G X e < / d 1 p 1 : U U I D > < d 1 p 1 : C o n t a i n e r   z : R e f = " i 8 0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 r 9 g Q 7 5 y Y e v X 1 ? S h e e t 1 ! R 2 7 5 3 C 1 : R 2 7 5 4 C 1 / 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2 0 "   i : t y p e = " d 1 p 1 : L a b e l " > < d 1 p 1 : P a r e n t   z : R e f = " i 8 0 1 6 " / > < d 1 p 1 : U U I D > s 6 1 v A K 2 S 5 L k H 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7 9 7 4 " / > < d 1 p 1 : U U I D > s F f a e n I N u v Y t < / d 1 p 1 : U U I D > < d 1 p 1 : _ p r o p e r t i e s   z : I d = " i 8 0 2 2 "   i : t y p e = " d 1 p 1 : M D M P r o p e r t i e s " > < d 1 p 1 : P a r e n t   z : R e f = " i 8 0 2 1 " / > < d 1 p 1 : U U I D > c E d i N m A G H P G b < / d 1 p 1 : U U I D > < d 1 p 1 : _ c o n t e x t C o l l e c t i o n s > < d 2 : K e y V a l u e O f a n y T y p e C o m p o n e n t C o l l e c t i o n O f a n y T y p e g W H h t R N j > < d 2 : K e y   z : R e f = " i 3 2 " / > < d 2 : V a l u e   z : I d = " i 8 0 2 3 " > < d 1 p 1 : U U I D > q j h o s m d N E 6 U a < / d 1 p 1 : U U I D > < d 1 p 1 : _ e l e m e n t s > < d 2 : a n y T y p e   z : I d = " i 8 0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2 1 " / > < d 1 p 1 : U U I D > v t g 1 3 o s t R B q C < / d 1 p 1 : U U I D > < d 1 p 1 : C o n t a i n e r   z : R e f = " i 8 0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 r 9 g Q 7 5 y Y e v X 1 ? S h e e t 1 ! R 2 7 5 5 C 1 : R 2 7 5 6 C 1 / 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2 5 "   i : t y p e = " d 1 p 1 : L a b e l " > < d 1 p 1 : P a r e n t   z : R e f = " i 8 0 2 1 " / > < d 1 p 1 : U U I D > H x 1 5 r q W G i I 8 w 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7 9 7 4 " / > < d 1 p 1 : U U I D > t 0 7 b Q c j T I 7 Z Q < / d 1 p 1 : U U I D > < d 1 p 1 : _ p r o p e r t i e s   z : I d = " i 8 0 2 7 "   i : t y p e = " d 1 p 1 : M D M P r o p e r t i e s " > < d 1 p 1 : P a r e n t   z : R e f = " i 8 0 2 6 " / > < d 1 p 1 : U U I D > F N V K n D g S k T p c < / d 1 p 1 : U U I D > < d 1 p 1 : _ c o n t e x t C o l l e c t i o n s > < d 2 : K e y V a l u e O f a n y T y p e C o m p o n e n t C o l l e c t i o n O f a n y T y p e g W H h t R N j > < d 2 : K e y   z : R e f = " i 3 2 " / > < d 2 : V a l u e   z : I d = " i 8 0 2 8 " > < d 1 p 1 : U U I D > Z j f L o K a m v C o e < / d 1 p 1 : U U I D > < d 1 p 1 : _ e l e m e n t s > < d 2 : a n y T y p e   z : I d = " i 8 0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2 6 " / > < d 1 p 1 : U U I D > F K M e h Y J y 1 e i e < / d 1 p 1 : U U I D > < d 1 p 1 : C o n t a i n e r   z : R e f = " i 8 0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 r 9 g Q 7 5 y Y e v X 1 ? S h e e t 1 ! R 2 7 5 7 C 1 : R 2 7 5 8 C 1 / 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3 0 "   i : t y p e = " d 1 p 1 : L a b e l " > < d 1 p 1 : P a r e n t   z : R e f = " i 8 0 2 6 " / > < d 1 p 1 : U U I D > N Q 8 B b a j L Y n C Y 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0 3 1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7 8 6 9 " / > < d 1 p 1 : U U I D > y 0 D Y 3 K P S 5 Z 1 Q < / d 1 p 1 : U U I D > < d 1 p 1 : _ p r o p e r t i e s   z : I d = " i 8 0 3 2 "   i : t y p e = " d 1 p 1 : M D M P r o p e r t i e s " > < d 1 p 1 : P a r e n t   z : R e f = " i 8 0 3 1 " / > < d 1 p 1 : U U I D > O S k A b B 0 m D E W V < / d 1 p 1 : U U I D > < d 1 p 1 : _ c o n t e x t C o l l e c t i o n s > < d 2 : K e y V a l u e O f a n y T y p e C o m p o n e n t C o l l e c t i o n O f a n y T y p e g W H h t R N j > < d 2 : K e y   z : R e f = " i 3 2 " / > < d 2 : V a l u e   z : I d = " i 8 0 3 3 " > < d 1 p 1 : U U I D > H h F H m E R E k 1 E d < / d 1 p 1 : U U I D > < d 1 p 1 : _ e l e m e n t s > < d 2 : a n y T y p e   z : I d = " i 8 0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3 1 " / > < d 1 p 1 : U U I D > s B v M K 2 j 9 B A 3 V < / d 1 p 1 : U U I D > < d 1 p 1 : C o n t a i n e r   z : R e f = " i 8 0 3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0 3 5 "   i : t y p e = " d 1 p 1 : L a b e l " > < d 1 p 1 : P a r e n t   z : R e f = " i 8 0 3 1 " / > < d 1 p 1 : U U I D > o l 8 F u q w 1 a s 9 w 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3 6 "   i : t y p e = " d 1 p 1 : E l e m e n t s " > < d 1 p 1 : P a r e n t   z : R e f = " i 8 0 3 1 " / > < d 1 p 1 : U U I D > J M X G B t K 8 6 B 4 W < / d 1 p 1 : U U I D > < d 1 p 1 : _ c o n t e x t C o l l e c t i o n s > < d 2 : K e y V a l u e O f a n y T y p e C o m p o n e n t C o l l e c t i o n O f a n y T y p e g W H h t R N j > < d 2 : K e y   z : R e f = " i 3 2 " / > < d 2 : V a l u e   z : I d = " i 8 0 3 7 " > < d 1 p 1 : U U I D > O Q N 1 n I D 8 j Q N r < / d 1 p 1 : U U I D > < d 1 p 1 : _ e l e m e n t s > < d 2 : a n y T y p e   z : I d = " i 8 0 3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8 0 3 1 " / > < d 1 p 1 : U U I D > p J R N O 2 T B u x g X < / d 1 p 1 : U U I D > < d 1 p 1 : _ p r o p e r t i e s   z : I d = " i 8 0 3 9 "   i : t y p e = " d 1 p 1 : M D M P r o p e r t i e s " > < d 1 p 1 : P a r e n t   z : R e f = " i 8 0 3 8 " / > < d 1 p 1 : U U I D > d Z K t N C a C y 1 V 9 < / d 1 p 1 : U U I D > < d 1 p 1 : _ c o n t e x t C o l l e c t i o n s > < d 2 : K e y V a l u e O f a n y T y p e C o m p o n e n t C o l l e c t i o n O f a n y T y p e g W H h t R N j > < d 2 : K e y   z : R e f = " i 3 2 " / > < d 2 : V a l u e   z : I d = " i 8 0 4 0 " > < d 1 p 1 : U U I D > P B M y N d 4 b O H I Z < / d 1 p 1 : U U I D > < d 1 p 1 : _ e l e m e n t s > < d 2 : a n y T y p e   z : I d = " i 8 0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3 8 " / > < d 1 p 1 : U U I D > O n b M f X U I o u i M < / d 1 p 1 : U U I D > < d 1 p 1 : C o n t a i n e r   z : R e f = " i 8 0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 r 9 g Q 7 5 y Y e v X 1 ? S h e e t 1 ! R 2 7 6 0 C 1 : R 2 7 6 1 C 1 / 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3 6 " / > < d 1 p 1 : _ l a b e l s > < d 2 : K e y V a l u e O f s t r i n g a n y T y p e > < d 2 : K e y > L a b e l < / d 2 : K e y > < d 2 : V a l u e   z : I d = " i 8 0 4 2 "   i : t y p e = " d 1 p 1 : L a b e l " > < d 1 p 1 : P a r e n t   z : R e f = " i 8 0 3 8 " / > < d 1 p 1 : U U I D > V j m i Z 7 B f u 1 S t 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4 3 "   i : t y p e = " d 1 p 1 : E l e m e n t s " > < d 1 p 1 : P a r e n t   z : R e f = " i 8 0 3 8 " / > < d 1 p 1 : U U I D > a U V y 7 6 x h Y R R l < / d 1 p 1 : U U I D > < d 1 p 1 : _ c o n t e x t C o l l e c t i o n s > < d 2 : K e y V a l u e O f a n y T y p e C o m p o n e n t C o l l e c t i o n O f a n y T y p e g W H h t R N j > < d 2 : K e y   z : R e f = " i 3 2 " / > < d 2 : V a l u e   z : I d = " i 8 0 4 4 " > < d 1 p 1 : U U I D > y Z u I 3 u e M U g s 4 < / d 1 p 1 : U U I D > < d 1 p 1 : _ e l e m e n t s > < d 2 : a n y T y p e   z : I d = " i 8 0 4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8 0 3 8 " / > < d 1 p 1 : U U I D > b f D x 9 9 8 R n k P q < / d 1 p 1 : U U I D > < d 1 p 1 : _ p r o p e r t i e s   z : I d = " i 8 0 4 6 "   i : t y p e = " d 1 p 1 : M D M P r o p e r t i e s " > < d 1 p 1 : P a r e n t   z : R e f = " i 8 0 4 5 " / > < d 1 p 1 : U U I D > v j 2 h a C p A r v 4 I < / d 1 p 1 : U U I D > < d 1 p 1 : _ c o n t e x t C o l l e c t i o n s > < d 2 : K e y V a l u e O f a n y T y p e C o m p o n e n t C o l l e c t i o n O f a n y T y p e g W H h t R N j > < d 2 : K e y   z : R e f = " i 3 2 " / > < d 2 : V a l u e   z : I d = " i 8 0 4 7 " > < d 1 p 1 : U U I D > j w x i F c H c R v c k < / d 1 p 1 : U U I D > < d 1 p 1 : _ e l e m e n t s > < d 2 : a n y T y p e   z : I d = " i 8 0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4 5 " / > < d 1 p 1 : U U I D > e O h b h N W i d 9 3 o < / d 1 p 1 : U U I D > < d 1 p 1 : C o n t a i n e r   z : R e f = " i 8 0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 r 9 g Q 7 5 y Y e v X 1 ? S h e e t 1 ! R 2 7 6 2 C 1 : R 2 7 6 3 C 1 / 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4 3 " / > < d 1 p 1 : _ l a b e l s > < d 2 : K e y V a l u e O f s t r i n g a n y T y p e > < d 2 : K e y > L a b e l < / d 2 : K e y > < d 2 : V a l u e   z : I d = " i 8 0 4 9 "   i : t y p e = " d 1 p 1 : L a b e l " > < d 1 p 1 : P a r e n t   z : R e f = " i 8 0 4 5 " / > < d 1 p 1 : U U I D > v O g v 2 B F Y K D T F 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5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8 0 3 8 " / > < d 1 p 1 : U U I D > i O n A f C 3 3 p g k V < / d 1 p 1 : U U I D > < d 1 p 1 : _ p r o p e r t i e s   z : I d = " i 8 0 5 1 "   i : t y p e = " d 1 p 1 : M D M P r o p e r t i e s " > < d 1 p 1 : P a r e n t   z : R e f = " i 8 0 5 0 " / > < d 1 p 1 : U U I D > g X B M d I s g t T g u < / d 1 p 1 : U U I D > < d 1 p 1 : _ c o n t e x t C o l l e c t i o n s > < d 2 : K e y V a l u e O f a n y T y p e C o m p o n e n t C o l l e c t i o n O f a n y T y p e g W H h t R N j > < d 2 : K e y   z : R e f = " i 3 2 " / > < d 2 : V a l u e   z : I d = " i 8 0 5 2 " > < d 1 p 1 : U U I D > e w C L n G 5 J H R 6 L < / d 1 p 1 : U U I D > < d 1 p 1 : _ e l e m e n t s > < d 2 : a n y T y p e   z : I d = " i 8 0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5 0 " / > < d 1 p 1 : U U I D > Z O d e Z W q q 1 I 5 s < / d 1 p 1 : U U I D > < d 1 p 1 : C o n t a i n e r   z : R e f = " i 8 0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 r 9 g Q 7 5 y Y e v X 1 ? S h e e t 1 ! R 2 7 6 4 C 1 : R 2 7 6 5 C 1 / 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4 3 " / > < d 1 p 1 : _ l a b e l s > < d 2 : K e y V a l u e O f s t r i n g a n y T y p e > < d 2 : K e y > L a b e l < / d 2 : K e y > < d 2 : V a l u e   z : I d = " i 8 0 5 4 "   i : t y p e = " d 1 p 1 : L a b e l " > < d 1 p 1 : P a r e n t   z : R e f = " i 8 0 5 0 " / > < d 1 p 1 : U U I D > X P Y z y H P Z p K Y i 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5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8 0 3 8 " / > < d 1 p 1 : U U I D > b g D y P L S f 1 R N P < / d 1 p 1 : U U I D > < d 1 p 1 : _ p r o p e r t i e s   z : I d = " i 8 0 5 6 "   i : t y p e = " d 1 p 1 : M D M P r o p e r t i e s " > < d 1 p 1 : P a r e n t   z : R e f = " i 8 0 5 5 " / > < d 1 p 1 : U U I D > W 5 9 I C 5 2 S t y 1 w < / d 1 p 1 : U U I D > < d 1 p 1 : _ c o n t e x t C o l l e c t i o n s > < d 2 : K e y V a l u e O f a n y T y p e C o m p o n e n t C o l l e c t i o n O f a n y T y p e g W H h t R N j > < d 2 : K e y   z : R e f = " i 3 2 " / > < d 2 : V a l u e   z : I d = " i 8 0 5 7 " > < d 1 p 1 : U U I D > I K 5 X E u h V b 0 r O < / d 1 p 1 : U U I D > < d 1 p 1 : _ e l e m e n t s > < d 2 : a n y T y p e   z : I d = " i 8 0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5 5 " / > < d 1 p 1 : U U I D > i O G W o 0 1 c 1 U u r < / d 1 p 1 : U U I D > < d 1 p 1 : C o n t a i n e r   z : R e f = " i 8 0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 r 9 g Q 7 5 y Y e v X 1 ? S h e e t 1 ! R 2 7 6 6 C 1 : R 2 7 6 7 C 1 / 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4 3 " / > < d 1 p 1 : _ l a b e l s > < d 2 : K e y V a l u e O f s t r i n g a n y T y p e > < d 2 : K e y > L a b e l < / d 2 : K e y > < d 2 : V a l u e   z : I d = " i 8 0 5 9 "   i : t y p e = " d 1 p 1 : L a b e l " > < d 1 p 1 : P a r e n t   z : R e f = " i 8 0 5 5 " / > < d 1 p 1 : U U I D > U k 4 J P e q K C I j 3 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6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8 0 3 8 " / > < d 1 p 1 : U U I D > n C R O J j M m Z 9 0 P < / d 1 p 1 : U U I D > < d 1 p 1 : _ p r o p e r t i e s   z : I d = " i 8 0 6 1 "   i : t y p e = " d 1 p 1 : M D M P r o p e r t i e s " > < d 1 p 1 : P a r e n t   z : R e f = " i 8 0 6 0 " / > < d 1 p 1 : U U I D > G x G L a o d r Y s T O < / d 1 p 1 : U U I D > < d 1 p 1 : _ c o n t e x t C o l l e c t i o n s > < d 2 : K e y V a l u e O f a n y T y p e C o m p o n e n t C o l l e c t i o n O f a n y T y p e g W H h t R N j > < d 2 : K e y   z : R e f = " i 3 2 " / > < d 2 : V a l u e   z : I d = " i 8 0 6 2 " > < d 1 p 1 : U U I D > W S l I m l R m O v e z < / d 1 p 1 : U U I D > < d 1 p 1 : _ e l e m e n t s > < d 2 : a n y T y p e   z : I d = " i 8 0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6 0 " / > < d 1 p 1 : U U I D > q f p 1 6 Z 4 1 b O P S < / d 1 p 1 : U U I D > < d 1 p 1 : C o n t a i n e r   z : R e f = " i 8 0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 r 9 g Q 7 5 y Y e v X 1 ? S h e e t 1 ! R 2 7 6 8 C 1 : R 2 7 6 9 C 1 / 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4 3 " / > < d 1 p 1 : _ l a b e l s > < d 2 : K e y V a l u e O f s t r i n g a n y T y p e > < d 2 : K e y > L a b e l < / d 2 : K e y > < d 2 : V a l u e   z : I d = " i 8 0 6 4 "   i : t y p e = " d 1 p 1 : L a b e l " > < d 1 p 1 : P a r e n t   z : R e f = " i 8 0 6 0 " / > < d 1 p 1 : U U I D > i d e U D 1 m Z v p S m 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0 6 5 "   i : t y p e = " d 1 p 1 : E l e m e n t " > < d 1 p 1 : N a m e > R & a m p ; 2 3 3 ; g i o n < / d 1 p 1 : N a m e > < d 1 p 1 : O b j e c t T y p e > E l e m e n t < / d 1 p 1 : O b j e c t T y p e > < d 1 p 1 : P a r e n t   z : R e f = " i 7 8 6 9 " / > < d 1 p 1 : U U I D > v u k d w j d b N v t S < / d 1 p 1 : U U I D > < d 1 p 1 : _ p r o p e r t i e s   z : I d = " i 8 0 6 6 "   i : t y p e = " d 1 p 1 : M D M P r o p e r t i e s " > < d 1 p 1 : P a r e n t   z : R e f = " i 8 0 6 5 " / > < d 1 p 1 : U U I D > h W 4 x W A 1 7 4 1 5 V < / d 1 p 1 : U U I D > < d 1 p 1 : _ c o n t e x t C o l l e c t i o n s > < d 2 : K e y V a l u e O f a n y T y p e C o m p o n e n t C o l l e c t i o n O f a n y T y p e g W H h t R N j > < d 2 : K e y   z : R e f = " i 3 2 " / > < d 2 : V a l u e   z : I d = " i 8 0 6 7 " > < d 1 p 1 : U U I D > M t 0 Q D I c X T R W 4 < / d 1 p 1 : U U I D > < d 1 p 1 : _ e l e m e n t s > < d 2 : a n y T y p e   z : I d = " i 8 0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6 5 " / > < d 1 p 1 : U U I D > z l u 8 x d y M D T f P < / d 1 p 1 : U U I D > < d 1 p 1 : C o n t a i n e r   z : R e f = " i 8 0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 r 9 g Q 7 5 y Y e v X 1 ? S h e e t 1 ! R 2 7 7 0 C 1 / 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0 6 9 "   i : t y p e = " d 1 p 1 : L a b e l " > < d 1 p 1 : P a r e n t   z : R e f = " i 8 0 6 5 " / > < d 1 p 1 : U U I D > T j E 1 8 d q 4 u L V s 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7 0 "   i : t y p e = " d 1 p 1 : E l e m e n t s " > < d 1 p 1 : P a r e n t   z : R e f = " i 8 0 6 5 " / > < d 1 p 1 : U U I D > E D 6 k s Z w 1 k 8 6 f < / d 1 p 1 : U U I D > < d 1 p 1 : _ c o n t e x t C o l l e c t i o n s > < d 2 : K e y V a l u e O f a n y T y p e C o m p o n e n t C o l l e c t i o n O f a n y T y p e g W H h t R N j > < d 2 : K e y   z : R e f = " i 3 2 " / > < d 2 : V a l u e   z : I d = " i 8 0 7 1 " > < d 1 p 1 : U U I D > Y K c w 2 2 1 O c c X t < / d 1 p 1 : U U I D > < d 1 p 1 : _ e l e m e n t s > < d 2 : a n y T y p e   z : I d = " i 8 0 7 2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8 0 6 5 " / > < d 1 p 1 : U U I D > f 1 t y 8 2 t 9 Z 2 F Y < / d 1 p 1 : U U I D > < d 1 p 1 : _ p r o p e r t i e s   z : I d = " i 8 0 7 3 "   i : t y p e = " d 1 p 1 : M D M P r o p e r t i e s " > < d 1 p 1 : P a r e n t   z : R e f = " i 8 0 7 2 " / > < d 1 p 1 : U U I D > i e P O 3 g 3 6 k U o O < / d 1 p 1 : U U I D > < d 1 p 1 : _ c o n t e x t C o l l e c t i o n s > < d 2 : K e y V a l u e O f a n y T y p e C o m p o n e n t C o l l e c t i o n O f a n y T y p e g W H h t R N j > < d 2 : K e y   z : R e f = " i 3 2 " / > < d 2 : V a l u e   z : I d = " i 8 0 7 4 " > < d 1 p 1 : U U I D > d p y S x 1 9 W A A y w < / d 1 p 1 : U U I D > < d 1 p 1 : _ e l e m e n t s > < d 2 : a n y T y p e   z : I d = " i 8 0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7 2 " / > < d 1 p 1 : U U I D > O 2 K c F t R 5 O l l j < / d 1 p 1 : U U I D > < d 1 p 1 : C o n t a i n e r   z : R e f = " i 8 0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 r 9 g Q 7 5 y Y e v X 1 ? S h e e t 1 ! R 2 7 7 1 C 1 : R 2 7 7 2 C 1 / 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7 0 " / > < d 1 p 1 : _ l a b e l s > < d 2 : K e y V a l u e O f s t r i n g a n y T y p e > < d 2 : K e y > L a b e l < / d 2 : K e y > < d 2 : V a l u e   z : I d = " i 8 0 7 6 "   i : t y p e = " d 1 p 1 : L a b e l " > < d 1 p 1 : P a r e n t   z : R e f = " i 8 0 7 2 " / > < d 1 p 1 : U U I D > n 2 5 1 d W S m E D 0 6 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0 7 7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8 0 6 5 " / > < d 1 p 1 : U U I D > W o O F E e B W w K 1 8 < / d 1 p 1 : U U I D > < d 1 p 1 : _ p r o p e r t i e s   z : I d = " i 8 0 7 8 "   i : t y p e = " d 1 p 1 : M D M P r o p e r t i e s " > < d 1 p 1 : P a r e n t   z : R e f = " i 8 0 7 7 " / > < d 1 p 1 : U U I D > t O d x X Z V q 6 g a I < / d 1 p 1 : U U I D > < d 1 p 1 : _ c o n t e x t C o l l e c t i o n s > < d 2 : K e y V a l u e O f a n y T y p e C o m p o n e n t C o l l e c t i o n O f a n y T y p e g W H h t R N j > < d 2 : K e y   z : R e f = " i 3 2 " / > < d 2 : V a l u e   z : I d = " i 8 0 7 9 " > < d 1 p 1 : U U I D > i f a K U J P p r e 6 C < / d 1 p 1 : U U I D > < d 1 p 1 : _ e l e m e n t s > < d 2 : a n y T y p e   z : I d = " i 8 0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7 7 " / > < d 1 p 1 : U U I D > S c 2 1 C t A 8 E O a i < / d 1 p 1 : U U I D > < d 1 p 1 : C o n t a i n e r   z : R e f = " i 8 0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 r 9 g Q 7 5 y Y e v X 1 ? S h e e t 1 ! R 2 7 7 3 C 1 : R 2 7 7 4 C 1 / 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7 0 " / > < d 1 p 1 : _ l a b e l s > < d 2 : K e y V a l u e O f s t r i n g a n y T y p e > < d 2 : K e y > L a b e l < / d 2 : K e y > < d 2 : V a l u e   z : I d = " i 8 0 8 1 "   i : t y p e = " d 1 p 1 : L a b e l " > < d 1 p 1 : P a r e n t   z : R e f = " i 8 0 7 7 " / > < d 1 p 1 : U U I D > Y 7 2 s U 4 U k B 7 9 d 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8 2 "   i : t y p e = " d 1 p 1 : E l e m e n t s " > < d 1 p 1 : P a r e n t   z : R e f = " i 8 0 7 7 " / > < d 1 p 1 : U U I D > W g b V 6 f e 3 K D R c < / d 1 p 1 : U U I D > < d 1 p 1 : _ c o n t e x t C o l l e c t i o n s > < d 2 : K e y V a l u e O f a n y T y p e C o m p o n e n t C o l l e c t i o n O f a n y T y p e g W H h t R N j > < d 2 : K e y   z : R e f = " i 3 2 " / > < d 2 : V a l u e   z : I d = " i 8 0 8 3 " > < d 1 p 1 : U U I D > X m x 4 1 P S F I G o j < / d 1 p 1 : U U I D > < d 1 p 1 : _ e l e m e n t s > < d 2 : a n y T y p e   z : I d = " i 8 0 8 4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8 0 7 7 " / > < d 1 p 1 : U U I D > C q Z Q r 6 y 0 u d N 1 < / d 1 p 1 : U U I D > < d 1 p 1 : _ p r o p e r t i e s   z : I d = " i 8 0 8 5 "   i : t y p e = " d 1 p 1 : M D M P r o p e r t i e s " > < d 1 p 1 : P a r e n t   z : R e f = " i 8 0 8 4 " / > < d 1 p 1 : U U I D > V M 8 l q H 0 w b C x k < / d 1 p 1 : U U I D > < d 1 p 1 : _ c o n t e x t C o l l e c t i o n s > < d 2 : K e y V a l u e O f a n y T y p e C o m p o n e n t C o l l e c t i o n O f a n y T y p e g W H h t R N j > < d 2 : K e y   z : R e f = " i 3 2 " / > < d 2 : V a l u e   z : I d = " i 8 0 8 6 " > < d 1 p 1 : U U I D > Q H m E V 5 1 Y S a a 5 < / d 1 p 1 : U U I D > < d 1 p 1 : _ e l e m e n t s > < d 2 : a n y T y p e   z : I d = " i 8 0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8 4 " / > < d 1 p 1 : U U I D > c e o O f c D b F 2 v H < / d 1 p 1 : U U I D > < d 1 p 1 : C o n t a i n e r   z : R e f = " i 8 0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 r 9 g Q 7 5 y Y e v X 1 ? S h e e t 1 ! R 2 7 7 5 C 1 : R 2 7 7 6 C 1 / 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0 8 8 "   i : t y p e = " d 1 p 1 : L a b e l " > < d 1 p 1 : P a r e n t   z : R e f = " i 8 0 8 4 " / > < d 1 p 1 : U U I D > Z E 3 E K K u 9 Y 6 m V 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8 9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8 0 7 7 " / > < d 1 p 1 : U U I D > z i E N 9 K C F w E i H < / d 1 p 1 : U U I D > < d 1 p 1 : _ p r o p e r t i e s   z : I d = " i 8 0 9 0 "   i : t y p e = " d 1 p 1 : M D M P r o p e r t i e s " > < d 1 p 1 : P a r e n t   z : R e f = " i 8 0 8 9 " / > < d 1 p 1 : U U I D > J p 9 j p L l U q R i 4 < / d 1 p 1 : U U I D > < d 1 p 1 : _ c o n t e x t C o l l e c t i o n s > < d 2 : K e y V a l u e O f a n y T y p e C o m p o n e n t C o l l e c t i o n O f a n y T y p e g W H h t R N j > < d 2 : K e y   z : R e f = " i 3 2 " / > < d 2 : V a l u e   z : I d = " i 8 0 9 1 " > < d 1 p 1 : U U I D > F 5 n I V B Q 9 w C D L < / d 1 p 1 : U U I D > < d 1 p 1 : _ e l e m e n t s > < d 2 : a n y T y p e   z : I d = " i 8 0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8 9 " / > < d 1 p 1 : U U I D > Z l Q 9 8 V f b X e 3 r < / d 1 p 1 : U U I D > < d 1 p 1 : C o n t a i n e r   z : R e f = " i 8 0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 r 9 g Q 7 5 y Y e v X 1 ? S h e e t 1 ! R 2 7 7 7 C 1 : R 2 7 7 8 C 1 / 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0 9 3 "   i : t y p e = " d 1 p 1 : L a b e l " > < d 1 p 1 : P a r e n t   z : R e f = " i 8 0 8 9 " / > < d 1 p 1 : U U I D > G F Y J P j 1 b g w L S 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9 4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8 0 7 7 " / > < d 1 p 1 : U U I D > F M 0 i Z l f Y S H M 7 < / d 1 p 1 : U U I D > < d 1 p 1 : _ p r o p e r t i e s   z : I d = " i 8 0 9 5 "   i : t y p e = " d 1 p 1 : M D M P r o p e r t i e s " > < d 1 p 1 : P a r e n t   z : R e f = " i 8 0 9 4 " / > < d 1 p 1 : U U I D > w U u G z G P Q 6 t H k < / d 1 p 1 : U U I D > < d 1 p 1 : _ c o n t e x t C o l l e c t i o n s > < d 2 : K e y V a l u e O f a n y T y p e C o m p o n e n t C o l l e c t i o n O f a n y T y p e g W H h t R N j > < d 2 : K e y   z : R e f = " i 3 2 " / > < d 2 : V a l u e   z : I d = " i 8 0 9 6 " > < d 1 p 1 : U U I D > q 5 G D m v V I l y E D < / d 1 p 1 : U U I D > < d 1 p 1 : _ e l e m e n t s > < d 2 : a n y T y p e   z : I d = " i 8 0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9 4 " / > < d 1 p 1 : U U I D > w m W U x G i n B 6 N A < / d 1 p 1 : U U I D > < d 1 p 1 : C o n t a i n e r   z : R e f = " i 8 0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 r 9 g Q 7 5 y Y e v X 1 ? S h e e t 1 ! R 2 7 7 9 C 1 : R 2 7 8 0 C 1 / 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0 9 8 "   i : t y p e = " d 1 p 1 : L a b e l " > < d 1 p 1 : P a r e n t   z : R e f = " i 8 0 9 4 " / > < d 1 p 1 : U U I D > E a W W N i 4 A 3 a S i 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9 9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8 0 7 7 " / > < d 1 p 1 : U U I D > l B U u m 9 V Q y w F B < / d 1 p 1 : U U I D > < d 1 p 1 : _ p r o p e r t i e s   z : I d = " i 8 1 0 0 "   i : t y p e = " d 1 p 1 : M D M P r o p e r t i e s " > < d 1 p 1 : P a r e n t   z : R e f = " i 8 0 9 9 " / > < d 1 p 1 : U U I D > O J L q x x P w e q L D < / d 1 p 1 : U U I D > < d 1 p 1 : _ c o n t e x t C o l l e c t i o n s > < d 2 : K e y V a l u e O f a n y T y p e C o m p o n e n t C o l l e c t i o n O f a n y T y p e g W H h t R N j > < d 2 : K e y   z : R e f = " i 3 2 " / > < d 2 : V a l u e   z : I d = " i 8 1 0 1 " > < d 1 p 1 : U U I D > M b 0 n I w F H P r L N < / d 1 p 1 : U U I D > < d 1 p 1 : _ e l e m e n t s > < d 2 : a n y T y p e   z : I d = " i 8 1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9 9 " / > < d 1 p 1 : U U I D > m 4 e 0 K e i 2 s F w c < / d 1 p 1 : U U I D > < d 1 p 1 : C o n t a i n e r   z : R e f = " i 8 1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 r 9 g Q 7 5 y Y e v X 1 ? S h e e t 1 ! R 2 7 8 1 C 1 : R 2 7 8 2 C 1 / 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0 3 "   i : t y p e = " d 1 p 1 : L a b e l " > < d 1 p 1 : P a r e n t   z : R e f = " i 8 0 9 9 " / > < d 1 p 1 : U U I D > Z r o 2 r 8 O U U U g A 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0 4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8 0 7 7 " / > < d 1 p 1 : U U I D > u b V 7 U c E 3 P n U z < / d 1 p 1 : U U I D > < d 1 p 1 : _ p r o p e r t i e s   z : I d = " i 8 1 0 5 "   i : t y p e = " d 1 p 1 : M D M P r o p e r t i e s " > < d 1 p 1 : P a r e n t   z : R e f = " i 8 1 0 4 " / > < d 1 p 1 : U U I D > d q V z j T k P a T G V < / d 1 p 1 : U U I D > < d 1 p 1 : _ c o n t e x t C o l l e c t i o n s > < d 2 : K e y V a l u e O f a n y T y p e C o m p o n e n t C o l l e c t i o n O f a n y T y p e g W H h t R N j > < d 2 : K e y   z : R e f = " i 3 2 " / > < d 2 : V a l u e   z : I d = " i 8 1 0 6 " > < d 1 p 1 : U U I D > O 5 e Q 1 F v l 8 7 5 2 < / d 1 p 1 : U U I D > < d 1 p 1 : _ e l e m e n t s > < d 2 : a n y T y p e   z : I d = " i 8 1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0 4 " / > < d 1 p 1 : U U I D > P Z l 9 I T V I p X D d < / d 1 p 1 : U U I D > < d 1 p 1 : C o n t a i n e r   z : R e f = " i 8 1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 r 9 g Q 7 5 y Y e v X 1 ? S h e e t 1 ! R 2 7 8 3 C 1 : R 2 7 8 4 C 1 / 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0 8 "   i : t y p e = " d 1 p 1 : L a b e l " > < d 1 p 1 : P a r e n t   z : R e f = " i 8 1 0 4 " / > < d 1 p 1 : U U I D > C O s o I p c 2 X 0 2 v 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0 9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8 0 7 7 " / > < d 1 p 1 : U U I D > h z u S Y 2 W 5 c V p G < / d 1 p 1 : U U I D > < d 1 p 1 : _ p r o p e r t i e s   z : I d = " i 8 1 1 0 "   i : t y p e = " d 1 p 1 : M D M P r o p e r t i e s " > < d 1 p 1 : P a r e n t   z : R e f = " i 8 1 0 9 " / > < d 1 p 1 : U U I D > W R j 6 H 5 x b z I j P < / d 1 p 1 : U U I D > < d 1 p 1 : _ c o n t e x t C o l l e c t i o n s > < d 2 : K e y V a l u e O f a n y T y p e C o m p o n e n t C o l l e c t i o n O f a n y T y p e g W H h t R N j > < d 2 : K e y   z : R e f = " i 3 2 " / > < d 2 : V a l u e   z : I d = " i 8 1 1 1 " > < d 1 p 1 : U U I D > A S A n V L e m u d g J < / d 1 p 1 : U U I D > < d 1 p 1 : _ e l e m e n t s > < d 2 : a n y T y p e   z : I d = " i 8 1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0 9 " / > < d 1 p 1 : U U I D > l k H H 8 7 q 4 1 B 0 k < / d 1 p 1 : U U I D > < d 1 p 1 : C o n t a i n e r   z : R e f = " i 8 1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 r 9 g Q 7 5 y Y e v X 1 ? S h e e t 1 ! R 2 7 8 5 C 1 : R 2 7 8 6 C 1 / 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1 3 "   i : t y p e = " d 1 p 1 : L a b e l " > < d 1 p 1 : P a r e n t   z : R e f = " i 8 1 0 9 " / > < d 1 p 1 : U U I D > l E r a m l C s j l V k 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1 4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8 0 7 7 " / > < d 1 p 1 : U U I D > R p k I S z W y c X 6 G < / d 1 p 1 : U U I D > < d 1 p 1 : _ p r o p e r t i e s   z : I d = " i 8 1 1 5 "   i : t y p e = " d 1 p 1 : M D M P r o p e r t i e s " > < d 1 p 1 : P a r e n t   z : R e f = " i 8 1 1 4 " / > < d 1 p 1 : U U I D > b z e C K f D K 1 V 9 1 < / d 1 p 1 : U U I D > < d 1 p 1 : _ c o n t e x t C o l l e c t i o n s > < d 2 : K e y V a l u e O f a n y T y p e C o m p o n e n t C o l l e c t i o n O f a n y T y p e g W H h t R N j > < d 2 : K e y   z : R e f = " i 3 2 " / > < d 2 : V a l u e   z : I d = " i 8 1 1 6 " > < d 1 p 1 : U U I D > P s y e 3 b t 7 w Z O h < / d 1 p 1 : U U I D > < d 1 p 1 : _ e l e m e n t s > < d 2 : a n y T y p e   z : I d = " i 8 1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1 4 " / > < d 1 p 1 : U U I D > q q c 2 c o X 8 c b H h < / d 1 p 1 : U U I D > < d 1 p 1 : C o n t a i n e r   z : R e f = " i 8 1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 r 9 g Q 7 5 y Y e v X 1 ? S h e e t 1 ! R 2 7 8 7 C 1 : R 2 7 8 8 C 1 / 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1 8 "   i : t y p e = " d 1 p 1 : L a b e l " > < d 1 p 1 : P a r e n t   z : R e f = " i 8 1 1 4 " / > < d 1 p 1 : U U I D > c e L h B D T V H l D P 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1 9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8 0 7 7 " / > < d 1 p 1 : U U I D > H t 8 W 1 b 2 y k Y k K < / d 1 p 1 : U U I D > < d 1 p 1 : _ p r o p e r t i e s   z : I d = " i 8 1 2 0 "   i : t y p e = " d 1 p 1 : M D M P r o p e r t i e s " > < d 1 p 1 : P a r e n t   z : R e f = " i 8 1 1 9 " / > < d 1 p 1 : U U I D > k b b O a V T X l R z R < / d 1 p 1 : U U I D > < d 1 p 1 : _ c o n t e x t C o l l e c t i o n s > < d 2 : K e y V a l u e O f a n y T y p e C o m p o n e n t C o l l e c t i o n O f a n y T y p e g W H h t R N j > < d 2 : K e y   z : R e f = " i 3 2 " / > < d 2 : V a l u e   z : I d = " i 8 1 2 1 " > < d 1 p 1 : U U I D > I M A b S 1 z H l 7 O f < / d 1 p 1 : U U I D > < d 1 p 1 : _ e l e m e n t s > < d 2 : a n y T y p e   z : I d = " i 8 1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1 9 " / > < d 1 p 1 : U U I D > C L s M 8 A Y 2 l R x d < / d 1 p 1 : U U I D > < d 1 p 1 : C o n t a i n e r   z : R e f = " i 8 1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 r 9 g Q 7 5 y Y e v X 1 ? S h e e t 1 ! R 2 7 8 9 C 1 : R 2 7 9 0 C 1 / 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2 3 "   i : t y p e = " d 1 p 1 : L a b e l " > < d 1 p 1 : P a r e n t   z : R e f = " i 8 1 1 9 " / > < d 1 p 1 : U U I D > j c 1 f E 1 P K 3 A I e 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2 4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8 0 7 7 " / > < d 1 p 1 : U U I D > B g w 4 b n g g 7 u U o < / d 1 p 1 : U U I D > < d 1 p 1 : _ p r o p e r t i e s   z : I d = " i 8 1 2 5 "   i : t y p e = " d 1 p 1 : M D M P r o p e r t i e s " > < d 1 p 1 : P a r e n t   z : R e f = " i 8 1 2 4 " / > < d 1 p 1 : U U I D > A f h a G 1 6 i 1 L s Q < / d 1 p 1 : U U I D > < d 1 p 1 : _ c o n t e x t C o l l e c t i o n s > < d 2 : K e y V a l u e O f a n y T y p e C o m p o n e n t C o l l e c t i o n O f a n y T y p e g W H h t R N j > < d 2 : K e y   z : R e f = " i 3 2 " / > < d 2 : V a l u e   z : I d = " i 8 1 2 6 " > < d 1 p 1 : U U I D > h 5 q j m 9 5 u M 6 L O < / d 1 p 1 : U U I D > < d 1 p 1 : _ e l e m e n t s > < d 2 : a n y T y p e   z : I d = " i 8 1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2 4 " / > < d 1 p 1 : U U I D > g G Y k 1 6 q 1 Z i a y < / d 1 p 1 : U U I D > < d 1 p 1 : C o n t a i n e r   z : R e f = " i 8 1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 r 9 g Q 7 5 y Y e v X 1 ? S h e e t 1 ! R 2 7 9 1 C 1 : R 2 7 9 2 C 1 / 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2 8 "   i : t y p e = " d 1 p 1 : L a b e l " > < d 1 p 1 : P a r e n t   z : R e f = " i 8 1 2 4 " / > < d 1 p 1 : U U I D > y K g b p J G 6 H P 6 1 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2 9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8 0 7 7 " / > < d 1 p 1 : U U I D > O Z 1 R 4 4 n F Z o l x < / d 1 p 1 : U U I D > < d 1 p 1 : _ p r o p e r t i e s   z : I d = " i 8 1 3 0 "   i : t y p e = " d 1 p 1 : M D M P r o p e r t i e s " > < d 1 p 1 : P a r e n t   z : R e f = " i 8 1 2 9 " / > < d 1 p 1 : U U I D > S Y A u A q o 2 d c j C < / d 1 p 1 : U U I D > < d 1 p 1 : _ c o n t e x t C o l l e c t i o n s > < d 2 : K e y V a l u e O f a n y T y p e C o m p o n e n t C o l l e c t i o n O f a n y T y p e g W H h t R N j > < d 2 : K e y   z : R e f = " i 3 2 " / > < d 2 : V a l u e   z : I d = " i 8 1 3 1 " > < d 1 p 1 : U U I D > R 0 P l V D Q E T S y 9 < / d 1 p 1 : U U I D > < d 1 p 1 : _ e l e m e n t s > < d 2 : a n y T y p e   z : I d = " i 8 1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2 9 " / > < d 1 p 1 : U U I D > Y W q 3 f 0 1 F g 1 N O < / d 1 p 1 : U U I D > < d 1 p 1 : C o n t a i n e r   z : R e f = " i 8 1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 r 9 g Q 7 5 y Y e v X 1 ? S h e e t 1 ! R 2 7 9 3 C 1 : R 2 7 9 4 C 1 / 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3 3 "   i : t y p e = " d 1 p 1 : L a b e l " > < d 1 p 1 : P a r e n t   z : R e f = " i 8 1 2 9 " / > < d 1 p 1 : U U I D > n D G K v h T T j u K C 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3 4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8 0 7 7 " / > < d 1 p 1 : U U I D > A w i y q w Q c g s K Q < / d 1 p 1 : U U I D > < d 1 p 1 : _ p r o p e r t i e s   z : I d = " i 8 1 3 5 "   i : t y p e = " d 1 p 1 : M D M P r o p e r t i e s " > < d 1 p 1 : P a r e n t   z : R e f = " i 8 1 3 4 " / > < d 1 p 1 : U U I D > z M t h S U w L i V P D < / d 1 p 1 : U U I D > < d 1 p 1 : _ c o n t e x t C o l l e c t i o n s > < d 2 : K e y V a l u e O f a n y T y p e C o m p o n e n t C o l l e c t i o n O f a n y T y p e g W H h t R N j > < d 2 : K e y   z : R e f = " i 3 2 " / > < d 2 : V a l u e   z : I d = " i 8 1 3 6 " > < d 1 p 1 : U U I D > k F i W S W f D l A R p < / d 1 p 1 : U U I D > < d 1 p 1 : _ e l e m e n t s > < d 2 : a n y T y p e   z : I d = " i 8 1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3 4 " / > < d 1 p 1 : U U I D > A u W o l e h c m B m I < / d 1 p 1 : U U I D > < d 1 p 1 : C o n t a i n e r   z : R e f = " i 8 1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 r 9 g Q 7 5 y Y e v X 1 ? S h e e t 1 ! R 2 7 9 5 C 1 : R 2 7 9 6 C 1 / 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3 8 "   i : t y p e = " d 1 p 1 : L a b e l " > < d 1 p 1 : P a r e n t   z : R e f = " i 8 1 3 4 " / > < d 1 p 1 : U U I D > g M Z 5 Q K c D 3 1 0 1 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1 3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7 8 6 9 " / > < d 1 p 1 : U U I D > P D q D p Z B 0 M N l Q < / d 1 p 1 : U U I D > < d 1 p 1 : _ p r o p e r t i e s   z : I d = " i 8 1 4 0 "   i : t y p e = " d 1 p 1 : M D M P r o p e r t i e s " > < d 1 p 1 : P a r e n t   z : R e f = " i 8 1 3 9 " / > < d 1 p 1 : U U I D > Q u w 9 h n c H G m M Z < / d 1 p 1 : U U I D > < d 1 p 1 : _ c o n t e x t C o l l e c t i o n s > < d 2 : K e y V a l u e O f a n y T y p e C o m p o n e n t C o l l e c t i o n O f a n y T y p e g W H h t R N j > < d 2 : K e y   z : R e f = " i 3 2 " / > < d 2 : V a l u e   z : I d = " i 8 1 4 1 " > < d 1 p 1 : U U I D > O f x J X K o 8 5 E g i < / d 1 p 1 : U U I D > < d 1 p 1 : _ e l e m e n t s > < d 2 : a n y T y p e   z : I d = " i 8 1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3 9 " / > < d 1 p 1 : U U I D > x H k D z y b r e Z C j < / d 1 p 1 : U U I D > < d 1 p 1 : C o n t a i n e r   z : R e f = " i 8 1 4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 r 9 g Q 7 5 y Y e v X 1 ? S h e e t 1 ! R 2 7 9 7 C 1 / 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1 4 3 "   i : t y p e = " d 1 p 1 : L a b e l " > < d 1 p 1 : P a r e n t   z : R e f = " i 8 1 3 9 " / > < d 1 p 1 : U U I D > u h s F e 2 1 Z m I j D 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4 4 "   i : t y p e = " d 1 p 1 : E l e m e n t s " > < d 1 p 1 : P a r e n t   z : R e f = " i 8 1 3 9 " / > < d 1 p 1 : U U I D > F J f 1 t g b W k j w e < / d 1 p 1 : U U I D > < d 1 p 1 : _ c o n t e x t C o l l e c t i o n s > < d 2 : K e y V a l u e O f a n y T y p e C o m p o n e n t C o l l e c t i o n O f a n y T y p e g W H h t R N j > < d 2 : K e y   z : R e f = " i 3 2 " / > < d 2 : V a l u e   z : I d = " i 8 1 4 5 " > < d 1 p 1 : U U I D > N f 5 G F A n H a O 6 g < / d 1 p 1 : U U I D > < d 1 p 1 : _ e l e m e n t s > < d 2 : a n y T y p e   z : I d = " i 8 1 4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8 1 3 9 " / > < d 1 p 1 : U U I D > v L H q w O r y a a E l < / d 1 p 1 : U U I D > < d 1 p 1 : _ p r o p e r t i e s   z : I d = " i 8 1 4 7 "   i : t y p e = " d 1 p 1 : M D M P r o p e r t i e s " > < d 1 p 1 : P a r e n t   z : R e f = " i 8 1 4 6 " / > < d 1 p 1 : U U I D > e g g 8 j J i Y i 6 W G < / d 1 p 1 : U U I D > < d 1 p 1 : _ c o n t e x t C o l l e c t i o n s > < d 2 : K e y V a l u e O f a n y T y p e C o m p o n e n t C o l l e c t i o n O f a n y T y p e g W H h t R N j > < d 2 : K e y   z : R e f = " i 3 2 " / > < d 2 : V a l u e   z : I d = " i 8 1 4 8 " > < d 1 p 1 : U U I D > j Y E c X o N P N O B a < / d 1 p 1 : U U I D > < d 1 p 1 : _ e l e m e n t s > < d 2 : a n y T y p e   z : I d = " i 8 1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4 6 " / > < d 1 p 1 : U U I D > C Y T T K g 5 1 c O k 2 < / d 1 p 1 : U U I D > < d 1 p 1 : C o n t a i n e r   z : R e f = " i 8 1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 r 9 g Q 7 5 y Y e v X 1 ? S h e e t 1 ! R 2 7 9 8 C 1 : R 2 7 9 9 C 1 / 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4 4 " / > < d 1 p 1 : _ l a b e l s > < d 2 : K e y V a l u e O f s t r i n g a n y T y p e > < d 2 : K e y > L a b e l < / d 2 : K e y > < d 2 : V a l u e   z : I d = " i 8 1 5 0 "   i : t y p e = " d 1 p 1 : L a b e l " > < d 1 p 1 : P a r e n t   z : R e f = " i 8 1 4 6 " / > < d 1 p 1 : U U I D > m M o Y c v o 0 a V 9 Z 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5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8 1 3 9 " / > < d 1 p 1 : U U I D > j R z N Z 8 5 d k 3 F a < / d 1 p 1 : U U I D > < d 1 p 1 : _ p r o p e r t i e s   z : I d = " i 8 1 5 2 "   i : t y p e = " d 1 p 1 : M D M P r o p e r t i e s " > < d 1 p 1 : P a r e n t   z : R e f = " i 8 1 5 1 " / > < d 1 p 1 : U U I D > h q Z w g H 9 A v d X b < / d 1 p 1 : U U I D > < d 1 p 1 : _ c o n t e x t C o l l e c t i o n s > < d 2 : K e y V a l u e O f a n y T y p e C o m p o n e n t C o l l e c t i o n O f a n y T y p e g W H h t R N j > < d 2 : K e y   z : R e f = " i 3 2 " / > < d 2 : V a l u e   z : I d = " i 8 1 5 3 " > < d 1 p 1 : U U I D > l 9 T 1 L x V V e G 5 K < / d 1 p 1 : U U I D > < d 1 p 1 : _ e l e m e n t s > < d 2 : a n y T y p e   z : I d = " i 8 1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5 1 " / > < d 1 p 1 : U U I D > s P N C B d p d y N y s < / d 1 p 1 : U U I D > < d 1 p 1 : C o n t a i n e r   z : R e f = " i 8 1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 r 9 g Q 7 5 y Y e v X 1 ? S h e e t 1 ! R 2 8 0 0 C 1 : R 2 8 0 1 C 1 / 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4 4 " / > < d 1 p 1 : _ l a b e l s > < d 2 : K e y V a l u e O f s t r i n g a n y T y p e > < d 2 : K e y > L a b e l < / d 2 : K e y > < d 2 : V a l u e   z : I d = " i 8 1 5 5 "   i : t y p e = " d 1 p 1 : L a b e l " > < d 1 p 1 : P a r e n t   z : R e f = " i 8 1 5 1 " / > < d 1 p 1 : U U I D > r 1 P n P s u 1 H O b V 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5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8 1 3 9 " / > < d 1 p 1 : U U I D > u 1 c B V E 4 q q t o 7 < / d 1 p 1 : U U I D > < d 1 p 1 : _ p r o p e r t i e s   z : I d = " i 8 1 5 7 "   i : t y p e = " d 1 p 1 : M D M P r o p e r t i e s " > < d 1 p 1 : P a r e n t   z : R e f = " i 8 1 5 6 " / > < d 1 p 1 : U U I D > L c t F O B p k B 1 k K < / d 1 p 1 : U U I D > < d 1 p 1 : _ c o n t e x t C o l l e c t i o n s > < d 2 : K e y V a l u e O f a n y T y p e C o m p o n e n t C o l l e c t i o n O f a n y T y p e g W H h t R N j > < d 2 : K e y   z : R e f = " i 3 2 " / > < d 2 : V a l u e   z : I d = " i 8 1 5 8 " > < d 1 p 1 : U U I D > K F r q 1 O Y i v P 5 R < / d 1 p 1 : U U I D > < d 1 p 1 : _ e l e m e n t s > < d 2 : a n y T y p e   z : I d = " i 8 1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5 6 " / > < d 1 p 1 : U U I D > v 7 9 R z 4 n f M m m u < / d 1 p 1 : U U I D > < d 1 p 1 : C o n t a i n e r   z : R e f = " i 8 1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 r 9 g Q 7 5 y Y e v X 1 ? S h e e t 1 ! R 2 8 0 2 C 1 : R 2 8 0 3 C 1 / 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4 4 " / > < d 1 p 1 : _ l a b e l s > < d 2 : K e y V a l u e O f s t r i n g a n y T y p e > < d 2 : K e y > L a b e l < / d 2 : K e y > < d 2 : V a l u e   z : I d = " i 8 1 6 0 "   i : t y p e = " d 1 p 1 : L a b e l " > < d 1 p 1 : P a r e n t   z : R e f = " i 8 1 5 6 " / > < d 1 p 1 : U U I D > Q x 4 R 8 O 9 H N S K K 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1 6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8 6 9 " / > < d 1 p 1 : U U I D > B 6 w S J X H q 6 6 2 7 < / d 1 p 1 : U U I D > < d 1 p 1 : _ p r o p e r t i e s   z : I d = " i 8 1 6 2 "   i : t y p e = " d 1 p 1 : M D M P r o p e r t i e s " > < d 1 p 1 : P a r e n t   z : R e f = " i 8 1 6 1 " / > < d 1 p 1 : U U I D > D Q H d b V J 8 p C 0 5 < / d 1 p 1 : U U I D > < d 1 p 1 : _ c o n t e x t C o l l e c t i o n s > < d 2 : K e y V a l u e O f a n y T y p e C o m p o n e n t C o l l e c t i o n O f a n y T y p e g W H h t R N j > < d 2 : K e y   z : R e f = " i 3 2 " / > < d 2 : V a l u e   z : I d = " i 8 1 6 3 " > < d 1 p 1 : U U I D > o 8 k k 0 P 7 9 g c L Q < / d 1 p 1 : U U I D > < d 1 p 1 : _ e l e m e n t s > < d 2 : a n y T y p e   z : I d = " i 8 1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6 1 " / > < d 1 p 1 : U U I D > B X w H Q E 8 l d 6 m n < / d 1 p 1 : U U I D > < d 1 p 1 : C o n t a i n e r   z : R e f = " i 8 1 6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 r 9 g Q 7 5 y Y e v X 1 ? S h e e t 1 ! R 2 8 0 4 C 1 / 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1 6 5 "   i : t y p e = " d 1 p 1 : L a b e l " > < d 1 p 1 : P a r e n t   z : R e f = " i 8 1 6 1 " / > < d 1 p 1 : U U I D > z r M n D Q 8 X 4 6 2 1 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6 6 "   i : t y p e = " d 1 p 1 : E l e m e n t s " > < d 1 p 1 : P a r e n t   z : R e f = " i 8 1 6 1 " / > < d 1 p 1 : U U I D > v y G A N y T 2 N f v U < / d 1 p 1 : U U I D > < d 1 p 1 : _ c o n t e x t C o l l e c t i o n s > < d 2 : K e y V a l u e O f a n y T y p e C o m p o n e n t C o l l e c t i o n O f a n y T y p e g W H h t R N j > < d 2 : K e y   z : R e f = " i 3 2 " / > < d 2 : V a l u e   z : I d = " i 8 1 6 7 " > < d 1 p 1 : U U I D > q E X 5 U 1 A S d c W W < / d 1 p 1 : U U I D > < d 1 p 1 : _ e l e m e n t s > < d 2 : a n y T y p e   z : I d = " i 8 1 6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8 1 6 1 " / > < d 1 p 1 : U U I D > N H d I n 9 v 3 W E 6 D < / d 1 p 1 : U U I D > < d 1 p 1 : _ p r o p e r t i e s   z : I d = " i 8 1 6 9 "   i : t y p e = " d 1 p 1 : M D M P r o p e r t i e s " > < d 1 p 1 : P a r e n t   z : R e f = " i 8 1 6 8 " / > < d 1 p 1 : U U I D > F 4 G Z G 7 m 1 I D f 0 < / d 1 p 1 : U U I D > < d 1 p 1 : _ c o n t e x t C o l l e c t i o n s > < d 2 : K e y V a l u e O f a n y T y p e C o m p o n e n t C o l l e c t i o n O f a n y T y p e g W H h t R N j > < d 2 : K e y   z : R e f = " i 3 2 " / > < d 2 : V a l u e   z : I d = " i 8 1 7 0 " > < d 1 p 1 : U U I D > Q C q 7 p n N m E 1 b E < / d 1 p 1 : U U I D > < d 1 p 1 : _ e l e m e n t s > < d 2 : a n y T y p e   z : I d = " i 8 1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6 8 " / > < d 1 p 1 : U U I D > e B s k E O c 0 X 7 e 4 < / d 1 p 1 : U U I D > < d 1 p 1 : C o n t a i n e r   z : R e f = " i 8 1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 r 9 g Q 7 5 y Y e v X 1 ? S h e e t 1 ! R 2 8 0 5 C 1 : R 2 8 0 6 C 1 / 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6 6 " / > < d 1 p 1 : _ l a b e l s > < d 2 : K e y V a l u e O f s t r i n g a n y T y p e > < d 2 : K e y > L a b e l < / d 2 : K e y > < d 2 : V a l u e   z : I d = " i 8 1 7 2 "   i : t y p e = " d 1 p 1 : L a b e l " > < d 1 p 1 : P a r e n t   z : R e f = " i 8 1 6 8 " / > < d 1 p 1 : U U I D > p 0 v 4 M 8 f v I T 0 9 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7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8 1 6 1 " / > < d 1 p 1 : U U I D > h I g X D Y b B 5 T s P < / d 1 p 1 : U U I D > < d 1 p 1 : _ p r o p e r t i e s   z : I d = " i 8 1 7 4 "   i : t y p e = " d 1 p 1 : M D M P r o p e r t i e s " > < d 1 p 1 : P a r e n t   z : R e f = " i 8 1 7 3 " / > < d 1 p 1 : U U I D > H i 3 j 0 U I 8 2 5 y N < / d 1 p 1 : U U I D > < d 1 p 1 : _ c o n t e x t C o l l e c t i o n s > < d 2 : K e y V a l u e O f a n y T y p e C o m p o n e n t C o l l e c t i o n O f a n y T y p e g W H h t R N j > < d 2 : K e y   z : R e f = " i 3 2 " / > < d 2 : V a l u e   z : I d = " i 8 1 7 5 " > < d 1 p 1 : U U I D > U B 6 1 u A i Q e C z E < / d 1 p 1 : U U I D > < d 1 p 1 : _ e l e m e n t s > < d 2 : a n y T y p e   z : I d = " i 8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7 3 " / > < d 1 p 1 : U U I D > M C x 3 l q c W j w y G < / d 1 p 1 : U U I D > < d 1 p 1 : C o n t a i n e r   z : R e f = " i 8 1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 r 9 g Q 7 5 y Y e v X 1 ? S h e e t 1 ! R 2 8 0 7 C 1 : R 2 8 0 8 C 1 / 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6 6 " / > < d 1 p 1 : _ l a b e l s > < d 2 : K e y V a l u e O f s t r i n g a n y T y p e > < d 2 : K e y > L a b e l < / d 2 : K e y > < d 2 : V a l u e   z : I d = " i 8 1 7 7 "   i : t y p e = " d 1 p 1 : L a b e l " > < d 1 p 1 : P a r e n t   z : R e f = " i 8 1 7 3 " / > < d 1 p 1 : U U I D > x e d 5 Z V A e I f d w 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1 7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8 6 9 " / > < d 1 p 1 : U U I D > d m h t k l B X D l B l < / d 1 p 1 : U U I D > < d 1 p 1 : _ p r o p e r t i e s   z : I d = " i 8 1 7 9 "   i : t y p e = " d 1 p 1 : M D M P r o p e r t i e s " > < d 1 p 1 : P a r e n t   z : R e f = " i 8 1 7 8 " / > < d 1 p 1 : U U I D > m o w u s c M p O e L D < / d 1 p 1 : U U I D > < d 1 p 1 : _ c o n t e x t C o l l e c t i o n s > < d 2 : K e y V a l u e O f a n y T y p e C o m p o n e n t C o l l e c t i o n O f a n y T y p e g W H h t R N j > < d 2 : K e y   z : R e f = " i 3 2 " / > < d 2 : V a l u e   z : I d = " i 8 1 8 0 " > < d 1 p 1 : U U I D > P m G X Z N a H u z U y < / d 1 p 1 : U U I D > < d 1 p 1 : _ e l e m e n t s > < d 2 : a n y T y p e   z : I d = " i 8 1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7 8 " / > < d 1 p 1 : U U I D > c P X M d b p o N 0 G F < / d 1 p 1 : U U I D > < d 1 p 1 : C o n t a i n e r   z : R e f = " i 8 1 7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 r 9 g Q 7 5 y Y e v X 1 ? S h e e t 1 ! R 2 8 0 9 C 1 / 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1 8 2 "   i : t y p e = " d 1 p 1 : L a b e l " > < d 1 p 1 : P a r e n t   z : R e f = " i 8 1 7 8 " / > < d 1 p 1 : U U I D > u S h 7 i T T W d 1 V 4 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8 3 "   i : t y p e = " d 1 p 1 : E l e m e n t s " > < d 1 p 1 : P a r e n t   z : R e f = " i 8 1 7 8 " / > < d 1 p 1 : U U I D > x y 0 n Q l y 1 A A X I < / d 1 p 1 : U U I D > < d 1 p 1 : _ c o n t e x t C o l l e c t i o n s > < d 2 : K e y V a l u e O f a n y T y p e C o m p o n e n t C o l l e c t i o n O f a n y T y p e g W H h t R N j > < d 2 : K e y   z : R e f = " i 3 2 " / > < d 2 : V a l u e   z : I d = " i 8 1 8 4 " > < d 1 p 1 : U U I D > D f L h z k C h p y w w < / d 1 p 1 : U U I D > < d 1 p 1 : _ e l e m e n t s > < d 2 : a n y T y p e   z : I d = " i 8 1 8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8 1 7 8 " / > < d 1 p 1 : U U I D > n Z H c x L k k H I n 9 < / d 1 p 1 : U U I D > < d 1 p 1 : _ p r o p e r t i e s   z : I d = " i 8 1 8 6 "   i : t y p e = " d 1 p 1 : M D M P r o p e r t i e s " > < d 1 p 1 : P a r e n t   z : R e f = " i 8 1 8 5 " / > < d 1 p 1 : U U I D > M z i B 0 K 0 v 1 t l 8 < / d 1 p 1 : U U I D > < d 1 p 1 : _ c o n t e x t C o l l e c t i o n s > < d 2 : K e y V a l u e O f a n y T y p e C o m p o n e n t C o l l e c t i o n O f a n y T y p e g W H h t R N j > < d 2 : K e y   z : R e f = " i 3 2 " / > < d 2 : V a l u e   z : I d = " i 8 1 8 7 " > < d 1 p 1 : U U I D > d F 7 V V r X 5 U 7 M d < / d 1 p 1 : U U I D > < d 1 p 1 : _ e l e m e n t s > < d 2 : a n y T y p e   z : I d = " i 8 1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8 5 " / > < d 1 p 1 : U U I D > E A L y 0 i 1 c g A I l < / d 1 p 1 : U U I D > < d 1 p 1 : C o n t a i n e r   z : R e f = " i 8 1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 r 9 g Q 7 5 y Y e v X 1 ? S h e e t 1 ! R 2 8 1 0 C 1 : R 2 8 1 1 C 1 / 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8 3 " / > < d 1 p 1 : _ l a b e l s > < d 2 : K e y V a l u e O f s t r i n g a n y T y p e > < d 2 : K e y > L a b e l < / d 2 : K e y > < d 2 : V a l u e   z : I d = " i 8 1 8 9 "   i : t y p e = " d 1 p 1 : L a b e l " > < d 1 p 1 : P a r e n t   z : R e f = " i 8 1 8 5 " / > < d 1 p 1 : U U I D > J 2 k S S v y 6 1 L e E 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9 0 "   i : t y p e = " d 1 p 1 : E l e m e n t s " > < d 1 p 1 : P a r e n t   z : R e f = " i 8 1 8 5 " / > < d 1 p 1 : U U I D > V R B b 8 0 e F g v N I < / d 1 p 1 : U U I D > < d 1 p 1 : _ c o n t e x t C o l l e c t i o n s > < d 2 : K e y V a l u e O f a n y T y p e C o m p o n e n t C o l l e c t i o n O f a n y T y p e g W H h t R N j > < d 2 : K e y   z : R e f = " i 3 2 " / > < d 2 : V a l u e   z : I d = " i 8 1 9 1 " > < d 1 p 1 : U U I D > L m y E i s T 0 1 W C g < / d 1 p 1 : U U I D > < d 1 p 1 : _ e l e m e n t s > < d 2 : a n y T y p e   z : I d = " i 8 1 9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8 1 8 5 " / > < d 1 p 1 : U U I D > H J m R p i e S h N P 2 < / d 1 p 1 : U U I D > < d 1 p 1 : _ p r o p e r t i e s   z : I d = " i 8 1 9 3 "   i : t y p e = " d 1 p 1 : M D M P r o p e r t i e s " > < d 1 p 1 : P a r e n t   z : R e f = " i 8 1 9 2 " / > < d 1 p 1 : U U I D > i Y R j 8 k 7 0 o Y n Y < / d 1 p 1 : U U I D > < d 1 p 1 : _ c o n t e x t C o l l e c t i o n s > < d 2 : K e y V a l u e O f a n y T y p e C o m p o n e n t C o l l e c t i o n O f a n y T y p e g W H h t R N j > < d 2 : K e y   z : R e f = " i 3 2 " / > < d 2 : V a l u e   z : I d = " i 8 1 9 4 " > < d 1 p 1 : U U I D > Y U T g d L w R m F 6 0 < / d 1 p 1 : U U I D > < d 1 p 1 : _ e l e m e n t s > < d 2 : a n y T y p e   z : I d = " i 8 1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9 2 " / > < d 1 p 1 : U U I D > y C 4 T 2 J d j 6 W q 6 < / d 1 p 1 : U U I D > < d 1 p 1 : C o n t a i n e r   z : R e f = " i 8 1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 r 9 g Q 7 5 y Y e v X 1 ? S h e e t 1 ! R 2 8 1 2 C 1 : R 2 8 1 3 C 1 / 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9 0 " / > < d 1 p 1 : _ l a b e l s > < d 2 : K e y V a l u e O f s t r i n g a n y T y p e > < d 2 : K e y > L a b e l < / d 2 : K e y > < d 2 : V a l u e   z : I d = " i 8 1 9 6 "   i : t y p e = " d 1 p 1 : L a b e l " > < d 1 p 1 : P a r e n t   z : R e f = " i 8 1 9 2 " / > < d 1 p 1 : U U I D > H g S V s L i A X 6 C l 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9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8 1 8 5 " / > < d 1 p 1 : U U I D > w l s P d y t L 5 P P P < / d 1 p 1 : U U I D > < d 1 p 1 : _ p r o p e r t i e s   z : I d = " i 8 1 9 8 "   i : t y p e = " d 1 p 1 : M D M P r o p e r t i e s " > < d 1 p 1 : P a r e n t   z : R e f = " i 8 1 9 7 " / > < d 1 p 1 : U U I D > V y 6 u A X z r Y y T g < / d 1 p 1 : U U I D > < d 1 p 1 : _ c o n t e x t C o l l e c t i o n s > < d 2 : K e y V a l u e O f a n y T y p e C o m p o n e n t C o l l e c t i o n O f a n y T y p e g W H h t R N j > < d 2 : K e y   z : R e f = " i 3 2 " / > < d 2 : V a l u e   z : I d = " i 8 1 9 9 " > < d 1 p 1 : U U I D > M V 8 V P 2 8 k c c l 5 < / d 1 p 1 : U U I D > < d 1 p 1 : _ e l e m e n t s > < d 2 : a n y T y p e   z : I d = " i 8 2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9 7 " / > < d 1 p 1 : U U I D > i o 7 e 5 D b H o W F q < / d 1 p 1 : U U I D > < d 1 p 1 : C o n t a i n e r   z : R e f = " i 8 1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 r 9 g Q 7 5 y Y e v X 1 ? S h e e t 1 ! R 2 8 1 4 C 1 : R 2 8 1 5 C 1 / 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9 0 " / > < d 1 p 1 : _ l a b e l s > < d 2 : K e y V a l u e O f s t r i n g a n y T y p e > < d 2 : K e y > L a b e l < / d 2 : K e y > < d 2 : V a l u e   z : I d = " i 8 2 0 1 "   i : t y p e = " d 1 p 1 : L a b e l " > < d 1 p 1 : P a r e n t   z : R e f = " i 8 1 9 7 " / > < d 1 p 1 : U U I D > i C W B V 7 O 3 R C U C 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2 0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8 1 7 8 " / > < d 1 p 1 : U U I D > R Z F 7 4 F y U B H 6 5 < / d 1 p 1 : U U I D > < d 1 p 1 : _ p r o p e r t i e s   z : I d = " i 8 2 0 3 "   i : t y p e = " d 1 p 1 : M D M P r o p e r t i e s " > < d 1 p 1 : P a r e n t   z : R e f = " i 8 2 0 2 " / > < d 1 p 1 : U U I D > M B Q P Q Q c L t Z E h < / d 1 p 1 : U U I D > < d 1 p 1 : _ c o n t e x t C o l l e c t i o n s > < d 2 : K e y V a l u e O f a n y T y p e C o m p o n e n t C o l l e c t i o n O f a n y T y p e g W H h t R N j > < d 2 : K e y   z : R e f = " i 3 2 " / > < d 2 : V a l u e   z : I d = " i 8 2 0 4 " > < d 1 p 1 : U U I D > I I U F Y G f 8 N A E W < / d 1 p 1 : U U I D > < d 1 p 1 : _ e l e m e n t s > < d 2 : a n y T y p e   z : I d = " i 8 2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0 2 " / > < d 1 p 1 : U U I D > V U w U X M 2 1 P T G N < / d 1 p 1 : U U I D > < d 1 p 1 : C o n t a i n e r   z : R e f = " i 8 2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 r 9 g Q 7 5 y Y e v X 1 ? S h e e t 1 ! R 2 8 1 6 C 1 : R 2 8 1 7 C 1 / 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8 3 " / > < d 1 p 1 : _ l a b e l s > < d 2 : K e y V a l u e O f s t r i n g a n y T y p e > < d 2 : K e y > L a b e l < / d 2 : K e y > < d 2 : V a l u e   z : I d = " i 8 2 0 6 "   i : t y p e = " d 1 p 1 : L a b e l " > < d 1 p 1 : P a r e n t   z : R e f = " i 8 2 0 2 " / > < d 1 p 1 : U U I D > G B K R I i 0 i G b u O 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0 7 "   i : t y p e = " d 1 p 1 : E l e m e n t s " > < d 1 p 1 : P a r e n t   z : R e f = " i 8 2 0 2 " / > < d 1 p 1 : U U I D > C A m 0 Y r U R N e R A < / d 1 p 1 : U U I D > < d 1 p 1 : _ c o n t e x t C o l l e c t i o n s > < d 2 : K e y V a l u e O f a n y T y p e C o m p o n e n t C o l l e c t i o n O f a n y T y p e g W H h t R N j > < d 2 : K e y   z : R e f = " i 3 2 " / > < d 2 : V a l u e   z : I d = " i 8 2 0 8 " > < d 1 p 1 : U U I D > J g o G K P Q V 4 M 5 4 < / d 1 p 1 : U U I D > < d 1 p 1 : _ e l e m e n t s > < d 2 : a n y T y p e   z : I d = " i 8 2 0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8 2 0 2 " / > < d 1 p 1 : U U I D > Y 7 6 U y p s y 0 w l N < / d 1 p 1 : U U I D > < d 1 p 1 : _ p r o p e r t i e s   z : I d = " i 8 2 1 0 "   i : t y p e = " d 1 p 1 : M D M P r o p e r t i e s " > < d 1 p 1 : P a r e n t   z : R e f = " i 8 2 0 9 " / > < d 1 p 1 : U U I D > f t T L A a M Q k a U x < / d 1 p 1 : U U I D > < d 1 p 1 : _ c o n t e x t C o l l e c t i o n s > < d 2 : K e y V a l u e O f a n y T y p e C o m p o n e n t C o l l e c t i o n O f a n y T y p e g W H h t R N j > < d 2 : K e y   z : R e f = " i 3 2 " / > < d 2 : V a l u e   z : I d = " i 8 2 1 1 " > < d 1 p 1 : U U I D > m V u i 2 H c N 7 3 1 5 < / d 1 p 1 : U U I D > < d 1 p 1 : _ e l e m e n t s > < d 2 : a n y T y p e   z : I d = " i 8 2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0 9 " / > < d 1 p 1 : U U I D > Z H y h h L S 1 C G e p < / d 1 p 1 : U U I D > < d 1 p 1 : C o n t a i n e r   z : R e f = " i 8 2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 r 9 g Q 7 5 y Y e v X 1 ? S h e e t 1 ! R 2 8 1 8 C 1 : R 2 8 1 9 C 1 / 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0 7 " / > < d 1 p 1 : _ l a b e l s > < d 2 : K e y V a l u e O f s t r i n g a n y T y p e > < d 2 : K e y > L a b e l < / d 2 : K e y > < d 2 : V a l u e   z : I d = " i 8 2 1 3 "   i : t y p e = " d 1 p 1 : L a b e l " > < d 1 p 1 : P a r e n t   z : R e f = " i 8 2 0 9 " / > < d 1 p 1 : U U I D > f f v b t 5 Z Z 4 a G j 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1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8 2 0 2 " / > < d 1 p 1 : U U I D > P A K 8 Z T p F S E R k < / d 1 p 1 : U U I D > < d 1 p 1 : _ p r o p e r t i e s   z : I d = " i 8 2 1 5 "   i : t y p e = " d 1 p 1 : M D M P r o p e r t i e s " > < d 1 p 1 : P a r e n t   z : R e f = " i 8 2 1 4 " / > < d 1 p 1 : U U I D > o T 7 y z z x 9 A 8 l B < / d 1 p 1 : U U I D > < d 1 p 1 : _ c o n t e x t C o l l e c t i o n s > < d 2 : K e y V a l u e O f a n y T y p e C o m p o n e n t C o l l e c t i o n O f a n y T y p e g W H h t R N j > < d 2 : K e y   z : R e f = " i 3 2 " / > < d 2 : V a l u e   z : I d = " i 8 2 1 6 " > < d 1 p 1 : U U I D > Y U A H 2 1 Q s 1 X q 1 < / d 1 p 1 : U U I D > < d 1 p 1 : _ e l e m e n t s > < d 2 : a n y T y p e   z : I d = " i 8 2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1 4 " / > < d 1 p 1 : U U I D > f q t Y I d v o 2 E v i < / d 1 p 1 : U U I D > < d 1 p 1 : C o n t a i n e r   z : R e f = " i 8 2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 r 9 g Q 7 5 y Y e v X 1 ? S h e e t 1 ! R 2 8 2 0 C 1 : R 2 8 2 1 C 1 / 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0 7 " / > < d 1 p 1 : _ l a b e l s > < d 2 : K e y V a l u e O f s t r i n g a n y T y p e > < d 2 : K e y > L a b e l < / d 2 : K e y > < d 2 : V a l u e   z : I d = " i 8 2 1 8 "   i : t y p e = " d 1 p 1 : L a b e l " > < d 1 p 1 : P a r e n t   z : R e f = " i 8 2 1 4 " / > < d 1 p 1 : U U I D > o H g y l t 1 h N K 1 9 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2 1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7 8 6 9 " / > < d 1 p 1 : U U I D > S h u P T V x i W g x C < / d 1 p 1 : U U I D > < d 1 p 1 : _ p r o p e r t i e s   z : I d = " i 8 2 2 0 "   i : t y p e = " d 1 p 1 : M D M P r o p e r t i e s " > < d 1 p 1 : P a r e n t   z : R e f = " i 8 2 1 9 " / > < d 1 p 1 : U U I D > I p Z I H 1 5 h h x D N < / d 1 p 1 : U U I D > < d 1 p 1 : _ c o n t e x t C o l l e c t i o n s > < d 2 : K e y V a l u e O f a n y T y p e C o m p o n e n t C o l l e c t i o n O f a n y T y p e g W H h t R N j > < d 2 : K e y   z : R e f = " i 3 2 " / > < d 2 : V a l u e   z : I d = " i 8 2 2 1 " > < d 1 p 1 : U U I D > J K 9 J 0 x w Z n F M I < / d 1 p 1 : U U I D > < d 1 p 1 : _ e l e m e n t s > < d 2 : a n y T y p e   z : I d = " i 8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1 9 " / > < d 1 p 1 : U U I D > F Z 1 h N 7 J Y j d 7 N < / d 1 p 1 : U U I D > < d 1 p 1 : C o n t a i n e r   z : R e f = " i 8 2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 r 9 g Q 7 5 y Y e v X 1 ? S h e e t 1 ! R 2 8 2 2 C 1 / 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2 2 3 "   i : t y p e = " d 1 p 1 : L a b e l " > < d 1 p 1 : P a r e n t   z : R e f = " i 8 2 1 9 " / > < d 1 p 1 : U U I D > a s U v w H 1 Q V e W Q 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2 4 "   i : t y p e = " d 1 p 1 : E l e m e n t s " > < d 1 p 1 : P a r e n t   z : R e f = " i 8 2 1 9 " / > < d 1 p 1 : U U I D > H U K D 1 H b B e 1 8 b < / d 1 p 1 : U U I D > < d 1 p 1 : _ c o n t e x t C o l l e c t i o n s > < d 2 : K e y V a l u e O f a n y T y p e C o m p o n e n t C o l l e c t i o n O f a n y T y p e g W H h t R N j > < d 2 : K e y   z : R e f = " i 3 2 " / > < d 2 : V a l u e   z : I d = " i 8 2 2 5 " > < d 1 p 1 : U U I D > f 0 a j r 1 5 8 a M G 9 < / d 1 p 1 : U U I D > < d 1 p 1 : _ e l e m e n t s > < d 2 : a n y T y p e   z : I d = " i 8 2 2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8 2 1 9 " / > < d 1 p 1 : U U I D > J t q P E w j i W q i Z < / d 1 p 1 : U U I D > < d 1 p 1 : _ p r o p e r t i e s   z : I d = " i 8 2 2 7 "   i : t y p e = " d 1 p 1 : M D M P r o p e r t i e s " > < d 1 p 1 : P a r e n t   z : R e f = " i 8 2 2 6 " / > < d 1 p 1 : U U I D > Y I k B c J W z m f N 7 < / d 1 p 1 : U U I D > < d 1 p 1 : _ c o n t e x t C o l l e c t i o n s > < d 2 : K e y V a l u e O f a n y T y p e C o m p o n e n t C o l l e c t i o n O f a n y T y p e g W H h t R N j > < d 2 : K e y   z : R e f = " i 3 2 " / > < d 2 : V a l u e   z : I d = " i 8 2 2 8 " > < d 1 p 1 : U U I D > Y l y F S W 5 E c Q B s < / d 1 p 1 : U U I D > < d 1 p 1 : _ e l e m e n t s > < d 2 : a n y T y p e   z : I d = " i 8 2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2 6 " / > < d 1 p 1 : U U I D > A Y T k n q o t M x r s < / d 1 p 1 : U U I D > < d 1 p 1 : C o n t a i n e r   z : R e f = " i 8 2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 r 9 g Q 7 5 y Y e v X 1 ? S h e e t 1 ! R 2 8 2 3 C 1 : R 2 8 2 4 C 1 / 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2 4 " / > < d 1 p 1 : _ l a b e l s > < d 2 : K e y V a l u e O f s t r i n g a n y T y p e > < d 2 : K e y > L a b e l < / d 2 : K e y > < d 2 : V a l u e   z : I d = " i 8 2 3 0 "   i : t y p e = " d 1 p 1 : L a b e l " > < d 1 p 1 : P a r e n t   z : R e f = " i 8 2 2 6 " / > < d 1 p 1 : U U I D > W m M j 4 z 3 6 R A O 7 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3 1 "   i : t y p e = " d 1 p 1 : E l e m e n t s " > < d 1 p 1 : P a r e n t   z : R e f = " i 8 2 2 6 " / > < d 1 p 1 : U U I D > k 1 U m 7 9 B T m V k C < / d 1 p 1 : U U I D > < d 1 p 1 : _ c o n t e x t C o l l e c t i o n s > < d 2 : K e y V a l u e O f a n y T y p e C o m p o n e n t C o l l e c t i o n O f a n y T y p e g W H h t R N j > < d 2 : K e y   z : R e f = " i 3 2 " / > < d 2 : V a l u e   z : I d = " i 8 2 3 2 " > < d 1 p 1 : U U I D > h 7 c j 8 b B Q R n i L < / d 1 p 1 : U U I D > < d 1 p 1 : _ e l e m e n t s > < d 2 : a n y T y p e   z : I d = " i 8 2 3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8 2 2 6 " / > < d 1 p 1 : U U I D > W 7 k W o O x 9 J L g 4 < / d 1 p 1 : U U I D > < d 1 p 1 : _ p r o p e r t i e s   z : I d = " i 8 2 3 4 "   i : t y p e = " d 1 p 1 : M D M P r o p e r t i e s " > < d 1 p 1 : P a r e n t   z : R e f = " i 8 2 3 3 " / > < d 1 p 1 : U U I D > K u 6 d t X h m M 1 D n < / d 1 p 1 : U U I D > < d 1 p 1 : _ c o n t e x t C o l l e c t i o n s > < d 2 : K e y V a l u e O f a n y T y p e C o m p o n e n t C o l l e c t i o n O f a n y T y p e g W H h t R N j > < d 2 : K e y   z : R e f = " i 3 2 " / > < d 2 : V a l u e   z : I d = " i 8 2 3 5 " > < d 1 p 1 : U U I D > H E F N h 3 v M G 1 B E < / d 1 p 1 : U U I D > < d 1 p 1 : _ e l e m e n t s > < d 2 : a n y T y p e   z : I d = " i 8 2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3 3 " / > < d 1 p 1 : U U I D > s x M 6 1 f v s 4 G 1 j < / d 1 p 1 : U U I D > < d 1 p 1 : C o n t a i n e r   z : R e f = " i 8 2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 r 9 g Q 7 5 y Y e v X 1 ? S h e e t 1 ! R 2 8 2 5 C 1 : R 2 8 2 6 C 1 / 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3 1 " / > < d 1 p 1 : _ l a b e l s > < d 2 : K e y V a l u e O f s t r i n g a n y T y p e > < d 2 : K e y > L a b e l < / d 2 : K e y > < d 2 : V a l u e   z : I d = " i 8 2 3 7 "   i : t y p e = " d 1 p 1 : L a b e l " > < d 1 p 1 : P a r e n t   z : R e f = " i 8 2 3 3 " / > < d 1 p 1 : U U I D > M h S D N P z c c i 3 V 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3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8 2 2 6 " / > < d 1 p 1 : U U I D > j 3 P x 2 1 i E 9 k z L < / d 1 p 1 : U U I D > < d 1 p 1 : _ p r o p e r t i e s   z : I d = " i 8 2 3 9 "   i : t y p e = " d 1 p 1 : M D M P r o p e r t i e s " > < d 1 p 1 : P a r e n t   z : R e f = " i 8 2 3 8 " / > < d 1 p 1 : U U I D > U c V F u a g H U r a i < / d 1 p 1 : U U I D > < d 1 p 1 : _ c o n t e x t C o l l e c t i o n s > < d 2 : K e y V a l u e O f a n y T y p e C o m p o n e n t C o l l e c t i o n O f a n y T y p e g W H h t R N j > < d 2 : K e y   z : R e f = " i 3 2 " / > < d 2 : V a l u e   z : I d = " i 8 2 4 0 " > < d 1 p 1 : U U I D > e b L T B e m U t 1 n 6 < / d 1 p 1 : U U I D > < d 1 p 1 : _ e l e m e n t s > < d 2 : a n y T y p e   z : I d = " i 8 2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3 8 " / > < d 1 p 1 : U U I D > J l v s H W s D M h z F < / d 1 p 1 : U U I D > < d 1 p 1 : C o n t a i n e r   z : R e f = " i 8 2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 r 9 g Q 7 5 y Y e v X 1 ? S h e e t 1 ! R 2 8 2 7 C 1 : R 2 8 2 8 C 1 / 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3 1 " / > < d 1 p 1 : _ l a b e l s > < d 2 : K e y V a l u e O f s t r i n g a n y T y p e > < d 2 : K e y > L a b e l < / d 2 : K e y > < d 2 : V a l u e   z : I d = " i 8 2 4 2 "   i : t y p e = " d 1 p 1 : L a b e l " > < d 1 p 1 : P a r e n t   z : R e f = " i 8 2 3 8 " / > < d 1 p 1 : U U I D > D 8 6 N c D 7 p t H K l 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2 4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8 2 1 9 " / > < d 1 p 1 : U U I D > d 8 B u r O 0 1 9 v k K < / d 1 p 1 : U U I D > < d 1 p 1 : _ p r o p e r t i e s   z : I d = " i 8 2 4 4 "   i : t y p e = " d 1 p 1 : M D M P r o p e r t i e s " > < d 1 p 1 : P a r e n t   z : R e f = " i 8 2 4 3 " / > < d 1 p 1 : U U I D > c q d q W 3 u K W o W a < / d 1 p 1 : U U I D > < d 1 p 1 : _ c o n t e x t C o l l e c t i o n s > < d 2 : K e y V a l u e O f a n y T y p e C o m p o n e n t C o l l e c t i o n O f a n y T y p e g W H h t R N j > < d 2 : K e y   z : R e f = " i 3 2 " / > < d 2 : V a l u e   z : I d = " i 8 2 4 5 " > < d 1 p 1 : U U I D > Q c q a f j 0 g 0 Z 4 I < / d 1 p 1 : U U I D > < d 1 p 1 : _ e l e m e n t s > < d 2 : a n y T y p e   z : I d = " i 8 2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4 3 " / > < d 1 p 1 : U U I D > i z 9 8 8 X W C n F w W < / d 1 p 1 : U U I D > < d 1 p 1 : C o n t a i n e r   z : R e f = " i 8 2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 r 9 g Q 7 5 y Y e v X 1 ? S h e e t 1 ! R 2 8 2 9 C 1 : R 2 8 3 0 C 1 / 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2 4 " / > < d 1 p 1 : _ l a b e l s > < d 2 : K e y V a l u e O f s t r i n g a n y T y p e > < d 2 : K e y > L a b e l < / d 2 : K e y > < d 2 : V a l u e   z : I d = " i 8 2 4 7 "   i : t y p e = " d 1 p 1 : L a b e l " > < d 1 p 1 : P a r e n t   z : R e f = " i 8 2 4 3 " / > < d 1 p 1 : U U I D > a z T V J m a T Z w 0 T 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4 8 "   i : t y p e = " d 1 p 1 : E l e m e n t s " > < d 1 p 1 : P a r e n t   z : R e f = " i 8 2 4 3 " / > < d 1 p 1 : U U I D > n n M c 0 O v F i 2 0 j < / d 1 p 1 : U U I D > < d 1 p 1 : _ c o n t e x t C o l l e c t i o n s > < d 2 : K e y V a l u e O f a n y T y p e C o m p o n e n t C o l l e c t i o n O f a n y T y p e g W H h t R N j > < d 2 : K e y   z : R e f = " i 3 2 " / > < d 2 : V a l u e   z : I d = " i 8 2 4 9 " > < d 1 p 1 : U U I D > b f o 4 g P d S N k 8 D < / d 1 p 1 : U U I D > < d 1 p 1 : _ e l e m e n t s > < d 2 : a n y T y p e   z : I d = " i 8 2 5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8 2 4 3 " / > < d 1 p 1 : U U I D > B Y C v 9 e m g T 7 7 N < / d 1 p 1 : U U I D > < d 1 p 1 : _ p r o p e r t i e s   z : I d = " i 8 2 5 1 "   i : t y p e = " d 1 p 1 : M D M P r o p e r t i e s " > < d 1 p 1 : P a r e n t   z : R e f = " i 8 2 5 0 " / > < d 1 p 1 : U U I D > B 5 7 z J c l h P V Y q < / d 1 p 1 : U U I D > < d 1 p 1 : _ c o n t e x t C o l l e c t i o n s > < d 2 : K e y V a l u e O f a n y T y p e C o m p o n e n t C o l l e c t i o n O f a n y T y p e g W H h t R N j > < d 2 : K e y   z : R e f = " i 3 2 " / > < d 2 : V a l u e   z : I d = " i 8 2 5 2 " > < d 1 p 1 : U U I D > j R j n s S Q J v U A i < / d 1 p 1 : U U I D > < d 1 p 1 : _ e l e m e n t s > < d 2 : a n y T y p e   z : I d = " i 8 2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5 0 " / > < d 1 p 1 : U U I D > u w M 9 S T x O q T Z j < / d 1 p 1 : U U I D > < d 1 p 1 : C o n t a i n e r   z : R e f = " i 8 2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 r 9 g Q 7 5 y Y e v X 1 ? S h e e t 1 ! R 2 8 3 1 C 1 : R 2 8 3 2 C 1 / 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4 8 " / > < d 1 p 1 : _ l a b e l s > < d 2 : K e y V a l u e O f s t r i n g a n y T y p e > < d 2 : K e y > L a b e l < / d 2 : K e y > < d 2 : V a l u e   z : I d = " i 8 2 5 4 "   i : t y p e = " d 1 p 1 : L a b e l " > < d 1 p 1 : P a r e n t   z : R e f = " i 8 2 5 0 " / > < d 1 p 1 : U U I D > d p T 5 K T A k i b a P 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5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8 2 4 3 " / > < d 1 p 1 : U U I D > Z 6 b w h 9 Q I d t K J < / d 1 p 1 : U U I D > < d 1 p 1 : _ p r o p e r t i e s   z : I d = " i 8 2 5 6 "   i : t y p e = " d 1 p 1 : M D M P r o p e r t i e s " > < d 1 p 1 : P a r e n t   z : R e f = " i 8 2 5 5 " / > < d 1 p 1 : U U I D > f A X X z Y 3 V b T R r < / d 1 p 1 : U U I D > < d 1 p 1 : _ c o n t e x t C o l l e c t i o n s > < d 2 : K e y V a l u e O f a n y T y p e C o m p o n e n t C o l l e c t i o n O f a n y T y p e g W H h t R N j > < d 2 : K e y   z : R e f = " i 3 2 " / > < d 2 : V a l u e   z : I d = " i 8 2 5 7 " > < d 1 p 1 : U U I D > p t V U z n l r 5 a 4 X < / d 1 p 1 : U U I D > < d 1 p 1 : _ e l e m e n t s > < d 2 : a n y T y p e   z : I d = " i 8 2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5 5 " / > < d 1 p 1 : U U I D > N l O 5 i J A X 1 9 B r < / d 1 p 1 : U U I D > < d 1 p 1 : C o n t a i n e r   z : R e f = " i 8 2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 r 9 g Q 7 5 y Y e v X 1 ? S h e e t 1 ! R 2 8 3 3 C 1 : R 2 8 3 4 C 1 / 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4 8 " / > < d 1 p 1 : _ l a b e l s > < d 2 : K e y V a l u e O f s t r i n g a n y T y p e > < d 2 : K e y > L a b e l < / d 2 : K e y > < d 2 : V a l u e   z : I d = " i 8 2 5 9 "   i : t y p e = " d 1 p 1 : L a b e l " > < d 1 p 1 : P a r e n t   z : R e f = " i 8 2 5 5 " / > < d 1 p 1 : U U I D > G k Y 1 9 L R 1 e K B 1 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8 2 6 0 "   i : t y p e = " d 1 p 1 : V a r i a b l e " > < d 1 p 1 : N a m e > F 2 2 < / d 1 p 1 : N a m e > < d 1 p 1 : O b j e c t T y p e > V a r i a b l e < / d 1 p 1 : O b j e c t T y p e > < d 1 p 1 : P a r e n t   z : R e f = " i 4 1 " / > < d 1 p 1 : U U I D > Q 7 n u Z g b Q 9 v J O < / d 1 p 1 : U U I D > < d 1 p 1 : C o n t a i n e r   z : R e f = " i 4 7 " / > < d 1 p 1 : _ l a b e l s > < d 2 : K e y V a l u e O f s t r i n g a n y T y p e > < d 2 : K e y > L a b e l < / d 2 : K e y > < d 2 : V a l u e   z : I d = " i 8 2 6 1 "   i : t y p e = " d 1 p 1 : L a b e l " > < d 1 p 1 : P a r e n t   z : R e f = " i 8 2 6 0 " / > < d 1 p 1 : U U I D > U b X h g M v B 0 r K m 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 F 2 2 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6 2 "   i : t y p e = " d 1 p 1 : E l e m e n t s " > < d 1 p 1 : P a r e n t   z : R e f = " i 8 2 6 0 " / > < d 1 p 1 : U U I D > k I I A 1 d O 7 e c H o < / d 1 p 1 : U U I D > < d 1 p 1 : _ c o n t e x t C o l l e c t i o n s > < d 2 : K e y V a l u e O f a n y T y p e C o m p o n e n t C o l l e c t i o n O f a n y T y p e g W H h t R N j > < d 2 : K e y   z : R e f = " i 3 2 " / > < d 2 : V a l u e   z : I d = " i 8 2 6 3 " > < d 1 p 1 : U U I D > o s P j H D e y n H d M < / d 1 p 1 : U U I D > < d 1 p 1 : _ e l e m e n t s > < d 2 : a n y T y p e   z : I d = " i 8 2 6 4 "   i : t y p e = " d 1 p 1 : E l e m e n t " > < d 1 p 1 : N a m e > B a s e < / d 1 p 1 : N a m e > < d 1 p 1 : O b j e c t T y p e > E l e m e n t < / d 1 p 1 : O b j e c t T y p e > < d 1 p 1 : P a r e n t   z : R e f = " i 8 2 6 0 " / > < d 1 p 1 : U U I D > x c L C m c 0 y 7 P y A < / d 1 p 1 : U U I D > < d 1 p 1 : _ p r o p e r t i e s   z : I d = " i 8 2 6 5 "   i : t y p e = " d 1 p 1 : M D M P r o p e r t i e s " > < d 1 p 1 : P a r e n t   z : R e f = " i 8 2 6 4 " / > < d 1 p 1 : U U I D > R T 5 G R W p 2 m u r M < / d 1 p 1 : U U I D > < d 1 p 1 : _ c o n t e x t C o l l e c t i o n s > < d 2 : K e y V a l u e O f a n y T y p e C o m p o n e n t C o l l e c t i o n O f a n y T y p e g W H h t R N j > < d 2 : K e y   z : R e f = " i 3 2 " / > < d 2 : V a l u e   z : I d = " i 8 2 6 6 " > < d 1 p 1 : U U I D > h 8 e j U E R A x N p d < / d 1 p 1 : U U I D > < d 1 p 1 : _ e l e m e n t s > < d 2 : a n y T y p e   z : I d = " i 8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6 4 " / > < d 1 p 1 : U U I D > S 0 G D L m 1 C 1 w 1 V < / d 1 p 1 : U U I D > < d 1 p 1 : C o n t a i n e r   z : R e f = " i 8 2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 t Y a L S a n v 0 s M R ? S h e e t 1 ! R 2 8 3 8 C 1 / 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2 6 8 "   i : t y p e = " d 1 p 1 : L a b e l " > < d 1 p 1 : P a r e n t   z : R e f = " i 8 2 6 4 " / > < d 1 p 1 : U U I D > B s Z Y 1 W p i 3 P O G 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8 2 6 9 "   i : t y p e = " d 1 p 1 : E l e m e n t " > < d 1 p 1 : N a m e > T o t a l < / d 1 p 1 : N a m e > < d 1 p 1 : O b j e c t T y p e > E l e m e n t < / d 1 p 1 : O b j e c t T y p e > < d 1 p 1 : P a r e n t   z : R e f = " i 8 2 6 0 " / > < d 1 p 1 : U U I D > Y a o J 7 m r E d G 1 V < / d 1 p 1 : U U I D > < d 1 p 1 : _ p r o p e r t i e s   z : I d = " i 8 2 7 0 "   i : t y p e = " d 1 p 1 : M D M P r o p e r t i e s " > < d 1 p 1 : P a r e n t   z : R e f = " i 8 2 6 9 " / > < d 1 p 1 : U U I D > H H Z x L E 1 H p d v c < / d 1 p 1 : U U I D > < d 1 p 1 : _ c o n t e x t C o l l e c t i o n s > < d 2 : K e y V a l u e O f a n y T y p e C o m p o n e n t C o l l e c t i o n O f a n y T y p e g W H h t R N j > < d 2 : K e y   z : R e f = " i 3 2 " / > < d 2 : V a l u e   z : I d = " i 8 2 7 1 " > < d 1 p 1 : U U I D > N l r 9 1 p V 2 G J p R < / d 1 p 1 : U U I D > < d 1 p 1 : _ e l e m e n t s > < d 2 : a n y T y p e   z : I d = " i 8 2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6 9 " / > < d 1 p 1 : U U I D > h a K P k Z G 8 t f 4 D < / d 1 p 1 : U U I D > < d 1 p 1 : C o n t a i n e r   z : R e f = " i 8 2 7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2 7 3 "   i : t y p e = " d 1 p 1 : L a b e l " > < d 1 p 1 : P a r e n t   z : R e f = " i 8 2 6 9 " / > < d 1 p 1 : U U I D > f e T W e g l 4 1 E d u 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7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8 2 6 0 " / > < d 1 p 1 : U U I D > y 7 6 W N D p 6 Z M F L < / d 1 p 1 : U U I D > < d 1 p 1 : _ p r o p e r t i e s   z : I d = " i 8 2 7 5 "   i : t y p e = " d 1 p 1 : M D M P r o p e r t i e s " > < d 1 p 1 : P a r e n t   z : R e f = " i 8 2 7 4 " / > < d 1 p 1 : U U I D > K E 1 w 1 v r b S 8 l P < / d 1 p 1 : U U I D > < d 1 p 1 : _ c o n t e x t C o l l e c t i o n s > < d 2 : K e y V a l u e O f a n y T y p e C o m p o n e n t C o l l e c t i o n O f a n y T y p e g W H h t R N j > < d 2 : K e y   z : R e f = " i 3 2 " / > < d 2 : V a l u e   z : I d = " i 8 2 7 6 " > < d 1 p 1 : U U I D > s o W s C P f A d H J w < / d 1 p 1 : U U I D > < d 1 p 1 : _ e l e m e n t s > < d 2 : a n y T y p e   z : I d = " i 8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7 4 " / > < d 1 p 1 : U U I D > u o i P W w t v q n x z < / d 1 p 1 : U U I D > < d 1 p 1 : C o n t a i n e r   z : R e f = " i 8 2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 t Y a L S a n v 0 s M R ? S h e e t 1 ! R 2 8 4 0 C 1 / 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2 7 8 "   i : t y p e = " d 1 p 1 : L a b e l " > < d 1 p 1 : P a r e n t   z : R e f = " i 8 2 7 4 " / > < d 1 p 1 : U U I D > a z s 9 x T l Z Y H w 6 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7 9 "   i : t y p e = " d 1 p 1 : E l e m e n t s " > < d 1 p 1 : P a r e n t   z : R e f = " i 8 2 7 4 " / > < d 1 p 1 : U U I D > M p s 5 6 H k A T Q M Q < / d 1 p 1 : U U I D > < d 1 p 1 : _ c o n t e x t C o l l e c t i o n s > < d 2 : K e y V a l u e O f a n y T y p e C o m p o n e n t C o l l e c t i o n O f a n y T y p e g W H h t R N j > < d 2 : K e y   z : R e f = " i 3 2 " / > < d 2 : V a l u e   z : I d = " i 8 2 8 0 " > < d 1 p 1 : U U I D > i j 8 5 v A 3 j 2 z H i < / d 1 p 1 : U U I D > < d 1 p 1 : _ e l e m e n t s > < d 2 : a n y T y p e   z : I d = " i 8 2 8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8 2 7 4 " / > < d 1 p 1 : U U I D > S t A R m F 2 U V k g H < / d 1 p 1 : U U I D > < d 1 p 1 : _ p r o p e r t i e s   z : I d = " i 8 2 8 2 "   i : t y p e = " d 1 p 1 : M D M P r o p e r t i e s " > < d 1 p 1 : P a r e n t   z : R e f = " i 8 2 8 1 " / > < d 1 p 1 : U U I D > q k 9 V c O 9 q z 4 Y 6 < / d 1 p 1 : U U I D > < d 1 p 1 : _ c o n t e x t C o l l e c t i o n s > < d 2 : K e y V a l u e O f a n y T y p e C o m p o n e n t C o l l e c t i o n O f a n y T y p e g W H h t R N j > < d 2 : K e y   z : R e f = " i 3 2 " / > < d 2 : V a l u e   z : I d = " i 8 2 8 3 " > < d 1 p 1 : U U I D > C Z 6 e A 4 l F 4 F 2 P < / d 1 p 1 : U U I D > < d 1 p 1 : _ e l e m e n t s > < d 2 : a n y T y p e   z : I d = " i 8 2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8 1 " / > < d 1 p 1 : U U I D > L b F h P 1 k O 1 i 1 c < / d 1 p 1 : U U I D > < d 1 p 1 : C o n t a i n e r   z : R e f = " i 8 2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 t Y a L S a n v 0 s M R ? S h e e t 1 ! R 2 8 4 1 C 1 : R 2 8 4 2 C 1 / 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2 8 5 "   i : t y p e = " d 1 p 1 : L a b e l " > < d 1 p 1 : P a r e n t   z : R e f = " i 8 2 8 1 " / > < d 1 p 1 : U U I D > P T x T Q c m F D 1 t b 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8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8 2 7 4 " / > < d 1 p 1 : U U I D > R W w K F A p l d o I 8 < / d 1 p 1 : U U I D > < d 1 p 1 : _ p r o p e r t i e s   z : I d = " i 8 2 8 7 "   i : t y p e = " d 1 p 1 : M D M P r o p e r t i e s " > < d 1 p 1 : P a r e n t   z : R e f = " i 8 2 8 6 " / > < d 1 p 1 : U U I D > N J i P I d 6 9 P l M 6 < / d 1 p 1 : U U I D > < d 1 p 1 : _ c o n t e x t C o l l e c t i o n s > < d 2 : K e y V a l u e O f a n y T y p e C o m p o n e n t C o l l e c t i o n O f a n y T y p e g W H h t R N j > < d 2 : K e y   z : R e f = " i 3 2 " / > < d 2 : V a l u e   z : I d = " i 8 2 8 8 " > < d 1 p 1 : U U I D > q P u v C s 3 u s u I B < / d 1 p 1 : U U I D > < d 1 p 1 : _ e l e m e n t s > < d 2 : a n y T y p e   z : I d = " i 8 2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8 6 " / > < d 1 p 1 : U U I D > G c a 7 V K F f g e N 2 < / d 1 p 1 : U U I D > < d 1 p 1 : C o n t a i n e r   z : R e f = " i 8 2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 t Y a L S a n v 0 s M R ? S h e e t 1 ! R 2 8 4 3 C 1 : R 2 8 4 4 C 1 / 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2 9 0 "   i : t y p e = " d 1 p 1 : L a b e l " > < d 1 p 1 : P a r e n t   z : R e f = " i 8 2 8 6 " / > < d 1 p 1 : U U I D > s O m q f C l o K z e s 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9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8 2 7 4 " / > < d 1 p 1 : U U I D > Z 3 5 N a q v u H Q Q q < / d 1 p 1 : U U I D > < d 1 p 1 : _ p r o p e r t i e s   z : I d = " i 8 2 9 2 "   i : t y p e = " d 1 p 1 : M D M P r o p e r t i e s " > < d 1 p 1 : P a r e n t   z : R e f = " i 8 2 9 1 " / > < d 1 p 1 : U U I D > T W 6 b I 1 9 m P J s 9 < / d 1 p 1 : U U I D > < d 1 p 1 : _ c o n t e x t C o l l e c t i o n s > < d 2 : K e y V a l u e O f a n y T y p e C o m p o n e n t C o l l e c t i o n O f a n y T y p e g W H h t R N j > < d 2 : K e y   z : R e f = " i 3 2 " / > < d 2 : V a l u e   z : I d = " i 8 2 9 3 " > < d 1 p 1 : U U I D > G z L J o J v g B g G q < / d 1 p 1 : U U I D > < d 1 p 1 : _ e l e m e n t s > < d 2 : a n y T y p e   z : I d = " i 8 2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9 1 " / > < d 1 p 1 : U U I D > C 8 o F f r a U B 2 Y q < / d 1 p 1 : U U I D > < d 1 p 1 : C o n t a i n e r   z : R e f = " i 8 2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 t Y a L S a n v 0 s M R ? S h e e t 1 ! R 2 8 4 5 C 1 : R 2 8 4 6 C 1 / 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2 9 5 "   i : t y p e = " d 1 p 1 : L a b e l " > < d 1 p 1 : P a r e n t   z : R e f = " i 8 2 9 1 " / > < d 1 p 1 : U U I D > M G 2 P E O 3 l 8 5 g R 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9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8 2 7 4 " / > < d 1 p 1 : U U I D > e S U U w d H i C 9 A p < / d 1 p 1 : U U I D > < d 1 p 1 : _ p r o p e r t i e s   z : I d = " i 8 2 9 7 "   i : t y p e = " d 1 p 1 : M D M P r o p e r t i e s " > < d 1 p 1 : P a r e n t   z : R e f = " i 8 2 9 6 " / > < d 1 p 1 : U U I D > m c l 0 v g x 9 v b 1 g < / d 1 p 1 : U U I D > < d 1 p 1 : _ c o n t e x t C o l l e c t i o n s > < d 2 : K e y V a l u e O f a n y T y p e C o m p o n e n t C o l l e c t i o n O f a n y T y p e g W H h t R N j > < d 2 : K e y   z : R e f = " i 3 2 " / > < d 2 : V a l u e   z : I d = " i 8 2 9 8 " > < d 1 p 1 : U U I D > y 6 1 X u s 1 1 P R Z J < / d 1 p 1 : U U I D > < d 1 p 1 : _ e l e m e n t s > < d 2 : a n y T y p e   z : I d = " i 8 2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9 6 " / > < d 1 p 1 : U U I D > M 3 G i t Y 7 P a f Z M < / d 1 p 1 : U U I D > < d 1 p 1 : C o n t a i n e r   z : R e f = " i 8 2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 t Y a L S a n v 0 s M R ? S h e e t 1 ! R 2 8 4 7 C 1 : R 2 8 4 8 C 1 / 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3 0 0 "   i : t y p e = " d 1 p 1 : L a b e l " > < d 1 p 1 : P a r e n t   z : R e f = " i 8 2 9 6 " / > < d 1 p 1 : U U I D > N A U d B Y N Q G N H 6 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0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8 2 7 4 " / > < d 1 p 1 : U U I D > a Y o y M f A Y O G V 7 < / d 1 p 1 : U U I D > < d 1 p 1 : _ p r o p e r t i e s   z : I d = " i 8 3 0 2 "   i : t y p e = " d 1 p 1 : M D M P r o p e r t i e s " > < d 1 p 1 : P a r e n t   z : R e f = " i 8 3 0 1 " / > < d 1 p 1 : U U I D > c 4 w f u H 5 m I H H j < / d 1 p 1 : U U I D > < d 1 p 1 : _ c o n t e x t C o l l e c t i o n s > < d 2 : K e y V a l u e O f a n y T y p e C o m p o n e n t C o l l e c t i o n O f a n y T y p e g W H h t R N j > < d 2 : K e y   z : R e f = " i 3 2 " / > < d 2 : V a l u e   z : I d = " i 8 3 0 3 " > < d 1 p 1 : U U I D > r D l U B i b d D c l 1 < / d 1 p 1 : U U I D > < d 1 p 1 : _ e l e m e n t s > < d 2 : a n y T y p e   z : I d = " i 8 3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0 1 " / > < d 1 p 1 : U U I D > V P Q X d l G d h p z z < / d 1 p 1 : U U I D > < d 1 p 1 : C o n t a i n e r   z : R e f = " i 8 3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 t Y a L S a n v 0 s M R ? S h e e t 1 ! R 2 8 4 9 C 1 : R 2 8 5 0 C 1 / 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3 0 5 "   i : t y p e = " d 1 p 1 : L a b e l " > < d 1 p 1 : P a r e n t   z : R e f = " i 8 3 0 1 " / > < d 1 p 1 : U U I D > f J F u Q o e J p X 6 P 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0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8 2 7 4 " / > < d 1 p 1 : U U I D > t a O X x R 1 f J s 8 4 < / d 1 p 1 : U U I D > < d 1 p 1 : _ p r o p e r t i e s   z : I d = " i 8 3 0 7 "   i : t y p e = " d 1 p 1 : M D M P r o p e r t i e s " > < d 1 p 1 : P a r e n t   z : R e f = " i 8 3 0 6 " / > < d 1 p 1 : U U I D > w V H I V x A H x i s q < / d 1 p 1 : U U I D > < d 1 p 1 : _ c o n t e x t C o l l e c t i o n s > < d 2 : K e y V a l u e O f a n y T y p e C o m p o n e n t C o l l e c t i o n O f a n y T y p e g W H h t R N j > < d 2 : K e y   z : R e f = " i 3 2 " / > < d 2 : V a l u e   z : I d = " i 8 3 0 8 " > < d 1 p 1 : U U I D > p o O 1 E 5 I G U 5 G f < / d 1 p 1 : U U I D > < d 1 p 1 : _ e l e m e n t s > < d 2 : a n y T y p e   z : I d = " i 8 3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0 6 " / > < d 1 p 1 : U U I D > s j I i B o B K P w Y q < / d 1 p 1 : U U I D > < d 1 p 1 : C o n t a i n e r   z : R e f = " i 8 3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 t Y a L S a n v 0 s M R ? S h e e t 1 ! R 2 8 5 1 C 1 : R 2 8 5 2 C 1 / 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3 1 0 "   i : t y p e = " d 1 p 1 : L a b e l " > < d 1 p 1 : P a r e n t   z : R e f = " i 8 3 0 6 " / > < d 1 p 1 : U U I D > d u 9 Z I V f 4 L L O H 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3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8 2 6 0 " / > < d 1 p 1 : U U I D > M E K E F b U B Q X v F < / d 1 p 1 : U U I D > < d 1 p 1 : _ p r o p e r t i e s   z : I d = " i 8 3 1 2 "   i : t y p e = " d 1 p 1 : M D M P r o p e r t i e s " > < d 1 p 1 : P a r e n t   z : R e f = " i 8 3 1 1 " / > < d 1 p 1 : U U I D > W S H Q c e D 2 h l k 0 < / d 1 p 1 : U U I D > < d 1 p 1 : _ c o n t e x t C o l l e c t i o n s > < d 2 : K e y V a l u e O f a n y T y p e C o m p o n e n t C o l l e c t i o n O f a n y T y p e g W H h t R N j > < d 2 : K e y   z : R e f = " i 3 2 " / > < d 2 : V a l u e   z : I d = " i 8 3 1 3 " > < d 1 p 1 : U U I D > S N Y m h t f B P m R x < / d 1 p 1 : U U I D > < d 1 p 1 : _ e l e m e n t s > < d 2 : a n y T y p e   z : I d = " i 8 3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1 1 " / > < d 1 p 1 : U U I D > h c F J g h b B Q i b x < / d 1 p 1 : U U I D > < d 1 p 1 : C o n t a i n e r   z : R e f = " i 8 3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 t Y a L S a n v 0 s M R ? S h e e t 1 ! R 2 8 5 3 C 1 / 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3 1 5 "   i : t y p e = " d 1 p 1 : L a b e l " > < d 1 p 1 : P a r e n t   z : R e f = " i 8 3 1 1 " / > < d 1 p 1 : U U I D > v N X 3 b 8 T M 9 4 r q 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3 1 6 "   i : t y p e = " d 1 p 1 : E l e m e n t s " > < d 1 p 1 : P a r e n t   z : R e f = " i 8 3 1 1 " / > < d 1 p 1 : U U I D > e 1 Y l W Q q c d d L c < / d 1 p 1 : U U I D > < d 1 p 1 : _ c o n t e x t C o l l e c t i o n s > < d 2 : K e y V a l u e O f a n y T y p e C o m p o n e n t C o l l e c t i o n O f a n y T y p e g W H h t R N j > < d 2 : K e y   z : R e f = " i 3 2 " / > < d 2 : V a l u e   z : I d = " i 8 3 1 7 " > < d 1 p 1 : U U I D > S c f r m d 7 a N 4 e N < / d 1 p 1 : U U I D > < d 1 p 1 : _ e l e m e n t s > < d 2 : a n y T y p e   z : I d = " i 8 3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8 3 1 1 " / > < d 1 p 1 : U U I D > C t p 9 r S m O Q h I M < / d 1 p 1 : U U I D > < d 1 p 1 : _ p r o p e r t i e s   z : I d = " i 8 3 1 9 "   i : t y p e = " d 1 p 1 : M D M P r o p e r t i e s " > < d 1 p 1 : P a r e n t   z : R e f = " i 8 3 1 8 " / > < d 1 p 1 : U U I D > p 2 o 1 1 O 7 Q 9 T L z < / d 1 p 1 : U U I D > < d 1 p 1 : _ c o n t e x t C o l l e c t i o n s > < d 2 : K e y V a l u e O f a n y T y p e C o m p o n e n t C o l l e c t i o n O f a n y T y p e g W H h t R N j > < d 2 : K e y   z : R e f = " i 3 2 " / > < d 2 : V a l u e   z : I d = " i 8 3 2 0 " > < d 1 p 1 : U U I D > M a o g Q X a z A V n 9 < / d 1 p 1 : U U I D > < d 1 p 1 : _ e l e m e n t s > < d 2 : a n y T y p e   z : I d = " i 8 3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1 8 " / > < d 1 p 1 : U U I D > U 3 V A K i k y w m y p < / d 1 p 1 : U U I D > < d 1 p 1 : C o n t a i n e r   z : R e f = " i 8 3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 t Y a L S a n v 0 s M R ? S h e e t 1 ! R 2 8 5 4 C 1 : R 2 8 5 5 C 1 / 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1 6 " / > < d 1 p 1 : _ l a b e l s > < d 2 : K e y V a l u e O f s t r i n g a n y T y p e > < d 2 : K e y > L a b e l < / d 2 : K e y > < d 2 : V a l u e   z : I d = " i 8 3 2 2 "   i : t y p e = " d 1 p 1 : L a b e l " > < d 1 p 1 : P a r e n t   z : R e f = " i 8 3 1 8 " / > < d 1 p 1 : U U I D > Q T f r S d a z T S i 5 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3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8 3 1 1 " / > < d 1 p 1 : U U I D > I w 3 j p y B V e v O s < / d 1 p 1 : U U I D > < d 1 p 1 : _ p r o p e r t i e s   z : I d = " i 8 3 2 4 "   i : t y p e = " d 1 p 1 : M D M P r o p e r t i e s " > < d 1 p 1 : P a r e n t   z : R e f = " i 8 3 2 3 " / > < d 1 p 1 : U U I D > D o I B p B y V Q R 4 G < / d 1 p 1 : U U I D > < d 1 p 1 : _ c o n t e x t C o l l e c t i o n s > < d 2 : K e y V a l u e O f a n y T y p e C o m p o n e n t C o l l e c t i o n O f a n y T y p e g W H h t R N j > < d 2 : K e y   z : R e f = " i 3 2 " / > < d 2 : V a l u e   z : I d = " i 8 3 2 5 " > < d 1 p 1 : U U I D > u 4 w 3 H n w d P p c 8 < / d 1 p 1 : U U I D > < d 1 p 1 : _ e l e m e n t s > < d 2 : a n y T y p e   z : I d = " i 8 3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2 3 " / > < d 1 p 1 : U U I D > t 6 F c t X C n m 8 c m < / d 1 p 1 : U U I D > < d 1 p 1 : C o n t a i n e r   z : R e f = " i 8 3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 t Y a L S a n v 0 s M R ? S h e e t 1 ! R 2 8 5 6 C 1 : R 2 8 5 7 C 1 / 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1 6 " / > < d 1 p 1 : _ l a b e l s > < d 2 : K e y V a l u e O f s t r i n g a n y T y p e > < d 2 : K e y > L a b e l < / d 2 : K e y > < d 2 : V a l u e   z : I d = " i 8 3 2 7 "   i : t y p e = " d 1 p 1 : L a b e l " > < d 1 p 1 : P a r e n t   z : R e f = " i 8 3 2 3 " / > < d 1 p 1 : U U I D > t p V 5 J g O i F y P q 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3 2 8 "   i : t y p e = " d 1 p 1 : E l e m e n t s " > < d 1 p 1 : P a r e n t   z : R e f = " i 8 3 2 3 " / > < d 1 p 1 : U U I D > H j Y t S a l d b 4 0 u < / d 1 p 1 : U U I D > < d 1 p 1 : _ c o n t e x t C o l l e c t i o n s > < d 2 : K e y V a l u e O f a n y T y p e C o m p o n e n t C o l l e c t i o n O f a n y T y p e g W H h t R N j > < d 2 : K e y   z : R e f = " i 3 2 " / > < d 2 : V a l u e   z : I d = " i 8 3 2 9 " > < d 1 p 1 : U U I D > m 4 g K z l H i 3 r a F < / d 1 p 1 : U U I D > < d 1 p 1 : _ e l e m e n t s > < d 2 : a n y T y p e   z : I d = " i 8 3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8 3 2 3 " / > < d 1 p 1 : U U I D > V T D E K v Q h w 9 n o < / d 1 p 1 : U U I D > < d 1 p 1 : _ p r o p e r t i e s   z : I d = " i 8 3 3 1 "   i : t y p e = " d 1 p 1 : M D M P r o p e r t i e s " > < d 1 p 1 : P a r e n t   z : R e f = " i 8 3 3 0 " / > < d 1 p 1 : U U I D > L Z J 9 i R t H 9 P H Q < / d 1 p 1 : U U I D > < d 1 p 1 : _ c o n t e x t C o l l e c t i o n s > < d 2 : K e y V a l u e O f a n y T y p e C o m p o n e n t C o l l e c t i o n O f a n y T y p e g W H h t R N j > < d 2 : K e y   z : R e f = " i 3 2 " / > < d 2 : V a l u e   z : I d = " i 8 3 3 2 " > < d 1 p 1 : U U I D > o q r J 1 V a Z M K I s < / d 1 p 1 : U U I D > < d 1 p 1 : _ e l e m e n t s > < d 2 : a n y T y p e   z : I d = " i 8 3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3 0 " / > < d 1 p 1 : U U I D > w V m 1 P R e 3 c J q s < / d 1 p 1 : U U I D > < d 1 p 1 : C o n t a i n e r   z : R e f = " i 8 3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 t Y a L S a n v 0 s M R ? S h e e t 1 ! R 2 8 5 8 C 1 : R 2 8 5 9 C 1 / 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3 4 "   i : t y p e = " d 1 p 1 : L a b e l " > < d 1 p 1 : P a r e n t   z : R e f = " i 8 3 3 0 " / > < d 1 p 1 : U U I D > X K Y U h t 3 v S 2 X R 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8 3 2 3 " / > < d 1 p 1 : U U I D > o z J j i E w s U q J u < / d 1 p 1 : U U I D > < d 1 p 1 : _ p r o p e r t i e s   z : I d = " i 8 3 3 6 "   i : t y p e = " d 1 p 1 : M D M P r o p e r t i e s " > < d 1 p 1 : P a r e n t   z : R e f = " i 8 3 3 5 " / > < d 1 p 1 : U U I D > Y x 4 8 5 V 8 o 0 0 q D < / d 1 p 1 : U U I D > < d 1 p 1 : _ c o n t e x t C o l l e c t i o n s > < d 2 : K e y V a l u e O f a n y T y p e C o m p o n e n t C o l l e c t i o n O f a n y T y p e g W H h t R N j > < d 2 : K e y   z : R e f = " i 3 2 " / > < d 2 : V a l u e   z : I d = " i 8 3 3 7 " > < d 1 p 1 : U U I D > k 3 w Q j C a D R b D M < / d 1 p 1 : U U I D > < d 1 p 1 : _ e l e m e n t s > < d 2 : a n y T y p e   z : I d = " i 8 3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3 5 " / > < d 1 p 1 : U U I D > i 0 1 t v N y n A 8 q E < / d 1 p 1 : U U I D > < d 1 p 1 : C o n t a i n e r   z : R e f = " i 8 3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 t Y a L S a n v 0 s M R ? S h e e t 1 ! R 2 8 6 0 C 1 : R 2 8 6 1 C 1 / 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3 9 "   i : t y p e = " d 1 p 1 : L a b e l " > < d 1 p 1 : P a r e n t   z : R e f = " i 8 3 3 5 " / > < d 1 p 1 : U U I D > H R o K e y g w A p N H 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8 3 2 3 " / > < d 1 p 1 : U U I D > z a n 1 d 0 O z 7 5 o v < / d 1 p 1 : U U I D > < d 1 p 1 : _ p r o p e r t i e s   z : I d = " i 8 3 4 1 "   i : t y p e = " d 1 p 1 : M D M P r o p e r t i e s " > < d 1 p 1 : P a r e n t   z : R e f = " i 8 3 4 0 " / > < d 1 p 1 : U U I D > W b e 2 L f 1 G q j M V < / d 1 p 1 : U U I D > < d 1 p 1 : _ c o n t e x t C o l l e c t i o n s > < d 2 : K e y V a l u e O f a n y T y p e C o m p o n e n t C o l l e c t i o n O f a n y T y p e g W H h t R N j > < d 2 : K e y   z : R e f = " i 3 2 " / > < d 2 : V a l u e   z : I d = " i 8 3 4 2 " > < d 1 p 1 : U U I D > a N V Z t m b C t t U F < / d 1 p 1 : U U I D > < d 1 p 1 : _ e l e m e n t s > < d 2 : a n y T y p e   z : I d = " i 8 3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4 0 " / > < d 1 p 1 : U U I D > X Q 1 m B C C t O s 1 H < / d 1 p 1 : U U I D > < d 1 p 1 : C o n t a i n e r   z : R e f = " i 8 3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 t Y a L S a n v 0 s M R ? S h e e t 1 ! R 2 8 6 2 C 1 : R 2 8 6 3 C 1 / 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4 4 "   i : t y p e = " d 1 p 1 : L a b e l " > < d 1 p 1 : P a r e n t   z : R e f = " i 8 3 4 0 " / > < d 1 p 1 : U U I D > e P j N J O B N o 3 4 T 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8 3 2 3 " / > < d 1 p 1 : U U I D > u Y L 1 8 f u O F v D P < / d 1 p 1 : U U I D > < d 1 p 1 : _ p r o p e r t i e s   z : I d = " i 8 3 4 6 "   i : t y p e = " d 1 p 1 : M D M P r o p e r t i e s " > < d 1 p 1 : P a r e n t   z : R e f = " i 8 3 4 5 " / > < d 1 p 1 : U U I D > d j 2 x j 6 g F o h N h < / d 1 p 1 : U U I D > < d 1 p 1 : _ c o n t e x t C o l l e c t i o n s > < d 2 : K e y V a l u e O f a n y T y p e C o m p o n e n t C o l l e c t i o n O f a n y T y p e g W H h t R N j > < d 2 : K e y   z : R e f = " i 3 2 " / > < d 2 : V a l u e   z : I d = " i 8 3 4 7 " > < d 1 p 1 : U U I D > t Y 3 Z i n V s H Y Z 5 < / d 1 p 1 : U U I D > < d 1 p 1 : _ e l e m e n t s > < d 2 : a n y T y p e   z : I d = " i 8 3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4 5 " / > < d 1 p 1 : U U I D > g R E o h d H y X N 1 K < / d 1 p 1 : U U I D > < d 1 p 1 : C o n t a i n e r   z : R e f = " i 8 3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 t Y a L S a n v 0 s M R ? S h e e t 1 ! R 2 8 6 4 C 1 : R 2 8 6 5 C 1 / 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4 9 "   i : t y p e = " d 1 p 1 : L a b e l " > < d 1 p 1 : P a r e n t   z : R e f = " i 8 3 4 5 " / > < d 1 p 1 : U U I D > v V S F 7 Y S 0 L U a K 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8 3 2 3 " / > < d 1 p 1 : U U I D > s K f R u V v X 2 z T f < / d 1 p 1 : U U I D > < d 1 p 1 : _ p r o p e r t i e s   z : I d = " i 8 3 5 1 "   i : t y p e = " d 1 p 1 : M D M P r o p e r t i e s " > < d 1 p 1 : P a r e n t   z : R e f = " i 8 3 5 0 " / > < d 1 p 1 : U U I D > m o e x M O c 5 D V t o < / d 1 p 1 : U U I D > < d 1 p 1 : _ c o n t e x t C o l l e c t i o n s > < d 2 : K e y V a l u e O f a n y T y p e C o m p o n e n t C o l l e c t i o n O f a n y T y p e g W H h t R N j > < d 2 : K e y   z : R e f = " i 3 2 " / > < d 2 : V a l u e   z : I d = " i 8 3 5 2 " > < d 1 p 1 : U U I D > H n L l W I A L J 6 K R < / d 1 p 1 : U U I D > < d 1 p 1 : _ e l e m e n t s > < d 2 : a n y T y p e   z : I d = " i 8 3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5 0 " / > < d 1 p 1 : U U I D > t 1 i K Z Z K q i u p 3 < / d 1 p 1 : U U I D > < d 1 p 1 : C o n t a i n e r   z : R e f = " i 8 3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 t Y a L S a n v 0 s M R ? S h e e t 1 ! R 2 8 6 6 C 1 : R 2 8 6 7 C 1 / 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5 4 "   i : t y p e = " d 1 p 1 : L a b e l " > < d 1 p 1 : P a r e n t   z : R e f = " i 8 3 5 0 " / > < d 1 p 1 : U U I D > g 7 L 9 9 8 M F C y K W 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8 3 2 3 " / > < d 1 p 1 : U U I D > t U T D Z Z g j M J M p < / d 1 p 1 : U U I D > < d 1 p 1 : _ p r o p e r t i e s   z : I d = " i 8 3 5 6 "   i : t y p e = " d 1 p 1 : M D M P r o p e r t i e s " > < d 1 p 1 : P a r e n t   z : R e f = " i 8 3 5 5 " / > < d 1 p 1 : U U I D > H j f 1 6 d 2 R i b f 3 < / d 1 p 1 : U U I D > < d 1 p 1 : _ c o n t e x t C o l l e c t i o n s > < d 2 : K e y V a l u e O f a n y T y p e C o m p o n e n t C o l l e c t i o n O f a n y T y p e g W H h t R N j > < d 2 : K e y   z : R e f = " i 3 2 " / > < d 2 : V a l u e   z : I d = " i 8 3 5 7 " > < d 1 p 1 : U U I D > P h b O N q A y e M 4 U < / d 1 p 1 : U U I D > < d 1 p 1 : _ e l e m e n t s > < d 2 : a n y T y p e   z : I d = " i 8 3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5 5 " / > < d 1 p 1 : U U I D > j R g o L D F Z 8 R b y < / d 1 p 1 : U U I D > < d 1 p 1 : C o n t a i n e r   z : R e f = " i 8 3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 t Y a L S a n v 0 s M R ? S h e e t 1 ! R 2 8 6 8 C 1 : R 2 8 6 9 C 1 / 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5 9 "   i : t y p e = " d 1 p 1 : L a b e l " > < d 1 p 1 : P a r e n t   z : R e f = " i 8 3 5 5 " / > < d 1 p 1 : U U I D > T H 0 p 3 s W d v g P Y 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3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8 3 1 1 " / > < d 1 p 1 : U U I D > r C a 7 W o B 3 9 u F e < / d 1 p 1 : U U I D > < d 1 p 1 : _ p r o p e r t i e s   z : I d = " i 8 3 6 1 "   i : t y p e = " d 1 p 1 : M D M P r o p e r t i e s " > < d 1 p 1 : P a r e n t   z : R e f = " i 8 3 6 0 " / > < d 1 p 1 : U U I D > h H P r E 3 u b X o 1 2 < / d 1 p 1 : U U I D > < d 1 p 1 : _ c o n t e x t C o l l e c t i o n s > < d 2 : K e y V a l u e O f a n y T y p e C o m p o n e n t C o l l e c t i o n O f a n y T y p e g W H h t R N j > < d 2 : K e y   z : R e f = " i 3 2 " / > < d 2 : V a l u e   z : I d = " i 8 3 6 2 " > < d 1 p 1 : U U I D > y 5 c 1 t 1 a 7 p L M p < / d 1 p 1 : U U I D > < d 1 p 1 : _ e l e m e n t s > < d 2 : a n y T y p e   z : I d = " i 8 3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6 0 " / > < d 1 p 1 : U U I D > x O G e W G 5 A G o l G < / d 1 p 1 : U U I D > < d 1 p 1 : C o n t a i n e r   z : R e f = " i 8 3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 t Y a L S a n v 0 s M R ? S h e e t 1 ! R 2 8 7 0 C 1 : R 2 8 7 1 C 1 / 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1 6 " / > < d 1 p 1 : _ l a b e l s > < d 2 : K e y V a l u e O f s t r i n g a n y T y p e > < d 2 : K e y > L a b e l < / d 2 : K e y > < d 2 : V a l u e   z : I d = " i 8 3 6 4 "   i : t y p e = " d 1 p 1 : L a b e l " > < d 1 p 1 : P a r e n t   z : R e f = " i 8 3 6 0 " / > < d 1 p 1 : U U I D > X W 4 Q O Y 5 o B W S D 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3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8 3 1 1 " / > < d 1 p 1 : U U I D > M B o 0 v w F m P 1 u j < / d 1 p 1 : U U I D > < d 1 p 1 : _ p r o p e r t i e s   z : I d = " i 8 3 6 6 "   i : t y p e = " d 1 p 1 : M D M P r o p e r t i e s " > < d 1 p 1 : P a r e n t   z : R e f = " i 8 3 6 5 " / > < d 1 p 1 : U U I D > W U t l c d 6 C Z p q P < / d 1 p 1 : U U I D > < d 1 p 1 : _ c o n t e x t C o l l e c t i o n s > < d 2 : K e y V a l u e O f a n y T y p e C o m p o n e n t C o l l e c t i o n O f a n y T y p e g W H h t R N j > < d 2 : K e y   z : R e f = " i 3 2 " / > < d 2 : V a l u e   z : I d = " i 8 3 6 7 " > < d 1 p 1 : U U I D > f N r H 2 e J c 4 k u 1 < / d 1 p 1 : U U I D > < d 1 p 1 : _ e l e m e n t s > < d 2 : a n y T y p e   z : I d = " i 8 3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6 5 " / > < d 1 p 1 : U U I D > p Q F R t 2 w U U W c Y < / d 1 p 1 : U U I D > < d 1 p 1 : C o n t a i n e r   z : R e f = " i 8 3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 t Y a L S a n v 0 s M R ? S h e e t 1 ! R 2 8 7 2 C 1 : R 2 8 7 3 C 1 / 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1 6 " / > < d 1 p 1 : _ l a b e l s > < d 2 : K e y V a l u e O f s t r i n g a n y T y p e > < d 2 : K e y > L a b e l < / d 2 : K e y > < d 2 : V a l u e   z : I d = " i 8 3 6 9 "   i : t y p e = " d 1 p 1 : L a b e l " > < d 1 p 1 : P a r e n t   z : R e f = " i 8 3 6 5 " / > < d 1 p 1 : U U I D > L 8 r 3 j N z j n W O z 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3 7 0 "   i : t y p e = " d 1 p 1 : E l e m e n t s " > < d 1 p 1 : P a r e n t   z : R e f = " i 8 3 6 5 " / > < d 1 p 1 : U U I D > A f Q 4 S I g 1 f j X l < / d 1 p 1 : U U I D > < d 1 p 1 : _ c o n t e x t C o l l e c t i o n s > < d 2 : K e y V a l u e O f a n y T y p e C o m p o n e n t C o l l e c t i o n O f a n y T y p e g W H h t R N j > < d 2 : K e y   z : R e f = " i 3 2 " / > < d 2 : V a l u e   z : I d = " i 8 3 7 1 " > < d 1 p 1 : U U I D > F y t Y i l D 1 J L z P < / d 1 p 1 : U U I D > < d 1 p 1 : _ e l e m e n t s > < d 2 : a n y T y p e   z : I d = " i 8 3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8 3 6 5 " / > < d 1 p 1 : U U I D > a L T G W 1 D c D r 3 6 < / d 1 p 1 : U U I D > < d 1 p 1 : _ p r o p e r t i e s   z : I d = " i 8 3 7 3 "   i : t y p e = " d 1 p 1 : M D M P r o p e r t i e s " > < d 1 p 1 : P a r e n t   z : R e f = " i 8 3 7 2 " / > < d 1 p 1 : U U I D > G z f L P K Q S i 1 1 I < / d 1 p 1 : U U I D > < d 1 p 1 : _ c o n t e x t C o l l e c t i o n s > < d 2 : K e y V a l u e O f a n y T y p e C o m p o n e n t C o l l e c t i o n O f a n y T y p e g W H h t R N j > < d 2 : K e y   z : R e f = " i 3 2 " / > < d 2 : V a l u e   z : I d = " i 8 3 7 4 " > < d 1 p 1 : U U I D > V y I m f J L 1 l 1 y M < / d 1 p 1 : U U I D > < d 1 p 1 : _ e l e m e n t s > < d 2 : a n y T y p e   z : I d = " i 8 3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7 2 " / > < d 1 p 1 : U U I D > U p T h 1 W 5 P v S 9 D < / d 1 p 1 : U U I D > < d 1 p 1 : C o n t a i n e r   z : R e f = " i 8 3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 t Y a L S a n v 0 s M R ? S h e e t 1 ! R 2 8 7 4 C 1 : R 2 8 7 5 C 1 / 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7 6 "   i : t y p e = " d 1 p 1 : L a b e l " > < d 1 p 1 : P a r e n t   z : R e f = " i 8 3 7 2 " / > < d 1 p 1 : U U I D > u s N w S w v Z 3 w b o 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8 3 6 5 " / > < d 1 p 1 : U U I D > W Q R 0 V K 9 E Y z r O < / d 1 p 1 : U U I D > < d 1 p 1 : _ p r o p e r t i e s   z : I d = " i 8 3 7 8 "   i : t y p e = " d 1 p 1 : M D M P r o p e r t i e s " > < d 1 p 1 : P a r e n t   z : R e f = " i 8 3 7 7 " / > < d 1 p 1 : U U I D > z 8 M u U b S 6 X 6 2 5 < / d 1 p 1 : U U I D > < d 1 p 1 : _ c o n t e x t C o l l e c t i o n s > < d 2 : K e y V a l u e O f a n y T y p e C o m p o n e n t C o l l e c t i o n O f a n y T y p e g W H h t R N j > < d 2 : K e y   z : R e f = " i 3 2 " / > < d 2 : V a l u e   z : I d = " i 8 3 7 9 " > < d 1 p 1 : U U I D > l K 0 K K l y Q B S x l < / d 1 p 1 : U U I D > < d 1 p 1 : _ e l e m e n t s > < d 2 : a n y T y p e   z : I d = " i 8 3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7 7 " / > < d 1 p 1 : U U I D > t t a M 5 n X H y F n h < / d 1 p 1 : U U I D > < d 1 p 1 : C o n t a i n e r   z : R e f = " i 8 3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 t Y a L S a n v 0 s M R ? S h e e t 1 ! R 2 8 7 6 C 1 : R 2 8 7 7 C 1 / 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8 1 "   i : t y p e = " d 1 p 1 : L a b e l " > < d 1 p 1 : P a r e n t   z : R e f = " i 8 3 7 7 " / > < d 1 p 1 : U U I D > M m s 9 c T 9 F B 9 Q J 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8 3 6 5 " / > < d 1 p 1 : U U I D > q O J B 9 6 H p X Z t Q < / d 1 p 1 : U U I D > < d 1 p 1 : _ p r o p e r t i e s   z : I d = " i 8 3 8 3 "   i : t y p e = " d 1 p 1 : M D M P r o p e r t i e s " > < d 1 p 1 : P a r e n t   z : R e f = " i 8 3 8 2 " / > < d 1 p 1 : U U I D > x c h K k 1 z b x X y t < / d 1 p 1 : U U I D > < d 1 p 1 : _ c o n t e x t C o l l e c t i o n s > < d 2 : K e y V a l u e O f a n y T y p e C o m p o n e n t C o l l e c t i o n O f a n y T y p e g W H h t R N j > < d 2 : K e y   z : R e f = " i 3 2 " / > < d 2 : V a l u e   z : I d = " i 8 3 8 4 " > < d 1 p 1 : U U I D > b v E K e u B r L l 2 m < / d 1 p 1 : U U I D > < d 1 p 1 : _ e l e m e n t s > < d 2 : a n y T y p e   z : I d = " i 8 3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8 2 " / > < d 1 p 1 : U U I D > A F B u j u I o h T N t < / d 1 p 1 : U U I D > < d 1 p 1 : C o n t a i n e r   z : R e f = " i 8 3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 t Y a L S a n v 0 s M R ? S h e e t 1 ! R 2 8 7 8 C 1 : R 2 8 7 9 C 1 / 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8 6 "   i : t y p e = " d 1 p 1 : L a b e l " > < d 1 p 1 : P a r e n t   z : R e f = " i 8 3 8 2 " / > < d 1 p 1 : U U I D > M k o u j z 2 1 1 b K 7 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8 3 6 5 " / > < d 1 p 1 : U U I D > w 9 2 8 c b d H 6 g 1 M < / d 1 p 1 : U U I D > < d 1 p 1 : _ p r o p e r t i e s   z : I d = " i 8 3 8 8 "   i : t y p e = " d 1 p 1 : M D M P r o p e r t i e s " > < d 1 p 1 : P a r e n t   z : R e f = " i 8 3 8 7 " / > < d 1 p 1 : U U I D > D o q K d W z f 4 s q K < / d 1 p 1 : U U I D > < d 1 p 1 : _ c o n t e x t C o l l e c t i o n s > < d 2 : K e y V a l u e O f a n y T y p e C o m p o n e n t C o l l e c t i o n O f a n y T y p e g W H h t R N j > < d 2 : K e y   z : R e f = " i 3 2 " / > < d 2 : V a l u e   z : I d = " i 8 3 8 9 " > < d 1 p 1 : U U I D > d N o D D 5 V W k 5 J e < / d 1 p 1 : U U I D > < d 1 p 1 : _ e l e m e n t s > < d 2 : a n y T y p e   z : I d = " i 8 3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8 7 " / > < d 1 p 1 : U U I D > r E 1 C P K L N h W F 1 < / d 1 p 1 : U U I D > < d 1 p 1 : C o n t a i n e r   z : R e f = " i 8 3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 t Y a L S a n v 0 s M R ? S h e e t 1 ! R 2 8 8 0 C 1 : R 2 8 8 1 C 1 / 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9 1 "   i : t y p e = " d 1 p 1 : L a b e l " > < d 1 p 1 : P a r e n t   z : R e f = " i 8 3 8 7 " / > < d 1 p 1 : U U I D > x 2 p X u i f t t c 0 o 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8 3 6 5 " / > < d 1 p 1 : U U I D > x S S Q 9 j I 9 O N k p < / d 1 p 1 : U U I D > < d 1 p 1 : _ p r o p e r t i e s   z : I d = " i 8 3 9 3 "   i : t y p e = " d 1 p 1 : M D M P r o p e r t i e s " > < d 1 p 1 : P a r e n t   z : R e f = " i 8 3 9 2 " / > < d 1 p 1 : U U I D > D 2 O 0 x X r T Z 1 L V < / d 1 p 1 : U U I D > < d 1 p 1 : _ c o n t e x t C o l l e c t i o n s > < d 2 : K e y V a l u e O f a n y T y p e C o m p o n e n t C o l l e c t i o n O f a n y T y p e g W H h t R N j > < d 2 : K e y   z : R e f = " i 3 2 " / > < d 2 : V a l u e   z : I d = " i 8 3 9 4 " > < d 1 p 1 : U U I D > F E k m 7 2 I J e L V Y < / d 1 p 1 : U U I D > < d 1 p 1 : _ e l e m e n t s > < d 2 : a n y T y p e   z : I d = " i 8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9 2 " / > < d 1 p 1 : U U I D > Y w Q u g d n N H x 9 M < / d 1 p 1 : U U I D > < d 1 p 1 : C o n t a i n e r   z : R e f = " i 8 3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 t Y a L S a n v 0 s M R ? S h e e t 1 ! R 2 8 8 2 C 1 : R 2 8 8 3 C 1 / 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9 6 "   i : t y p e = " d 1 p 1 : L a b e l " > < d 1 p 1 : P a r e n t   z : R e f = " i 8 3 9 2 " / > < d 1 p 1 : U U I D > H e u D 6 R k t S 9 L J 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8 3 6 5 " / > < d 1 p 1 : U U I D > N 9 7 l 2 A 9 1 q l T 5 < / d 1 p 1 : U U I D > < d 1 p 1 : _ p r o p e r t i e s   z : I d = " i 8 3 9 8 "   i : t y p e = " d 1 p 1 : M D M P r o p e r t i e s " > < d 1 p 1 : P a r e n t   z : R e f = " i 8 3 9 7 " / > < d 1 p 1 : U U I D > k g j N O 1 E 8 3 h 5 K < / d 1 p 1 : U U I D > < d 1 p 1 : _ c o n t e x t C o l l e c t i o n s > < d 2 : K e y V a l u e O f a n y T y p e C o m p o n e n t C o l l e c t i o n O f a n y T y p e g W H h t R N j > < d 2 : K e y   z : R e f = " i 3 2 " / > < d 2 : V a l u e   z : I d = " i 8 3 9 9 " > < d 1 p 1 : U U I D > e j Q q N 6 X 1 g 0 W A < / d 1 p 1 : U U I D > < d 1 p 1 : _ e l e m e n t s > < d 2 : a n y T y p e   z : I d = " i 8 4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9 7 " / > < d 1 p 1 : U U I D > F 6 x 6 N 8 O U E X 4 b < / d 1 p 1 : U U I D > < d 1 p 1 : C o n t a i n e r   z : R e f = " i 8 3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 t Y a L S a n v 0 s M R ? S h e e t 1 ! R 2 8 8 4 C 1 : R 2 8 8 5 C 1 / 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0 1 "   i : t y p e = " d 1 p 1 : L a b e l " > < d 1 p 1 : P a r e n t   z : R e f = " i 8 3 9 7 " / > < d 1 p 1 : U U I D > E U F 5 m C 2 i K y V G 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8 3 6 5 " / > < d 1 p 1 : U U I D > k Z b q R m d h o r N U < / d 1 p 1 : U U I D > < d 1 p 1 : _ p r o p e r t i e s   z : I d = " i 8 4 0 3 "   i : t y p e = " d 1 p 1 : M D M P r o p e r t i e s " > < d 1 p 1 : P a r e n t   z : R e f = " i 8 4 0 2 " / > < d 1 p 1 : U U I D > P 4 4 o G W f 6 1 F K 6 < / d 1 p 1 : U U I D > < d 1 p 1 : _ c o n t e x t C o l l e c t i o n s > < d 2 : K e y V a l u e O f a n y T y p e C o m p o n e n t C o l l e c t i o n O f a n y T y p e g W H h t R N j > < d 2 : K e y   z : R e f = " i 3 2 " / > < d 2 : V a l u e   z : I d = " i 8 4 0 4 " > < d 1 p 1 : U U I D > K 7 9 K a H q 2 K i G R < / d 1 p 1 : U U I D > < d 1 p 1 : _ e l e m e n t s > < d 2 : a n y T y p e   z : I d = " i 8 4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0 2 " / > < d 1 p 1 : U U I D > C I w 5 S m G M p 0 Y S < / d 1 p 1 : U U I D > < d 1 p 1 : C o n t a i n e r   z : R e f = " i 8 4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 t Y a L S a n v 0 s M R ? S h e e t 1 ! R 2 8 8 6 C 1 : R 2 8 8 7 C 1 / 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0 6 "   i : t y p e = " d 1 p 1 : L a b e l " > < d 1 p 1 : P a r e n t   z : R e f = " i 8 4 0 2 " / > < d 1 p 1 : U U I D > X t q Q P e x Z H v x A 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8 3 6 5 " / > < d 1 p 1 : U U I D > h F V z u W R k T d I f < / d 1 p 1 : U U I D > < d 1 p 1 : _ p r o p e r t i e s   z : I d = " i 8 4 0 8 "   i : t y p e = " d 1 p 1 : M D M P r o p e r t i e s " > < d 1 p 1 : P a r e n t   z : R e f = " i 8 4 0 7 " / > < d 1 p 1 : U U I D > B u w K U Z K B x 0 u Q < / d 1 p 1 : U U I D > < d 1 p 1 : _ c o n t e x t C o l l e c t i o n s > < d 2 : K e y V a l u e O f a n y T y p e C o m p o n e n t C o l l e c t i o n O f a n y T y p e g W H h t R N j > < d 2 : K e y   z : R e f = " i 3 2 " / > < d 2 : V a l u e   z : I d = " i 8 4 0 9 " > < d 1 p 1 : U U I D > z D 3 7 s C Q u z n k 8 < / d 1 p 1 : U U I D > < d 1 p 1 : _ e l e m e n t s > < d 2 : a n y T y p e   z : I d = " i 8 4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0 7 " / > < d 1 p 1 : U U I D > e k o O 9 7 S X j r I r < / d 1 p 1 : U U I D > < d 1 p 1 : C o n t a i n e r   z : R e f = " i 8 4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 t Y a L S a n v 0 s M R ? S h e e t 1 ! R 2 8 8 8 C 1 : R 2 8 8 9 C 1 / 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1 1 "   i : t y p e = " d 1 p 1 : L a b e l " > < d 1 p 1 : P a r e n t   z : R e f = " i 8 4 0 7 " / > < d 1 p 1 : U U I D > X R 1 0 e F w 9 k L n a 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8 3 6 5 " / > < d 1 p 1 : U U I D > q 6 y f m a E W w 1 I 6 < / d 1 p 1 : U U I D > < d 1 p 1 : _ p r o p e r t i e s   z : I d = " i 8 4 1 3 "   i : t y p e = " d 1 p 1 : M D M P r o p e r t i e s " > < d 1 p 1 : P a r e n t   z : R e f = " i 8 4 1 2 " / > < d 1 p 1 : U U I D > R f h v Y E f N Y f 6 P < / d 1 p 1 : U U I D > < d 1 p 1 : _ c o n t e x t C o l l e c t i o n s > < d 2 : K e y V a l u e O f a n y T y p e C o m p o n e n t C o l l e c t i o n O f a n y T y p e g W H h t R N j > < d 2 : K e y   z : R e f = " i 3 2 " / > < d 2 : V a l u e   z : I d = " i 8 4 1 4 " > < d 1 p 1 : U U I D > l J f m j p e Y J y l v < / d 1 p 1 : U U I D > < d 1 p 1 : _ e l e m e n t s > < d 2 : a n y T y p e   z : I d = " i 8 4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1 2 " / > < d 1 p 1 : U U I D > n 5 C 0 i X r S 4 N m M < / d 1 p 1 : U U I D > < d 1 p 1 : C o n t a i n e r   z : R e f = " i 8 4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 t Y a L S a n v 0 s M R ? S h e e t 1 ! R 2 8 9 0 C 1 : R 2 8 9 1 C 1 / 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1 6 "   i : t y p e = " d 1 p 1 : L a b e l " > < d 1 p 1 : P a r e n t   z : R e f = " i 8 4 1 2 " / > < d 1 p 1 : U U I D > t V K k 3 o B m J 4 O h 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8 3 6 5 " / > < d 1 p 1 : U U I D > s I W N r 7 l 5 j e u S < / d 1 p 1 : U U I D > < d 1 p 1 : _ p r o p e r t i e s   z : I d = " i 8 4 1 8 "   i : t y p e = " d 1 p 1 : M D M P r o p e r t i e s " > < d 1 p 1 : P a r e n t   z : R e f = " i 8 4 1 7 " / > < d 1 p 1 : U U I D > a f W v I X l F n Z g 1 < / d 1 p 1 : U U I D > < d 1 p 1 : _ c o n t e x t C o l l e c t i o n s > < d 2 : K e y V a l u e O f a n y T y p e C o m p o n e n t C o l l e c t i o n O f a n y T y p e g W H h t R N j > < d 2 : K e y   z : R e f = " i 3 2 " / > < d 2 : V a l u e   z : I d = " i 8 4 1 9 " > < d 1 p 1 : U U I D > X q z 4 N u i i 4 x A c < / d 1 p 1 : U U I D > < d 1 p 1 : _ e l e m e n t s > < d 2 : a n y T y p e   z : I d = " i 8 4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1 7 " / > < d 1 p 1 : U U I D > B q q A y p U f h T G D < / d 1 p 1 : U U I D > < d 1 p 1 : C o n t a i n e r   z : R e f = " i 8 4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 t Y a L S a n v 0 s M R ? S h e e t 1 ! R 2 8 9 2 C 1 : R 2 8 9 3 C 1 / 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2 1 "   i : t y p e = " d 1 p 1 : L a b e l " > < d 1 p 1 : P a r e n t   z : R e f = " i 8 4 1 7 " / > < d 1 p 1 : U U I D > z r y M t k z Y m 2 C q 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4 2 2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8 2 6 0 " / > < d 1 p 1 : U U I D > q l p f H 5 G B Y D B w < / d 1 p 1 : U U I D > < d 1 p 1 : _ p r o p e r t i e s   z : I d = " i 8 4 2 3 "   i : t y p e = " d 1 p 1 : M D M P r o p e r t i e s " > < d 1 p 1 : P a r e n t   z : R e f = " i 8 4 2 2 " / > < d 1 p 1 : U U I D > P u Q x M f H W a M X 2 < / d 1 p 1 : U U I D > < d 1 p 1 : _ c o n t e x t C o l l e c t i o n s > < d 2 : K e y V a l u e O f a n y T y p e C o m p o n e n t C o l l e c t i o n O f a n y T y p e g W H h t R N j > < d 2 : K e y   z : R e f = " i 3 2 " / > < d 2 : V a l u e   z : I d = " i 8 4 2 4 " > < d 1 p 1 : U U I D > c x F K q E R t f 3 t d < / d 1 p 1 : U U I D > < d 1 p 1 : _ e l e m e n t s > < d 2 : a n y T y p e   z : I d = " i 8 4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2 2 " / > < d 1 p 1 : U U I D > k k R 8 E B T J j w m d < / d 1 p 1 : U U I D > < d 1 p 1 : C o n t a i n e r   z : R e f = " i 8 4 2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4 2 6 "   i : t y p e = " d 1 p 1 : L a b e l " > < d 1 p 1 : P a r e n t   z : R e f = " i 8 4 2 2 " / > < d 1 p 1 : U U I D > F q u K P 8 A 5 q C B T 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4 2 7 "   i : t y p e = " d 1 p 1 : E l e m e n t s " > < d 1 p 1 : P a r e n t   z : R e f = " i 8 4 2 2 " / > < d 1 p 1 : U U I D > r k k 1 B W r U 1 G X R < / d 1 p 1 : U U I D > < d 1 p 1 : _ c o n t e x t C o l l e c t i o n s > < d 2 : K e y V a l u e O f a n y T y p e C o m p o n e n t C o l l e c t i o n O f a n y T y p e g W H h t R N j > < d 2 : K e y   z : R e f = " i 3 2 " / > < d 2 : V a l u e   z : I d = " i 8 4 2 8 " > < d 1 p 1 : U U I D > a B E u p 1 c Y J Z p i < / d 1 p 1 : U U I D > < d 1 p 1 : _ e l e m e n t s > < d 2 : a n y T y p e   z : I d = " i 8 4 2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8 4 2 2 " / > < d 1 p 1 : U U I D > S P A B W r 1 E C y q o < / d 1 p 1 : U U I D > < d 1 p 1 : _ p r o p e r t i e s   z : I d = " i 8 4 3 0 "   i : t y p e = " d 1 p 1 : M D M P r o p e r t i e s " > < d 1 p 1 : P a r e n t   z : R e f = " i 8 4 2 9 " / > < d 1 p 1 : U U I D > Z w V Z p o C z S y d B < / d 1 p 1 : U U I D > < d 1 p 1 : _ c o n t e x t C o l l e c t i o n s > < d 2 : K e y V a l u e O f a n y T y p e C o m p o n e n t C o l l e c t i o n O f a n y T y p e g W H h t R N j > < d 2 : K e y   z : R e f = " i 3 2 " / > < d 2 : V a l u e   z : I d = " i 8 4 3 1 " > < d 1 p 1 : U U I D > d J 0 c B Y i Z A x E n < / d 1 p 1 : U U I D > < d 1 p 1 : _ e l e m e n t s > < d 2 : a n y T y p e   z : I d = " i 8 4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2 9 " / > < d 1 p 1 : U U I D > M I R Y 1 O S x K m r 4 < / d 1 p 1 : U U I D > < d 1 p 1 : C o n t a i n e r   z : R e f = " i 8 4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 t Y a L S a n v 0 s M R ? S h e e t 1 ! R 2 8 9 5 C 1 : R 2 8 9 6 C 1 / 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2 7 " / > < d 1 p 1 : _ l a b e l s > < d 2 : K e y V a l u e O f s t r i n g a n y T y p e > < d 2 : K e y > L a b e l < / d 2 : K e y > < d 2 : V a l u e   z : I d = " i 8 4 3 3 "   i : t y p e = " d 1 p 1 : L a b e l " > < d 1 p 1 : P a r e n t   z : R e f = " i 8 4 2 9 " / > < d 1 p 1 : U U I D > y 8 j 8 K 6 R t W a l n 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4 3 4 "   i : t y p e = " d 1 p 1 : E l e m e n t s " > < d 1 p 1 : P a r e n t   z : R e f = " i 8 4 2 9 " / > < d 1 p 1 : U U I D > O 7 p C p 8 H s A M z A < / d 1 p 1 : U U I D > < d 1 p 1 : _ c o n t e x t C o l l e c t i o n s > < d 2 : K e y V a l u e O f a n y T y p e C o m p o n e n t C o l l e c t i o n O f a n y T y p e g W H h t R N j > < d 2 : K e y   z : R e f = " i 3 2 " / > < d 2 : V a l u e   z : I d = " i 8 4 3 5 " > < d 1 p 1 : U U I D > v M 7 o 0 2 9 F 4 B u Z < / d 1 p 1 : U U I D > < d 1 p 1 : _ e l e m e n t s > < d 2 : a n y T y p e   z : I d = " i 8 4 3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8 4 2 9 " / > < d 1 p 1 : U U I D > B 1 a E q 8 o 6 O 5 S c < / d 1 p 1 : U U I D > < d 1 p 1 : _ p r o p e r t i e s   z : I d = " i 8 4 3 7 "   i : t y p e = " d 1 p 1 : M D M P r o p e r t i e s " > < d 1 p 1 : P a r e n t   z : R e f = " i 8 4 3 6 " / > < d 1 p 1 : U U I D > l 2 D 2 2 3 K 3 H P a 4 < / d 1 p 1 : U U I D > < d 1 p 1 : _ c o n t e x t C o l l e c t i o n s > < d 2 : K e y V a l u e O f a n y T y p e C o m p o n e n t C o l l e c t i o n O f a n y T y p e g W H h t R N j > < d 2 : K e y   z : R e f = " i 3 2 " / > < d 2 : V a l u e   z : I d = " i 8 4 3 8 " > < d 1 p 1 : U U I D > J 2 H L N N d r r s K g < / d 1 p 1 : U U I D > < d 1 p 1 : _ e l e m e n t s > < d 2 : a n y T y p e   z : I d = " i 8 4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3 6 " / > < d 1 p 1 : U U I D > T o 5 E g q 2 7 d 5 t K < / d 1 p 1 : U U I D > < d 1 p 1 : C o n t a i n e r   z : R e f = " i 8 4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 t Y a L S a n v 0 s M R ? S h e e t 1 ! R 2 8 9 7 C 1 : R 2 8 9 8 C 1 / 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3 4 " / > < d 1 p 1 : _ l a b e l s > < d 2 : K e y V a l u e O f s t r i n g a n y T y p e > < d 2 : K e y > L a b e l < / d 2 : K e y > < d 2 : V a l u e   z : I d = " i 8 4 4 0 "   i : t y p e = " d 1 p 1 : L a b e l " > < d 1 p 1 : P a r e n t   z : R e f = " i 8 4 3 6 " / > < d 1 p 1 : U U I D > b M C X x p Y 8 3 g s O 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4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8 4 2 9 " / > < d 1 p 1 : U U I D > M X F R X 1 C 9 t 7 D N < / d 1 p 1 : U U I D > < d 1 p 1 : _ p r o p e r t i e s   z : I d = " i 8 4 4 2 "   i : t y p e = " d 1 p 1 : M D M P r o p e r t i e s " > < d 1 p 1 : P a r e n t   z : R e f = " i 8 4 4 1 " / > < d 1 p 1 : U U I D > R r h H n L g 9 t W M B < / d 1 p 1 : U U I D > < d 1 p 1 : _ c o n t e x t C o l l e c t i o n s > < d 2 : K e y V a l u e O f a n y T y p e C o m p o n e n t C o l l e c t i o n O f a n y T y p e g W H h t R N j > < d 2 : K e y   z : R e f = " i 3 2 " / > < d 2 : V a l u e   z : I d = " i 8 4 4 3 " > < d 1 p 1 : U U I D > F H j 7 J 9 N B r i e O < / d 1 p 1 : U U I D > < d 1 p 1 : _ e l e m e n t s > < d 2 : a n y T y p e   z : I d = " i 8 4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4 1 " / > < d 1 p 1 : U U I D > x F Y b Y c c Q I 7 1 h < / d 1 p 1 : U U I D > < d 1 p 1 : C o n t a i n e r   z : R e f = " i 8 4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 t Y a L S a n v 0 s M R ? S h e e t 1 ! R 2 8 9 9 C 1 : R 2 9 0 0 C 1 / 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3 4 " / > < d 1 p 1 : _ l a b e l s > < d 2 : K e y V a l u e O f s t r i n g a n y T y p e > < d 2 : K e y > L a b e l < / d 2 : K e y > < d 2 : V a l u e   z : I d = " i 8 4 4 5 "   i : t y p e = " d 1 p 1 : L a b e l " > < d 1 p 1 : P a r e n t   z : R e f = " i 8 4 4 1 " / > < d 1 p 1 : U U I D > h z j X I 7 l j J 0 R R 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4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8 4 2 9 " / > < d 1 p 1 : U U I D > v 3 I j T 5 k 5 S S r H < / d 1 p 1 : U U I D > < d 1 p 1 : _ p r o p e r t i e s   z : I d = " i 8 4 4 7 "   i : t y p e = " d 1 p 1 : M D M P r o p e r t i e s " > < d 1 p 1 : P a r e n t   z : R e f = " i 8 4 4 6 " / > < d 1 p 1 : U U I D > j V E f M L x A b 4 8 Y < / d 1 p 1 : U U I D > < d 1 p 1 : _ c o n t e x t C o l l e c t i o n s > < d 2 : K e y V a l u e O f a n y T y p e C o m p o n e n t C o l l e c t i o n O f a n y T y p e g W H h t R N j > < d 2 : K e y   z : R e f = " i 3 2 " / > < d 2 : V a l u e   z : I d = " i 8 4 4 8 " > < d 1 p 1 : U U I D > F 4 y e s s d x M S J h < / d 1 p 1 : U U I D > < d 1 p 1 : _ e l e m e n t s > < d 2 : a n y T y p e   z : I d = " i 8 4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4 6 " / > < d 1 p 1 : U U I D > p E m R 4 6 3 J Q C Q y < / d 1 p 1 : U U I D > < d 1 p 1 : C o n t a i n e r   z : R e f = " i 8 4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 t Y a L S a n v 0 s M R ? S h e e t 1 ! R 2 9 0 1 C 1 : R 2 9 0 2 C 1 / 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3 4 " / > < d 1 p 1 : _ l a b e l s > < d 2 : K e y V a l u e O f s t r i n g a n y T y p e > < d 2 : K e y > L a b e l < / d 2 : K e y > < d 2 : V a l u e   z : I d = " i 8 4 5 0 "   i : t y p e = " d 1 p 1 : L a b e l " > < d 1 p 1 : P a r e n t   z : R e f = " i 8 4 4 6 " / > < d 1 p 1 : U U I D > z A L 1 D 7 h V I c k y 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5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8 4 2 9 " / > < d 1 p 1 : U U I D > f 9 J k Y z p A B H x d < / d 1 p 1 : U U I D > < d 1 p 1 : _ p r o p e r t i e s   z : I d = " i 8 4 5 2 "   i : t y p e = " d 1 p 1 : M D M P r o p e r t i e s " > < d 1 p 1 : P a r e n t   z : R e f = " i 8 4 5 1 " / > < d 1 p 1 : U U I D > v t z g v e y D H 9 V d < / d 1 p 1 : U U I D > < d 1 p 1 : _ c o n t e x t C o l l e c t i o n s > < d 2 : K e y V a l u e O f a n y T y p e C o m p o n e n t C o l l e c t i o n O f a n y T y p e g W H h t R N j > < d 2 : K e y   z : R e f = " i 3 2 " / > < d 2 : V a l u e   z : I d = " i 8 4 5 3 " > < d 1 p 1 : U U I D > h 7 j a e D V Y L i s I < / d 1 p 1 : U U I D > < d 1 p 1 : _ e l e m e n t s > < d 2 : a n y T y p e   z : I d = " i 8 4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5 1 " / > < d 1 p 1 : U U I D > d g G f A 0 I E o A j 9 < / d 1 p 1 : U U I D > < d 1 p 1 : C o n t a i n e r   z : R e f = " i 8 4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 t Y a L S a n v 0 s M R ? S h e e t 1 ! R 2 9 0 3 C 1 : R 2 9 0 4 C 1 / 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3 4 " / > < d 1 p 1 : _ l a b e l s > < d 2 : K e y V a l u e O f s t r i n g a n y T y p e > < d 2 : K e y > L a b e l < / d 2 : K e y > < d 2 : V a l u e   z : I d = " i 8 4 5 5 "   i : t y p e = " d 1 p 1 : L a b e l " > < d 1 p 1 : P a r e n t   z : R e f = " i 8 4 5 1 " / > < d 1 p 1 : U U I D > S E X K J x t 1 O s k K 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4 5 6 "   i : t y p e = " d 1 p 1 : E l e m e n t " > < d 1 p 1 : N a m e > R & a m p ; 2 3 3 ; g i o n < / d 1 p 1 : N a m e > < d 1 p 1 : O b j e c t T y p e > E l e m e n t < / d 1 p 1 : O b j e c t T y p e > < d 1 p 1 : P a r e n t   z : R e f = " i 8 2 6 0 " / > < d 1 p 1 : U U I D > n v q N T k Q A Y v L y < / d 1 p 1 : U U I D > < d 1 p 1 : _ p r o p e r t i e s   z : I d = " i 8 4 5 7 "   i : t y p e = " d 1 p 1 : M D M P r o p e r t i e s " > < d 1 p 1 : P a r e n t   z : R e f = " i 8 4 5 6 " / > < d 1 p 1 : U U I D > u 6 B t f G Z y u I n 6 < / d 1 p 1 : U U I D > < d 1 p 1 : _ c o n t e x t C o l l e c t i o n s > < d 2 : K e y V a l u e O f a n y T y p e C o m p o n e n t C o l l e c t i o n O f a n y T y p e g W H h t R N j > < d 2 : K e y   z : R e f = " i 3 2 " / > < d 2 : V a l u e   z : I d = " i 8 4 5 8 " > < d 1 p 1 : U U I D > T d p N s 1 m X A r 7 P < / d 1 p 1 : U U I D > < d 1 p 1 : _ e l e m e n t s > < d 2 : a n y T y p e   z : I d = " i 8 4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5 6 " / > < d 1 p 1 : U U I D > U S C S 2 R 0 o Z k h i < / d 1 p 1 : U U I D > < d 1 p 1 : C o n t a i n e r   z : R e f = " i 8 4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 t Y a L S a n v 0 s M R ? S h e e t 1 ! R 2 9 0 5 C 1 / 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4 6 0 "   i : t y p e = " d 1 p 1 : L a b e l " > < d 1 p 1 : P a r e n t   z : R e f = " i 8 4 5 6 " / > < d 1 p 1 : U U I D > s r B r k E V m 3 j u J 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4 6 1 "   i : t y p e = " d 1 p 1 : E l e m e n t s " > < d 1 p 1 : P a r e n t   z : R e f = " i 8 4 5 6 " / > < d 1 p 1 : U U I D > c 8 0 u 1 t L r A O 3 n < / d 1 p 1 : U U I D > < d 1 p 1 : _ c o n t e x t C o l l e c t i o n s > < d 2 : K e y V a l u e O f a n y T y p e C o m p o n e n t C o l l e c t i o n O f a n y T y p e g W H h t R N j > < d 2 : K e y   z : R e f = " i 3 2 " / > < d 2 : V a l u e   z : I d = " i 8 4 6 2 " > < d 1 p 1 : U U I D > I N o x f K X R V G p V < / d 1 p 1 : U U I D > < d 1 p 1 : _ e l e m e n t s > < d 2 : a n y T y p e   z : I d = " i 8 4 6 3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8 4 5 6 " / > < d 1 p 1 : U U I D > m h H p k f y M G 9 p i < / d 1 p 1 : U U I D > < d 1 p 1 : _ p r o p e r t i e s   z : I d = " i 8 4 6 4 "   i : t y p e = " d 1 p 1 : M D M P r o p e r t i e s " > < d 1 p 1 : P a r e n t   z : R e f = " i 8 4 6 3 " / > < d 1 p 1 : U U I D > B n 1 F I 4 Y a 3 J H h < / d 1 p 1 : U U I D > < d 1 p 1 : _ c o n t e x t C o l l e c t i o n s > < d 2 : K e y V a l u e O f a n y T y p e C o m p o n e n t C o l l e c t i o n O f a n y T y p e g W H h t R N j > < d 2 : K e y   z : R e f = " i 3 2 " / > < d 2 : V a l u e   z : I d = " i 8 4 6 5 " > < d 1 p 1 : U U I D > J 4 W v Y L 8 M 9 x U N < / d 1 p 1 : U U I D > < d 1 p 1 : _ e l e m e n t s > < d 2 : a n y T y p e   z : I d = " i 8 4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6 3 " / > < d 1 p 1 : U U I D > C H 6 c T 8 h y 6 H L F < / d 1 p 1 : U U I D > < d 1 p 1 : C o n t a i n e r   z : R e f = " i 8 4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 t Y a L S a n v 0 s M R ? S h e e t 1 ! R 2 9 0 6 C 1 : R 2 9 0 7 C 1 / 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6 1 " / > < d 1 p 1 : _ l a b e l s > < d 2 : K e y V a l u e O f s t r i n g a n y T y p e > < d 2 : K e y > L a b e l < / d 2 : K e y > < d 2 : V a l u e   z : I d = " i 8 4 6 7 "   i : t y p e = " d 1 p 1 : L a b e l " > < d 1 p 1 : P a r e n t   z : R e f = " i 8 4 6 3 " / > < d 1 p 1 : U U I D > x q B Z w i C L j G W 9 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4 6 8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8 4 5 6 " / > < d 1 p 1 : U U I D > R o I h Z r G D 7 d k L < / d 1 p 1 : U U I D > < d 1 p 1 : _ p r o p e r t i e s   z : I d = " i 8 4 6 9 "   i : t y p e = " d 1 p 1 : M D M P r o p e r t i e s " > < d 1 p 1 : P a r e n t   z : R e f = " i 8 4 6 8 " / > < d 1 p 1 : U U I D > A h P F S h V O L g H 6 < / d 1 p 1 : U U I D > < d 1 p 1 : _ c o n t e x t C o l l e c t i o n s > < d 2 : K e y V a l u e O f a n y T y p e C o m p o n e n t C o l l e c t i o n O f a n y T y p e g W H h t R N j > < d 2 : K e y   z : R e f = " i 3 2 " / > < d 2 : V a l u e   z : I d = " i 8 4 7 0 " > < d 1 p 1 : U U I D > v E Q O l V i O S q B A < / d 1 p 1 : U U I D > < d 1 p 1 : _ e l e m e n t s > < d 2 : a n y T y p e   z : I d = " i 8 4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6 8 " / > < d 1 p 1 : U U I D > y 6 H 4 m T l D u R u 1 < / d 1 p 1 : U U I D > < d 1 p 1 : C o n t a i n e r   z : R e f = " i 8 4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 t Y a L S a n v 0 s M R ? S h e e t 1 ! R 2 9 0 8 C 1 : R 2 9 0 9 C 1 / 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6 1 " / > < d 1 p 1 : _ l a b e l s > < d 2 : K e y V a l u e O f s t r i n g a n y T y p e > < d 2 : K e y > L a b e l < / d 2 : K e y > < d 2 : V a l u e   z : I d = " i 8 4 7 2 "   i : t y p e = " d 1 p 1 : L a b e l " > < d 1 p 1 : P a r e n t   z : R e f = " i 8 4 6 8 " / > < d 1 p 1 : U U I D > Z w V V k 1 F e F 0 F 0 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4 7 3 "   i : t y p e = " d 1 p 1 : E l e m e n t s " > < d 1 p 1 : P a r e n t   z : R e f = " i 8 4 6 8 " / > < d 1 p 1 : U U I D > o S M q o Y G 8 C L g N < / d 1 p 1 : U U I D > < d 1 p 1 : _ c o n t e x t C o l l e c t i o n s > < d 2 : K e y V a l u e O f a n y T y p e C o m p o n e n t C o l l e c t i o n O f a n y T y p e g W H h t R N j > < d 2 : K e y   z : R e f = " i 3 2 " / > < d 2 : V a l u e   z : I d = " i 8 4 7 4 " > < d 1 p 1 : U U I D > L j e p k n Z i 2 p u H < / d 1 p 1 : U U I D > < d 1 p 1 : _ e l e m e n t s > < d 2 : a n y T y p e   z : I d = " i 8 4 7 5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8 4 6 8 " / > < d 1 p 1 : U U I D > Z b a k W l J H b H 9 4 < / d 1 p 1 : U U I D > < d 1 p 1 : _ p r o p e r t i e s   z : I d = " i 8 4 7 6 "   i : t y p e = " d 1 p 1 : M D M P r o p e r t i e s " > < d 1 p 1 : P a r e n t   z : R e f = " i 8 4 7 5 " / > < d 1 p 1 : U U I D > w 3 3 d b F B h A 9 i O < / d 1 p 1 : U U I D > < d 1 p 1 : _ c o n t e x t C o l l e c t i o n s > < d 2 : K e y V a l u e O f a n y T y p e C o m p o n e n t C o l l e c t i o n O f a n y T y p e g W H h t R N j > < d 2 : K e y   z : R e f = " i 3 2 " / > < d 2 : V a l u e   z : I d = " i 8 4 7 7 " > < d 1 p 1 : U U I D > l T N l j 6 x V g O H W < / d 1 p 1 : U U I D > < d 1 p 1 : _ e l e m e n t s > < d 2 : a n y T y p e   z : I d = " i 8 4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7 5 " / > < d 1 p 1 : U U I D > V b n 2 5 D M o U Z S s < / d 1 p 1 : U U I D > < d 1 p 1 : C o n t a i n e r   z : R e f = " i 8 4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 t Y a L S a n v 0 s M R ? S h e e t 1 ! R 2 9 1 0 C 1 : R 2 9 1 1 C 1 / 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7 9 "   i : t y p e = " d 1 p 1 : L a b e l " > < d 1 p 1 : P a r e n t   z : R e f = " i 8 4 7 5 " / > < d 1 p 1 : U U I D > X g I e r 7 Z G k k G Z 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8 0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8 4 6 8 " / > < d 1 p 1 : U U I D > Y s 1 k R x 3 H 8 V r 4 < / d 1 p 1 : U U I D > < d 1 p 1 : _ p r o p e r t i e s   z : I d = " i 8 4 8 1 "   i : t y p e = " d 1 p 1 : M D M P r o p e r t i e s " > < d 1 p 1 : P a r e n t   z : R e f = " i 8 4 8 0 " / > < d 1 p 1 : U U I D > W E x M o e A 8 Z 1 L T < / d 1 p 1 : U U I D > < d 1 p 1 : _ c o n t e x t C o l l e c t i o n s > < d 2 : K e y V a l u e O f a n y T y p e C o m p o n e n t C o l l e c t i o n O f a n y T y p e g W H h t R N j > < d 2 : K e y   z : R e f = " i 3 2 " / > < d 2 : V a l u e   z : I d = " i 8 4 8 2 " > < d 1 p 1 : U U I D > F 9 e y e Z V s w i D A < / d 1 p 1 : U U I D > < d 1 p 1 : _ e l e m e n t s > < d 2 : a n y T y p e   z : I d = " i 8 4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8 0 " / > < d 1 p 1 : U U I D > Y J m 6 x 3 3 U B g K f < / d 1 p 1 : U U I D > < d 1 p 1 : C o n t a i n e r   z : R e f = " i 8 4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 t Y a L S a n v 0 s M R ? S h e e t 1 ! R 2 9 1 2 C 1 : R 2 9 1 3 C 1 / 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8 4 "   i : t y p e = " d 1 p 1 : L a b e l " > < d 1 p 1 : P a r e n t   z : R e f = " i 8 4 8 0 " / > < d 1 p 1 : U U I D > G w j P U u L G 0 N R 8 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8 5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8 4 6 8 " / > < d 1 p 1 : U U I D > g 6 V b r x F e c q a Y < / d 1 p 1 : U U I D > < d 1 p 1 : _ p r o p e r t i e s   z : I d = " i 8 4 8 6 "   i : t y p e = " d 1 p 1 : M D M P r o p e r t i e s " > < d 1 p 1 : P a r e n t   z : R e f = " i 8 4 8 5 " / > < d 1 p 1 : U U I D > H l r B O J 7 h P U w 6 < / d 1 p 1 : U U I D > < d 1 p 1 : _ c o n t e x t C o l l e c t i o n s > < d 2 : K e y V a l u e O f a n y T y p e C o m p o n e n t C o l l e c t i o n O f a n y T y p e g W H h t R N j > < d 2 : K e y   z : R e f = " i 3 2 " / > < d 2 : V a l u e   z : I d = " i 8 4 8 7 " > < d 1 p 1 : U U I D > d Z J 5 D k 6 3 B x t e < / d 1 p 1 : U U I D > < d 1 p 1 : _ e l e m e n t s > < d 2 : a n y T y p e   z : I d = " i 8 4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8 5 " / > < d 1 p 1 : U U I D > t E L f 9 2 R l 0 9 o 3 < / d 1 p 1 : U U I D > < d 1 p 1 : C o n t a i n e r   z : R e f = " i 8 4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 t Y a L S a n v 0 s M R ? S h e e t 1 ! R 2 9 1 4 C 1 : R 2 9 1 5 C 1 / 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8 9 "   i : t y p e = " d 1 p 1 : L a b e l " > < d 1 p 1 : P a r e n t   z : R e f = " i 8 4 8 5 " / > < d 1 p 1 : U U I D > z D n j 4 d m b W L s p 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9 0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8 4 6 8 " / > < d 1 p 1 : U U I D > f i Q d o E L V l W 2 D < / d 1 p 1 : U U I D > < d 1 p 1 : _ p r o p e r t i e s   z : I d = " i 8 4 9 1 "   i : t y p e = " d 1 p 1 : M D M P r o p e r t i e s " > < d 1 p 1 : P a r e n t   z : R e f = " i 8 4 9 0 " / > < d 1 p 1 : U U I D > k U e m k g v J Y q X Y < / d 1 p 1 : U U I D > < d 1 p 1 : _ c o n t e x t C o l l e c t i o n s > < d 2 : K e y V a l u e O f a n y T y p e C o m p o n e n t C o l l e c t i o n O f a n y T y p e g W H h t R N j > < d 2 : K e y   z : R e f = " i 3 2 " / > < d 2 : V a l u e   z : I d = " i 8 4 9 2 " > < d 1 p 1 : U U I D > m 7 Q b j Q d W 2 N J J < / d 1 p 1 : U U I D > < d 1 p 1 : _ e l e m e n t s > < d 2 : a n y T y p e   z : I d = " i 8 4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9 0 " / > < d 1 p 1 : U U I D > y c i Y C K G j v Q O u < / d 1 p 1 : U U I D > < d 1 p 1 : C o n t a i n e r   z : R e f = " i 8 4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 t Y a L S a n v 0 s M R ? S h e e t 1 ! R 2 9 1 6 C 1 : R 2 9 1 7 C 1 / 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9 4 "   i : t y p e = " d 1 p 1 : L a b e l " > < d 1 p 1 : P a r e n t   z : R e f = " i 8 4 9 0 " / > < d 1 p 1 : U U I D > u 1 S i F R b o M k w Z 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9 5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8 4 6 8 " / > < d 1 p 1 : U U I D > p T G 1 a c n f 4 d u n < / d 1 p 1 : U U I D > < d 1 p 1 : _ p r o p e r t i e s   z : I d = " i 8 4 9 6 "   i : t y p e = " d 1 p 1 : M D M P r o p e r t i e s " > < d 1 p 1 : P a r e n t   z : R e f = " i 8 4 9 5 " / > < d 1 p 1 : U U I D > F U U f C k G M r x v B < / d 1 p 1 : U U I D > < d 1 p 1 : _ c o n t e x t C o l l e c t i o n s > < d 2 : K e y V a l u e O f a n y T y p e C o m p o n e n t C o l l e c t i o n O f a n y T y p e g W H h t R N j > < d 2 : K e y   z : R e f = " i 3 2 " / > < d 2 : V a l u e   z : I d = " i 8 4 9 7 " > < d 1 p 1 : U U I D > f 0 B j h S B f L U n H < / d 1 p 1 : U U I D > < d 1 p 1 : _ e l e m e n t s > < d 2 : a n y T y p e   z : I d = " i 8 4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9 5 " / > < d 1 p 1 : U U I D > y W G N j y o e u g V P < / d 1 p 1 : U U I D > < d 1 p 1 : C o n t a i n e r   z : R e f = " i 8 4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 t Y a L S a n v 0 s M R ? S h e e t 1 ! R 2 9 1 8 C 1 : R 2 9 1 9 C 1 / 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9 9 "   i : t y p e = " d 1 p 1 : L a b e l " > < d 1 p 1 : P a r e n t   z : R e f = " i 8 4 9 5 " / > < d 1 p 1 : U U I D > p v 8 d s e X a I q x O 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0 0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8 4 6 8 " / > < d 1 p 1 : U U I D > e u 3 u c U 1 b 3 p r L < / d 1 p 1 : U U I D > < d 1 p 1 : _ p r o p e r t i e s   z : I d = " i 8 5 0 1 "   i : t y p e = " d 1 p 1 : M D M P r o p e r t i e s " > < d 1 p 1 : P a r e n t   z : R e f = " i 8 5 0 0 " / > < d 1 p 1 : U U I D > w 7 U S G 6 d L s g x N < / d 1 p 1 : U U I D > < d 1 p 1 : _ c o n t e x t C o l l e c t i o n s > < d 2 : K e y V a l u e O f a n y T y p e C o m p o n e n t C o l l e c t i o n O f a n y T y p e g W H h t R N j > < d 2 : K e y   z : R e f = " i 3 2 " / > < d 2 : V a l u e   z : I d = " i 8 5 0 2 " > < d 1 p 1 : U U I D > H i C d O t j w r M h q < / d 1 p 1 : U U I D > < d 1 p 1 : _ e l e m e n t s > < d 2 : a n y T y p e   z : I d = " i 8 5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0 0 " / > < d 1 p 1 : U U I D > Y 1 o 1 J R R F f x n j < / d 1 p 1 : U U I D > < d 1 p 1 : C o n t a i n e r   z : R e f = " i 8 5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 t Y a L S a n v 0 s M R ? S h e e t 1 ! R 2 9 2 0 C 1 : R 2 9 2 1 C 1 / 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0 4 "   i : t y p e = " d 1 p 1 : L a b e l " > < d 1 p 1 : P a r e n t   z : R e f = " i 8 5 0 0 " / > < d 1 p 1 : U U I D > E 1 s 4 A F c J D x M 0 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0 5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8 4 6 8 " / > < d 1 p 1 : U U I D > i d i j S 5 1 P 1 5 Q x < / d 1 p 1 : U U I D > < d 1 p 1 : _ p r o p e r t i e s   z : I d = " i 8 5 0 6 "   i : t y p e = " d 1 p 1 : M D M P r o p e r t i e s " > < d 1 p 1 : P a r e n t   z : R e f = " i 8 5 0 5 " / > < d 1 p 1 : U U I D > x u Y O 1 c a c k 3 E B < / d 1 p 1 : U U I D > < d 1 p 1 : _ c o n t e x t C o l l e c t i o n s > < d 2 : K e y V a l u e O f a n y T y p e C o m p o n e n t C o l l e c t i o n O f a n y T y p e g W H h t R N j > < d 2 : K e y   z : R e f = " i 3 2 " / > < d 2 : V a l u e   z : I d = " i 8 5 0 7 " > < d 1 p 1 : U U I D > n K P B 7 j i v b p z N < / d 1 p 1 : U U I D > < d 1 p 1 : _ e l e m e n t s > < d 2 : a n y T y p e   z : I d = " i 8 5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0 5 " / > < d 1 p 1 : U U I D > P l B a P r s W 4 e f f < / d 1 p 1 : U U I D > < d 1 p 1 : C o n t a i n e r   z : R e f = " i 8 5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 t Y a L S a n v 0 s M R ? S h e e t 1 ! R 2 9 2 2 C 1 : R 2 9 2 3 C 1 / 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0 9 "   i : t y p e = " d 1 p 1 : L a b e l " > < d 1 p 1 : P a r e n t   z : R e f = " i 8 5 0 5 " / > < d 1 p 1 : U U I D > X v N g E 5 F K l 4 V K 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1 0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8 4 6 8 " / > < d 1 p 1 : U U I D > i i y 2 C 1 J x p f r z < / d 1 p 1 : U U I D > < d 1 p 1 : _ p r o p e r t i e s   z : I d = " i 8 5 1 1 "   i : t y p e = " d 1 p 1 : M D M P r o p e r t i e s " > < d 1 p 1 : P a r e n t   z : R e f = " i 8 5 1 0 " / > < d 1 p 1 : U U I D > R U 5 P w E F j z m G 8 < / d 1 p 1 : U U I D > < d 1 p 1 : _ c o n t e x t C o l l e c t i o n s > < d 2 : K e y V a l u e O f a n y T y p e C o m p o n e n t C o l l e c t i o n O f a n y T y p e g W H h t R N j > < d 2 : K e y   z : R e f = " i 3 2 " / > < d 2 : V a l u e   z : I d = " i 8 5 1 2 " > < d 1 p 1 : U U I D > B P I 5 P 1 H T 4 K 5 Q < / d 1 p 1 : U U I D > < d 1 p 1 : _ e l e m e n t s > < d 2 : a n y T y p e   z : I d = " i 8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1 0 " / > < d 1 p 1 : U U I D > V A N 3 M s G R q v r n < / d 1 p 1 : U U I D > < d 1 p 1 : C o n t a i n e r   z : R e f = " i 8 5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 t Y a L S a n v 0 s M R ? S h e e t 1 ! R 2 9 2 4 C 1 : R 2 9 2 5 C 1 / 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1 4 "   i : t y p e = " d 1 p 1 : L a b e l " > < d 1 p 1 : P a r e n t   z : R e f = " i 8 5 1 0 " / > < d 1 p 1 : U U I D > x D p m w l 1 6 E Z c d 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1 5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8 4 6 8 " / > < d 1 p 1 : U U I D > d A J C k r t w G N 1 y < / d 1 p 1 : U U I D > < d 1 p 1 : _ p r o p e r t i e s   z : I d = " i 8 5 1 6 "   i : t y p e = " d 1 p 1 : M D M P r o p e r t i e s " > < d 1 p 1 : P a r e n t   z : R e f = " i 8 5 1 5 " / > < d 1 p 1 : U U I D > h S 8 X k Q Z r e D Y 9 < / d 1 p 1 : U U I D > < d 1 p 1 : _ c o n t e x t C o l l e c t i o n s > < d 2 : K e y V a l u e O f a n y T y p e C o m p o n e n t C o l l e c t i o n O f a n y T y p e g W H h t R N j > < d 2 : K e y   z : R e f = " i 3 2 " / > < d 2 : V a l u e   z : I d = " i 8 5 1 7 " > < d 1 p 1 : U U I D > d x H C X M k J Z p 0 w < / d 1 p 1 : U U I D > < d 1 p 1 : _ e l e m e n t s > < d 2 : a n y T y p e   z : I d = " i 8 5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1 5 " / > < d 1 p 1 : U U I D > s M X H g 0 T S j f S 6 < / d 1 p 1 : U U I D > < d 1 p 1 : C o n t a i n e r   z : R e f = " i 8 5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 t Y a L S a n v 0 s M R ? S h e e t 1 ! R 2 9 2 6 C 1 : R 2 9 2 7 C 1 / 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1 9 "   i : t y p e = " d 1 p 1 : L a b e l " > < d 1 p 1 : P a r e n t   z : R e f = " i 8 5 1 5 " / > < d 1 p 1 : U U I D > Z Z X b 7 0 O t K 1 C Y 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2 0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8 4 6 8 " / > < d 1 p 1 : U U I D > f 1 1 U s D d j 1 L H 2 < / d 1 p 1 : U U I D > < d 1 p 1 : _ p r o p e r t i e s   z : I d = " i 8 5 2 1 "   i : t y p e = " d 1 p 1 : M D M P r o p e r t i e s " > < d 1 p 1 : P a r e n t   z : R e f = " i 8 5 2 0 " / > < d 1 p 1 : U U I D > v u u p w O w X n N V Z < / d 1 p 1 : U U I D > < d 1 p 1 : _ c o n t e x t C o l l e c t i o n s > < d 2 : K e y V a l u e O f a n y T y p e C o m p o n e n t C o l l e c t i o n O f a n y T y p e g W H h t R N j > < d 2 : K e y   z : R e f = " i 3 2 " / > < d 2 : V a l u e   z : I d = " i 8 5 2 2 " > < d 1 p 1 : U U I D > e D 4 d K h O 8 d M g X < / d 1 p 1 : U U I D > < d 1 p 1 : _ e l e m e n t s > < d 2 : a n y T y p e   z : I d = " i 8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2 0 " / > < d 1 p 1 : U U I D > u R K p u F b D e K I n < / d 1 p 1 : U U I D > < d 1 p 1 : C o n t a i n e r   z : R e f = " i 8 5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 t Y a L S a n v 0 s M R ? S h e e t 1 ! R 2 9 2 8 C 1 : R 2 9 2 9 C 1 / 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2 4 "   i : t y p e = " d 1 p 1 : L a b e l " > < d 1 p 1 : P a r e n t   z : R e f = " i 8 5 2 0 " / > < d 1 p 1 : U U I D > g M 2 t V n 5 T R f m G 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2 5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8 4 6 8 " / > < d 1 p 1 : U U I D > D n B 2 z R L Z X N 7 c < / d 1 p 1 : U U I D > < d 1 p 1 : _ p r o p e r t i e s   z : I d = " i 8 5 2 6 "   i : t y p e = " d 1 p 1 : M D M P r o p e r t i e s " > < d 1 p 1 : P a r e n t   z : R e f = " i 8 5 2 5 " / > < d 1 p 1 : U U I D > Y 4 Y K 1 c J o 2 7 h c < / d 1 p 1 : U U I D > < d 1 p 1 : _ c o n t e x t C o l l e c t i o n s > < d 2 : K e y V a l u e O f a n y T y p e C o m p o n e n t C o l l e c t i o n O f a n y T y p e g W H h t R N j > < d 2 : K e y   z : R e f = " i 3 2 " / > < d 2 : V a l u e   z : I d = " i 8 5 2 7 " > < d 1 p 1 : U U I D > v 1 H B R T d r O W w e < / d 1 p 1 : U U I D > < d 1 p 1 : _ e l e m e n t s > < d 2 : a n y T y p e   z : I d = " i 8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2 5 " / > < d 1 p 1 : U U I D > D H n h x R 5 Z 5 S 9 P < / d 1 p 1 : U U I D > < d 1 p 1 : C o n t a i n e r   z : R e f = " i 8 5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 t Y a L S a n v 0 s M R ? S h e e t 1 ! R 2 9 3 0 C 1 : R 2 9 3 1 C 1 / 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2 9 "   i : t y p e = " d 1 p 1 : L a b e l " > < d 1 p 1 : P a r e n t   z : R e f = " i 8 5 2 5 " / > < d 1 p 1 : U U I D > U 6 P a T 0 v Z O a F C 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5 3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8 2 6 0 " / > < d 1 p 1 : U U I D > r f 5 N V T e Z o g a g < / d 1 p 1 : U U I D > < d 1 p 1 : _ p r o p e r t i e s   z : I d = " i 8 5 3 1 "   i : t y p e = " d 1 p 1 : M D M P r o p e r t i e s " > < d 1 p 1 : P a r e n t   z : R e f = " i 8 5 3 0 " / > < d 1 p 1 : U U I D > H D F B D 2 g 5 v t u 1 < / d 1 p 1 : U U I D > < d 1 p 1 : _ c o n t e x t C o l l e c t i o n s > < d 2 : K e y V a l u e O f a n y T y p e C o m p o n e n t C o l l e c t i o n O f a n y T y p e g W H h t R N j > < d 2 : K e y   z : R e f = " i 3 2 " / > < d 2 : V a l u e   z : I d = " i 8 5 3 2 " > < d 1 p 1 : U U I D > y Z w K s b Y H J 3 G v < / d 1 p 1 : U U I D > < d 1 p 1 : _ e l e m e n t s > < d 2 : a n y T y p e   z : I d = " i 8 5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3 0 " / > < d 1 p 1 : U U I D > q m 2 k C H h n 1 2 1 N < / d 1 p 1 : U U I D > < d 1 p 1 : C o n t a i n e r   z : R e f = " i 8 5 3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 t Y a L S a n v 0 s M R ? S h e e t 1 ! R 2 9 3 2 C 1 / 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5 3 4 "   i : t y p e = " d 1 p 1 : L a b e l " > < d 1 p 1 : P a r e n t   z : R e f = " i 8 5 3 0 " / > < d 1 p 1 : U U I D > N J g V 1 r g 3 g t j s 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3 5 "   i : t y p e = " d 1 p 1 : E l e m e n t s " > < d 1 p 1 : P a r e n t   z : R e f = " i 8 5 3 0 " / > < d 1 p 1 : U U I D > q v A x 4 l R A N X u v < / d 1 p 1 : U U I D > < d 1 p 1 : _ c o n t e x t C o l l e c t i o n s > < d 2 : K e y V a l u e O f a n y T y p e C o m p o n e n t C o l l e c t i o n O f a n y T y p e g W H h t R N j > < d 2 : K e y   z : R e f = " i 3 2 " / > < d 2 : V a l u e   z : I d = " i 8 5 3 6 " > < d 1 p 1 : U U I D > k k i I m y 0 M e f Z l < / d 1 p 1 : U U I D > < d 1 p 1 : _ e l e m e n t s > < d 2 : a n y T y p e   z : I d = " i 8 5 3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8 5 3 0 " / > < d 1 p 1 : U U I D > P s f D O Z T e 2 Y 3 r < / d 1 p 1 : U U I D > < d 1 p 1 : _ p r o p e r t i e s   z : I d = " i 8 5 3 8 "   i : t y p e = " d 1 p 1 : M D M P r o p e r t i e s " > < d 1 p 1 : P a r e n t   z : R e f = " i 8 5 3 7 " / > < d 1 p 1 : U U I D > L c o W 0 0 u V X v i Y < / d 1 p 1 : U U I D > < d 1 p 1 : _ c o n t e x t C o l l e c t i o n s > < d 2 : K e y V a l u e O f a n y T y p e C o m p o n e n t C o l l e c t i o n O f a n y T y p e g W H h t R N j > < d 2 : K e y   z : R e f = " i 3 2 " / > < d 2 : V a l u e   z : I d = " i 8 5 3 9 " > < d 1 p 1 : U U I D > a v s e 3 1 F Q 7 U M b < / d 1 p 1 : U U I D > < d 1 p 1 : _ e l e m e n t s > < d 2 : a n y T y p e   z : I d = " i 8 5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3 7 " / > < d 1 p 1 : U U I D > A 5 3 n M H C G g j 7 P < / d 1 p 1 : U U I D > < d 1 p 1 : C o n t a i n e r   z : R e f = " i 8 5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 t Y a L S a n v 0 s M R ? S h e e t 1 ! R 2 9 3 3 C 1 : R 2 9 3 4 C 1 / 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3 5 " / > < d 1 p 1 : _ l a b e l s > < d 2 : K e y V a l u e O f s t r i n g a n y T y p e > < d 2 : K e y > L a b e l < / d 2 : K e y > < d 2 : V a l u e   z : I d = " i 8 5 4 1 "   i : t y p e = " d 1 p 1 : L a b e l " > < d 1 p 1 : P a r e n t   z : R e f = " i 8 5 3 7 " / > < d 1 p 1 : U U I D > K d q H a E 1 T r 2 i I 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4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8 5 3 0 " / > < d 1 p 1 : U U I D > S T E V k T Z A m L A E < / d 1 p 1 : U U I D > < d 1 p 1 : _ p r o p e r t i e s   z : I d = " i 8 5 4 3 "   i : t y p e = " d 1 p 1 : M D M P r o p e r t i e s " > < d 1 p 1 : P a r e n t   z : R e f = " i 8 5 4 2 " / > < d 1 p 1 : U U I D > p C R U J w Y E D d E R < / d 1 p 1 : U U I D > < d 1 p 1 : _ c o n t e x t C o l l e c t i o n s > < d 2 : K e y V a l u e O f a n y T y p e C o m p o n e n t C o l l e c t i o n O f a n y T y p e g W H h t R N j > < d 2 : K e y   z : R e f = " i 3 2 " / > < d 2 : V a l u e   z : I d = " i 8 5 4 4 " > < d 1 p 1 : U U I D > V C t 8 w n Q 3 Q M V 3 < / d 1 p 1 : U U I D > < d 1 p 1 : _ e l e m e n t s > < d 2 : a n y T y p e   z : I d = " i 8 5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4 2 " / > < d 1 p 1 : U U I D > w G I Q s c 2 6 y d r 1 < / d 1 p 1 : U U I D > < d 1 p 1 : C o n t a i n e r   z : R e f = " i 8 5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 t Y a L S a n v 0 s M R ? S h e e t 1 ! R 2 9 3 5 C 1 : R 2 9 3 6 C 1 / 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3 5 " / > < d 1 p 1 : _ l a b e l s > < d 2 : K e y V a l u e O f s t r i n g a n y T y p e > < d 2 : K e y > L a b e l < / d 2 : K e y > < d 2 : V a l u e   z : I d = " i 8 5 4 6 "   i : t y p e = " d 1 p 1 : L a b e l " > < d 1 p 1 : P a r e n t   z : R e f = " i 8 5 4 2 " / > < d 1 p 1 : U U I D > Y 5 L c h B i B c l G g 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4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8 5 3 0 " / > < d 1 p 1 : U U I D > G g N j 5 3 s E 9 Z 1 x < / d 1 p 1 : U U I D > < d 1 p 1 : _ p r o p e r t i e s   z : I d = " i 8 5 4 8 "   i : t y p e = " d 1 p 1 : M D M P r o p e r t i e s " > < d 1 p 1 : P a r e n t   z : R e f = " i 8 5 4 7 " / > < d 1 p 1 : U U I D > e w G M 6 H X h 2 m O K < / d 1 p 1 : U U I D > < d 1 p 1 : _ c o n t e x t C o l l e c t i o n s > < d 2 : K e y V a l u e O f a n y T y p e C o m p o n e n t C o l l e c t i o n O f a n y T y p e g W H h t R N j > < d 2 : K e y   z : R e f = " i 3 2 " / > < d 2 : V a l u e   z : I d = " i 8 5 4 9 " > < d 1 p 1 : U U I D > U D V 3 S D 8 l r Y Z C < / d 1 p 1 : U U I D > < d 1 p 1 : _ e l e m e n t s > < d 2 : a n y T y p e   z : I d = " i 8 5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4 7 " / > < d 1 p 1 : U U I D > g H W m m H e 6 V 2 X A < / d 1 p 1 : U U I D > < d 1 p 1 : C o n t a i n e r   z : R e f = " i 8 5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 t Y a L S a n v 0 s M R ? S h e e t 1 ! R 2 9 3 7 C 1 : R 2 9 3 8 C 1 / 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3 5 " / > < d 1 p 1 : _ l a b e l s > < d 2 : K e y V a l u e O f s t r i n g a n y T y p e > < d 2 : K e y > L a b e l < / d 2 : K e y > < d 2 : V a l u e   z : I d = " i 8 5 5 1 "   i : t y p e = " d 1 p 1 : L a b e l " > < d 1 p 1 : P a r e n t   z : R e f = " i 8 5 4 7 " / > < d 1 p 1 : U U I D > d E P s i 8 P D D Z 0 Q 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5 5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2 6 0 " / > < d 1 p 1 : U U I D > Y r d m H W q Z p C m b < / d 1 p 1 : U U I D > < d 1 p 1 : _ p r o p e r t i e s   z : I d = " i 8 5 5 3 "   i : t y p e = " d 1 p 1 : M D M P r o p e r t i e s " > < d 1 p 1 : P a r e n t   z : R e f = " i 8 5 5 2 " / > < d 1 p 1 : U U I D > a D 6 I z y C T 1 8 2 p < / d 1 p 1 : U U I D > < d 1 p 1 : _ c o n t e x t C o l l e c t i o n s > < d 2 : K e y V a l u e O f a n y T y p e C o m p o n e n t C o l l e c t i o n O f a n y T y p e g W H h t R N j > < d 2 : K e y   z : R e f = " i 3 2 " / > < d 2 : V a l u e   z : I d = " i 8 5 5 4 " > < d 1 p 1 : U U I D > F 7 p u f F K N W D k 0 < / d 1 p 1 : U U I D > < d 1 p 1 : _ e l e m e n t s > < d 2 : a n y T y p e   z : I d = " i 8 5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5 2 " / > < d 1 p 1 : U U I D > n v 4 u I R z h q U Y O < / d 1 p 1 : U U I D > < d 1 p 1 : C o n t a i n e r   z : R e f = " i 8 5 5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5 5 6 "   i : t y p e = " d 1 p 1 : L a b e l " > < d 1 p 1 : P a r e n t   z : R e f = " i 8 5 5 2 " / > < d 1 p 1 : U U I D > r l v V f l Q g c z 4 P 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5 7 "   i : t y p e = " d 1 p 1 : E l e m e n t s " > < d 1 p 1 : P a r e n t   z : R e f = " i 8 5 5 2 " / > < d 1 p 1 : U U I D > e w L 2 d y H h p 1 6 D < / d 1 p 1 : U U I D > < d 1 p 1 : _ c o n t e x t C o l l e c t i o n s > < d 2 : K e y V a l u e O f a n y T y p e C o m p o n e n t C o l l e c t i o n O f a n y T y p e g W H h t R N j > < d 2 : K e y   z : R e f = " i 3 2 " / > < d 2 : V a l u e   z : I d = " i 8 5 5 8 " > < d 1 p 1 : U U I D > i j 2 C T X 8 0 Z 9 B W < / d 1 p 1 : U U I D > < d 1 p 1 : _ e l e m e n t s > < d 2 : a n y T y p e   z : I d = " i 8 5 5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8 5 5 2 " / > < d 1 p 1 : U U I D > I z 6 2 5 F w 6 W R 1 l < / d 1 p 1 : U U I D > < d 1 p 1 : _ p r o p e r t i e s   z : I d = " i 8 5 6 0 "   i : t y p e = " d 1 p 1 : M D M P r o p e r t i e s " > < d 1 p 1 : P a r e n t   z : R e f = " i 8 5 5 9 " / > < d 1 p 1 : U U I D > G 0 x 1 V F K o Q s g p < / d 1 p 1 : U U I D > < d 1 p 1 : _ c o n t e x t C o l l e c t i o n s > < d 2 : K e y V a l u e O f a n y T y p e C o m p o n e n t C o l l e c t i o n O f a n y T y p e g W H h t R N j > < d 2 : K e y   z : R e f = " i 3 2 " / > < d 2 : V a l u e   z : I d = " i 8 5 6 1 " > < d 1 p 1 : U U I D > Y v c P s K o d e H Y D < / d 1 p 1 : U U I D > < d 1 p 1 : _ e l e m e n t s > < d 2 : a n y T y p e   z : I d = " i 8 5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5 9 " / > < d 1 p 1 : U U I D > u S L l J U 8 w k a m p < / d 1 p 1 : U U I D > < d 1 p 1 : C o n t a i n e r   z : R e f = " i 8 5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 t Y a L S a n v 0 s M R ? S h e e t 1 ! R 2 9 4 0 C 1 : R 2 9 4 1 C 1 / 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5 7 " / > < d 1 p 1 : _ l a b e l s > < d 2 : K e y V a l u e O f s t r i n g a n y T y p e > < d 2 : K e y > L a b e l < / d 2 : K e y > < d 2 : V a l u e   z : I d = " i 8 5 6 3 "   i : t y p e = " d 1 p 1 : L a b e l " > < d 1 p 1 : P a r e n t   z : R e f = " i 8 5 5 9 " / > < d 1 p 1 : U U I D > h Z k X D 7 3 Y t Q w j 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6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8 5 5 2 " / > < d 1 p 1 : U U I D > V S c o 8 Q f O m C 4 1 < / d 1 p 1 : U U I D > < d 1 p 1 : _ p r o p e r t i e s   z : I d = " i 8 5 6 5 "   i : t y p e = " d 1 p 1 : M D M P r o p e r t i e s " > < d 1 p 1 : P a r e n t   z : R e f = " i 8 5 6 4 " / > < d 1 p 1 : U U I D > P R 2 Q 3 5 j D P Q R X < / d 1 p 1 : U U I D > < d 1 p 1 : _ c o n t e x t C o l l e c t i o n s > < d 2 : K e y V a l u e O f a n y T y p e C o m p o n e n t C o l l e c t i o n O f a n y T y p e g W H h t R N j > < d 2 : K e y   z : R e f = " i 3 2 " / > < d 2 : V a l u e   z : I d = " i 8 5 6 6 " > < d 1 p 1 : U U I D > r k z g r 5 v A c t A D < / d 1 p 1 : U U I D > < d 1 p 1 : _ e l e m e n t s > < d 2 : a n y T y p e   z : I d = " i 8 5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6 4 " / > < d 1 p 1 : U U I D > v j f 5 u u F D J x 6 b < / d 1 p 1 : U U I D > < d 1 p 1 : C o n t a i n e r   z : R e f = " i 8 5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 t Y a L S a n v 0 s M R ? S h e e t 1 ! R 2 9 4 2 C 1 : R 2 9 4 3 C 1 / 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5 7 " / > < d 1 p 1 : _ l a b e l s > < d 2 : K e y V a l u e O f s t r i n g a n y T y p e > < d 2 : K e y > L a b e l < / d 2 : K e y > < d 2 : V a l u e   z : I d = " i 8 5 6 8 "   i : t y p e = " d 1 p 1 : L a b e l " > < d 1 p 1 : P a r e n t   z : R e f = " i 8 5 6 4 " / > < d 1 p 1 : U U I D > i 9 1 U 3 5 E m e t g k 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5 6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2 6 0 " / > < d 1 p 1 : U U I D > u p v t P 4 8 J P e b V < / d 1 p 1 : U U I D > < d 1 p 1 : _ p r o p e r t i e s   z : I d = " i 8 5 7 0 "   i : t y p e = " d 1 p 1 : M D M P r o p e r t i e s " > < d 1 p 1 : P a r e n t   z : R e f = " i 8 5 6 9 " / > < d 1 p 1 : U U I D > P X j i i U y n B y v k < / d 1 p 1 : U U I D > < d 1 p 1 : _ c o n t e x t C o l l e c t i o n s > < d 2 : K e y V a l u e O f a n y T y p e C o m p o n e n t C o l l e c t i o n O f a n y T y p e g W H h t R N j > < d 2 : K e y   z : R e f = " i 3 2 " / > < d 2 : V a l u e   z : I d = " i 8 5 7 1 " > < d 1 p 1 : U U I D > a d F p q l M k R z W V < / d 1 p 1 : U U I D > < d 1 p 1 : _ e l e m e n t s > < d 2 : a n y T y p e   z : I d = " i 8 5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6 9 " / > < d 1 p 1 : U U I D > W n T g K N O D n Y N T < / d 1 p 1 : U U I D > < d 1 p 1 : C o n t a i n e r   z : R e f = " i 8 5 7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5 7 3 "   i : t y p e = " d 1 p 1 : L a b e l " > < d 1 p 1 : P a r e n t   z : R e f = " i 8 5 6 9 " / > < d 1 p 1 : U U I D > D d b Y r u U L j g x T 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7 4 "   i : t y p e = " d 1 p 1 : E l e m e n t s " > < d 1 p 1 : P a r e n t   z : R e f = " i 8 5 6 9 " / > < d 1 p 1 : U U I D > H r 8 p M b e d I I A Y < / d 1 p 1 : U U I D > < d 1 p 1 : _ c o n t e x t C o l l e c t i o n s > < d 2 : K e y V a l u e O f a n y T y p e C o m p o n e n t C o l l e c t i o n O f a n y T y p e g W H h t R N j > < d 2 : K e y   z : R e f = " i 3 2 " / > < d 2 : V a l u e   z : I d = " i 8 5 7 5 " > < d 1 p 1 : U U I D > m R u Q K T 8 Y E G j j < / d 1 p 1 : U U I D > < d 1 p 1 : _ e l e m e n t s > < d 2 : a n y T y p e   z : I d = " i 8 5 7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8 5 6 9 " / > < d 1 p 1 : U U I D > w T 6 z A 8 M Y k y t Z < / d 1 p 1 : U U I D > < d 1 p 1 : _ p r o p e r t i e s   z : I d = " i 8 5 7 7 "   i : t y p e = " d 1 p 1 : M D M P r o p e r t i e s " > < d 1 p 1 : P a r e n t   z : R e f = " i 8 5 7 6 " / > < d 1 p 1 : U U I D > S M c H 5 X B G y 4 a R < / d 1 p 1 : U U I D > < d 1 p 1 : _ c o n t e x t C o l l e c t i o n s > < d 2 : K e y V a l u e O f a n y T y p e C o m p o n e n t C o l l e c t i o n O f a n y T y p e g W H h t R N j > < d 2 : K e y   z : R e f = " i 3 2 " / > < d 2 : V a l u e   z : I d = " i 8 5 7 8 " > < d 1 p 1 : U U I D > h b Y i l X K e B O G 4 < / d 1 p 1 : U U I D > < d 1 p 1 : _ e l e m e n t s > < d 2 : a n y T y p e   z : I d = " i 8 5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7 6 " / > < d 1 p 1 : U U I D > A S c y k s 6 H P x S d < / d 1 p 1 : U U I D > < d 1 p 1 : C o n t a i n e r   z : R e f = " i 8 5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 t Y a L S a n v 0 s M R ? S h e e t 1 ! R 2 9 4 5 C 1 : R 2 9 4 6 C 1 / 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7 4 " / > < d 1 p 1 : _ l a b e l s > < d 2 : K e y V a l u e O f s t r i n g a n y T y p e > < d 2 : K e y > L a b e l < / d 2 : K e y > < d 2 : V a l u e   z : I d = " i 8 5 8 0 "   i : t y p e = " d 1 p 1 : L a b e l " > < d 1 p 1 : P a r e n t   z : R e f = " i 8 5 7 6 " / > < d 1 p 1 : U U I D > o g L k T Y t 5 i V c A 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8 1 "   i : t y p e = " d 1 p 1 : E l e m e n t s " > < d 1 p 1 : P a r e n t   z : R e f = " i 8 5 7 6 " / > < d 1 p 1 : U U I D > k O T 0 K n T 7 3 2 c Y < / d 1 p 1 : U U I D > < d 1 p 1 : _ c o n t e x t C o l l e c t i o n s > < d 2 : K e y V a l u e O f a n y T y p e C o m p o n e n t C o l l e c t i o n O f a n y T y p e g W H h t R N j > < d 2 : K e y   z : R e f = " i 3 2 " / > < d 2 : V a l u e   z : I d = " i 8 5 8 2 " > < d 1 p 1 : U U I D > p G O r B 5 p R X C H w < / d 1 p 1 : U U I D > < d 1 p 1 : _ e l e m e n t s > < d 2 : a n y T y p e   z : I d = " i 8 5 8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8 5 7 6 " / > < d 1 p 1 : U U I D > i X O 7 f w f 5 s I F o < / d 1 p 1 : U U I D > < d 1 p 1 : _ p r o p e r t i e s   z : I d = " i 8 5 8 4 "   i : t y p e = " d 1 p 1 : M D M P r o p e r t i e s " > < d 1 p 1 : P a r e n t   z : R e f = " i 8 5 8 3 " / > < d 1 p 1 : U U I D > H E p 3 y P h h N C 1 u < / d 1 p 1 : U U I D > < d 1 p 1 : _ c o n t e x t C o l l e c t i o n s > < d 2 : K e y V a l u e O f a n y T y p e C o m p o n e n t C o l l e c t i o n O f a n y T y p e g W H h t R N j > < d 2 : K e y   z : R e f = " i 3 2 " / > < d 2 : V a l u e   z : I d = " i 8 5 8 5 " > < d 1 p 1 : U U I D > r r d Q N t S H F i G n < / d 1 p 1 : U U I D > < d 1 p 1 : _ e l e m e n t s > < d 2 : a n y T y p e   z : I d = " i 8 5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8 3 " / > < d 1 p 1 : U U I D > v N h G 7 S B 2 I 4 Z g < / d 1 p 1 : U U I D > < d 1 p 1 : C o n t a i n e r   z : R e f = " i 8 5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 t Y a L S a n v 0 s M R ? S h e e t 1 ! R 2 9 4 7 C 1 : R 2 9 4 8 C 1 / 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8 1 " / > < d 1 p 1 : _ l a b e l s > < d 2 : K e y V a l u e O f s t r i n g a n y T y p e > < d 2 : K e y > L a b e l < / d 2 : K e y > < d 2 : V a l u e   z : I d = " i 8 5 8 7 "   i : t y p e = " d 1 p 1 : L a b e l " > < d 1 p 1 : P a r e n t   z : R e f = " i 8 5 8 3 " / > < d 1 p 1 : U U I D > I w a x 0 g S p B k d h 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8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8 5 7 6 " / > < d 1 p 1 : U U I D > f J V W q v A X U J j 1 < / d 1 p 1 : U U I D > < d 1 p 1 : _ p r o p e r t i e s   z : I d = " i 8 5 8 9 "   i : t y p e = " d 1 p 1 : M D M P r o p e r t i e s " > < d 1 p 1 : P a r e n t   z : R e f = " i 8 5 8 8 " / > < d 1 p 1 : U U I D > l R r x s k s 8 a s 7 3 < / d 1 p 1 : U U I D > < d 1 p 1 : _ c o n t e x t C o l l e c t i o n s > < d 2 : K e y V a l u e O f a n y T y p e C o m p o n e n t C o l l e c t i o n O f a n y T y p e g W H h t R N j > < d 2 : K e y   z : R e f = " i 3 2 " / > < d 2 : V a l u e   z : I d = " i 8 5 9 0 " > < d 1 p 1 : U U I D > M r 3 g f K X l 8 B 8 k < / d 1 p 1 : U U I D > < d 1 p 1 : _ e l e m e n t s > < d 2 : a n y T y p e   z : I d = " i 8 5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8 8 " / > < d 1 p 1 : U U I D > k b j 4 A A m 5 R 6 i 6 < / d 1 p 1 : U U I D > < d 1 p 1 : C o n t a i n e r   z : R e f = " i 8 5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 t Y a L S a n v 0 s M R ? S h e e t 1 ! R 2 9 4 9 C 1 : R 2 9 5 0 C 1 / 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8 1 " / > < d 1 p 1 : _ l a b e l s > < d 2 : K e y V a l u e O f s t r i n g a n y T y p e > < d 2 : K e y > L a b e l < / d 2 : K e y > < d 2 : V a l u e   z : I d = " i 8 5 9 2 "   i : t y p e = " d 1 p 1 : L a b e l " > < d 1 p 1 : P a r e n t   z : R e f = " i 8 5 8 8 " / > < d 1 p 1 : U U I D > r o E o Z h m A N i 6 S 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5 9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8 5 6 9 " / > < d 1 p 1 : U U I D > p w h q V p 6 O y K x G < / d 1 p 1 : U U I D > < d 1 p 1 : _ p r o p e r t i e s   z : I d = " i 8 5 9 4 "   i : t y p e = " d 1 p 1 : M D M P r o p e r t i e s " > < d 1 p 1 : P a r e n t   z : R e f = " i 8 5 9 3 " / > < d 1 p 1 : U U I D > C g a f 0 H N N P o 1 R < / d 1 p 1 : U U I D > < d 1 p 1 : _ c o n t e x t C o l l e c t i o n s > < d 2 : K e y V a l u e O f a n y T y p e C o m p o n e n t C o l l e c t i o n O f a n y T y p e g W H h t R N j > < d 2 : K e y   z : R e f = " i 3 2 " / > < d 2 : V a l u e   z : I d = " i 8 5 9 5 " > < d 1 p 1 : U U I D > U f X 7 h y i r S G E Q < / d 1 p 1 : U U I D > < d 1 p 1 : _ e l e m e n t s > < d 2 : a n y T y p e   z : I d = " i 8 5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9 3 " / > < d 1 p 1 : U U I D > B y 8 Z G C m S J 6 e 8 < / d 1 p 1 : U U I D > < d 1 p 1 : C o n t a i n e r   z : R e f = " i 8 5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 t Y a L S a n v 0 s M R ? S h e e t 1 ! R 2 9 5 1 C 1 : R 2 9 5 2 C 1 / 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7 4 " / > < d 1 p 1 : _ l a b e l s > < d 2 : K e y V a l u e O f s t r i n g a n y T y p e > < d 2 : K e y > L a b e l < / d 2 : K e y > < d 2 : V a l u e   z : I d = " i 8 5 9 7 "   i : t y p e = " d 1 p 1 : L a b e l " > < d 1 p 1 : P a r e n t   z : R e f = " i 8 5 9 3 " / > < d 1 p 1 : U U I D > s X e e c I Q q 2 7 a o 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9 8 "   i : t y p e = " d 1 p 1 : E l e m e n t s " > < d 1 p 1 : P a r e n t   z : R e f = " i 8 5 9 3 " / > < d 1 p 1 : U U I D > O l Z C w V 7 C o O c N < / d 1 p 1 : U U I D > < d 1 p 1 : _ c o n t e x t C o l l e c t i o n s > < d 2 : K e y V a l u e O f a n y T y p e C o m p o n e n t C o l l e c t i o n O f a n y T y p e g W H h t R N j > < d 2 : K e y   z : R e f = " i 3 2 " / > < d 2 : V a l u e   z : I d = " i 8 5 9 9 " > < d 1 p 1 : U U I D > I p 3 d y e G I F E Z v < / d 1 p 1 : U U I D > < d 1 p 1 : _ e l e m e n t s > < d 2 : a n y T y p e   z : I d = " i 8 6 0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8 5 9 3 " / > < d 1 p 1 : U U I D > N 3 c d N u d A S K G u < / d 1 p 1 : U U I D > < d 1 p 1 : _ p r o p e r t i e s   z : I d = " i 8 6 0 1 "   i : t y p e = " d 1 p 1 : M D M P r o p e r t i e s " > < d 1 p 1 : P a r e n t   z : R e f = " i 8 6 0 0 " / > < d 1 p 1 : U U I D > n 1 w 1 z w U E k S g f < / d 1 p 1 : U U I D > < d 1 p 1 : _ c o n t e x t C o l l e c t i o n s > < d 2 : K e y V a l u e O f a n y T y p e C o m p o n e n t C o l l e c t i o n O f a n y T y p e g W H h t R N j > < d 2 : K e y   z : R e f = " i 3 2 " / > < d 2 : V a l u e   z : I d = " i 8 6 0 2 " > < d 1 p 1 : U U I D > h o Y d Z 1 p 5 b J e C < / d 1 p 1 : U U I D > < d 1 p 1 : _ e l e m e n t s > < d 2 : a n y T y p e   z : I d = " i 8 6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0 0 " / > < d 1 p 1 : U U I D > H z G N B j I c B Y N p < / d 1 p 1 : U U I D > < d 1 p 1 : C o n t a i n e r   z : R e f = " i 8 6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 t Y a L S a n v 0 s M R ? S h e e t 1 ! R 2 9 5 3 C 1 : R 2 9 5 4 C 1 / 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9 8 " / > < d 1 p 1 : _ l a b e l s > < d 2 : K e y V a l u e O f s t r i n g a n y T y p e > < d 2 : K e y > L a b e l < / d 2 : K e y > < d 2 : V a l u e   z : I d = " i 8 6 0 4 "   i : t y p e = " d 1 p 1 : L a b e l " > < d 1 p 1 : P a r e n t   z : R e f = " i 8 6 0 0 " / > < d 1 p 1 : U U I D > j x d I e Z V 9 j K M j 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0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8 5 9 3 " / > < d 1 p 1 : U U I D > Z D u F c F k f A V C s < / d 1 p 1 : U U I D > < d 1 p 1 : _ p r o p e r t i e s   z : I d = " i 8 6 0 6 "   i : t y p e = " d 1 p 1 : M D M P r o p e r t i e s " > < d 1 p 1 : P a r e n t   z : R e f = " i 8 6 0 5 " / > < d 1 p 1 : U U I D > C s 1 h x A r u S d v d < / d 1 p 1 : U U I D > < d 1 p 1 : _ c o n t e x t C o l l e c t i o n s > < d 2 : K e y V a l u e O f a n y T y p e C o m p o n e n t C o l l e c t i o n O f a n y T y p e g W H h t R N j > < d 2 : K e y   z : R e f = " i 3 2 " / > < d 2 : V a l u e   z : I d = " i 8 6 0 7 " > < d 1 p 1 : U U I D > i I 1 S S i i l Y u r 9 < / d 1 p 1 : U U I D > < d 1 p 1 : _ e l e m e n t s > < d 2 : a n y T y p e   z : I d = " i 8 6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0 5 " / > < d 1 p 1 : U U I D > i H C A K D d Q b t b s < / d 1 p 1 : U U I D > < d 1 p 1 : C o n t a i n e r   z : R e f = " i 8 6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 t Y a L S a n v 0 s M R ? S h e e t 1 ! R 2 9 5 5 C 1 : R 2 9 5 6 C 1 / 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9 8 " / > < d 1 p 1 : _ l a b e l s > < d 2 : K e y V a l u e O f s t r i n g a n y T y p e > < d 2 : K e y > L a b e l < / d 2 : K e y > < d 2 : V a l u e   z : I d = " i 8 6 0 9 "   i : t y p e = " d 1 p 1 : L a b e l " > < d 1 p 1 : P a r e n t   z : R e f = " i 8 6 0 5 " / > < d 1 p 1 : U U I D > d C U 1 J t h V v v o K 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6 1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8 2 6 0 " / > < d 1 p 1 : U U I D > b W 7 O Z p h D q H i 9 < / d 1 p 1 : U U I D > < d 1 p 1 : _ p r o p e r t i e s   z : I d = " i 8 6 1 1 "   i : t y p e = " d 1 p 1 : M D M P r o p e r t i e s " > < d 1 p 1 : P a r e n t   z : R e f = " i 8 6 1 0 " / > < d 1 p 1 : U U I D > y H J b d u u r D o i 1 < / d 1 p 1 : U U I D > < d 1 p 1 : _ c o n t e x t C o l l e c t i o n s > < d 2 : K e y V a l u e O f a n y T y p e C o m p o n e n t C o l l e c t i o n O f a n y T y p e g W H h t R N j > < d 2 : K e y   z : R e f = " i 3 2 " / > < d 2 : V a l u e   z : I d = " i 8 6 1 2 " > < d 1 p 1 : U U I D > j 0 J e 0 m Q T A 1 2 p < / d 1 p 1 : U U I D > < d 1 p 1 : _ e l e m e n t s > < d 2 : a n y T y p e   z : I d = " i 8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1 0 " / > < d 1 p 1 : U U I D > x q k O 9 f C 6 s K T K < / d 1 p 1 : U U I D > < d 1 p 1 : C o n t a i n e r   z : R e f = " i 8 6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 t Y a L S a n v 0 s M R ? S h e e t 1 ! R 2 9 5 7 C 1 / 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6 1 4 "   i : t y p e = " d 1 p 1 : L a b e l " > < d 1 p 1 : P a r e n t   z : R e f = " i 8 6 1 0 " / > < d 1 p 1 : U U I D > w U 2 n J l Z c e U m W 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1 5 "   i : t y p e = " d 1 p 1 : E l e m e n t s " > < d 1 p 1 : P a r e n t   z : R e f = " i 8 6 1 0 " / > < d 1 p 1 : U U I D > z 1 Y T 4 B 2 x z p O D < / d 1 p 1 : U U I D > < d 1 p 1 : _ c o n t e x t C o l l e c t i o n s > < d 2 : K e y V a l u e O f a n y T y p e C o m p o n e n t C o l l e c t i o n O f a n y T y p e g W H h t R N j > < d 2 : K e y   z : R e f = " i 3 2 " / > < d 2 : V a l u e   z : I d = " i 8 6 1 6 " > < d 1 p 1 : U U I D > g a k 8 V 0 e t 6 6 P g < / d 1 p 1 : U U I D > < d 1 p 1 : _ e l e m e n t s > < d 2 : a n y T y p e   z : I d = " i 8 6 1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8 6 1 0 " / > < d 1 p 1 : U U I D > O O J o P w K m j C L c < / d 1 p 1 : U U I D > < d 1 p 1 : _ p r o p e r t i e s   z : I d = " i 8 6 1 8 "   i : t y p e = " d 1 p 1 : M D M P r o p e r t i e s " > < d 1 p 1 : P a r e n t   z : R e f = " i 8 6 1 7 " / > < d 1 p 1 : U U I D > U G I p 9 A 6 B j J U U < / d 1 p 1 : U U I D > < d 1 p 1 : _ c o n t e x t C o l l e c t i o n s > < d 2 : K e y V a l u e O f a n y T y p e C o m p o n e n t C o l l e c t i o n O f a n y T y p e g W H h t R N j > < d 2 : K e y   z : R e f = " i 3 2 " / > < d 2 : V a l u e   z : I d = " i 8 6 1 9 " > < d 1 p 1 : U U I D > v 9 a z c H s G P e e x < / d 1 p 1 : U U I D > < d 1 p 1 : _ e l e m e n t s > < d 2 : a n y T y p e   z : I d = " i 8 6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1 7 " / > < d 1 p 1 : U U I D > I g r j l m L g h 8 F u < / d 1 p 1 : U U I D > < d 1 p 1 : C o n t a i n e r   z : R e f = " i 8 6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 t Y a L S a n v 0 s M R ? S h e e t 1 ! R 2 9 5 8 C 1 : R 2 9 5 9 C 1 / 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1 5 " / > < d 1 p 1 : _ l a b e l s > < d 2 : K e y V a l u e O f s t r i n g a n y T y p e > < d 2 : K e y > L a b e l < / d 2 : K e y > < d 2 : V a l u e   z : I d = " i 8 6 2 1 "   i : t y p e = " d 1 p 1 : L a b e l " > < d 1 p 1 : P a r e n t   z : R e f = " i 8 6 1 7 " / > < d 1 p 1 : U U I D > W v N s K 9 x k O H F j 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2 2 "   i : t y p e = " d 1 p 1 : E l e m e n t s " > < d 1 p 1 : P a r e n t   z : R e f = " i 8 6 1 7 " / > < d 1 p 1 : U U I D > X 1 b 9 L f G 9 F V W 5 < / d 1 p 1 : U U I D > < d 1 p 1 : _ c o n t e x t C o l l e c t i o n s > < d 2 : K e y V a l u e O f a n y T y p e C o m p o n e n t C o l l e c t i o n O f a n y T y p e g W H h t R N j > < d 2 : K e y   z : R e f = " i 3 2 " / > < d 2 : V a l u e   z : I d = " i 8 6 2 3 " > < d 1 p 1 : U U I D > I Y U 9 b k P P i p M W < / d 1 p 1 : U U I D > < d 1 p 1 : _ e l e m e n t s > < d 2 : a n y T y p e   z : I d = " i 8 6 2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8 6 1 7 " / > < d 1 p 1 : U U I D > R L b E 6 M W j a u p p < / d 1 p 1 : U U I D > < d 1 p 1 : _ p r o p e r t i e s   z : I d = " i 8 6 2 5 "   i : t y p e = " d 1 p 1 : M D M P r o p e r t i e s " > < d 1 p 1 : P a r e n t   z : R e f = " i 8 6 2 4 " / > < d 1 p 1 : U U I D > Y m U A 6 1 F y W Q T A < / d 1 p 1 : U U I D > < d 1 p 1 : _ c o n t e x t C o l l e c t i o n s > < d 2 : K e y V a l u e O f a n y T y p e C o m p o n e n t C o l l e c t i o n O f a n y T y p e g W H h t R N j > < d 2 : K e y   z : R e f = " i 3 2 " / > < d 2 : V a l u e   z : I d = " i 8 6 2 6 " > < d 1 p 1 : U U I D > D N e k d N 4 4 n W e d < / d 1 p 1 : U U I D > < d 1 p 1 : _ e l e m e n t s > < d 2 : a n y T y p e   z : I d = " i 8 6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2 4 " / > < d 1 p 1 : U U I D > Q X a 7 8 z y 6 4 r V 0 < / d 1 p 1 : U U I D > < d 1 p 1 : C o n t a i n e r   z : R e f = " i 8 6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 t Y a L S a n v 0 s M R ? S h e e t 1 ! R 2 9 6 0 C 1 : R 2 9 6 1 C 1 / 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2 2 " / > < d 1 p 1 : _ l a b e l s > < d 2 : K e y V a l u e O f s t r i n g a n y T y p e > < d 2 : K e y > L a b e l < / d 2 : K e y > < d 2 : V a l u e   z : I d = " i 8 6 2 8 "   i : t y p e = " d 1 p 1 : L a b e l " > < d 1 p 1 : P a r e n t   z : R e f = " i 8 6 2 4 " / > < d 1 p 1 : U U I D > c t o C v g I b u q P m 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2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8 6 1 7 " / > < d 1 p 1 : U U I D > D 6 8 c Z 2 j c W p 1 0 < / d 1 p 1 : U U I D > < d 1 p 1 : _ p r o p e r t i e s   z : I d = " i 8 6 3 0 "   i : t y p e = " d 1 p 1 : M D M P r o p e r t i e s " > < d 1 p 1 : P a r e n t   z : R e f = " i 8 6 2 9 " / > < d 1 p 1 : U U I D > p s K Z Y q a 4 M r e Y < / d 1 p 1 : U U I D > < d 1 p 1 : _ c o n t e x t C o l l e c t i o n s > < d 2 : K e y V a l u e O f a n y T y p e C o m p o n e n t C o l l e c t i o n O f a n y T y p e g W H h t R N j > < d 2 : K e y   z : R e f = " i 3 2 " / > < d 2 : V a l u e   z : I d = " i 8 6 3 1 " > < d 1 p 1 : U U I D > G m C T D K H H I 1 q j < / d 1 p 1 : U U I D > < d 1 p 1 : _ e l e m e n t s > < d 2 : a n y T y p e   z : I d = " i 8 6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2 9 " / > < d 1 p 1 : U U I D > V I 0 i c X F Y 1 p w w < / d 1 p 1 : U U I D > < d 1 p 1 : C o n t a i n e r   z : R e f = " i 8 6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 t Y a L S a n v 0 s M R ? S h e e t 1 ! R 2 9 6 2 C 1 : R 2 9 6 3 C 1 / 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2 2 " / > < d 1 p 1 : _ l a b e l s > < d 2 : K e y V a l u e O f s t r i n g a n y T y p e > < d 2 : K e y > L a b e l < / d 2 : K e y > < d 2 : V a l u e   z : I d = " i 8 6 3 3 "   i : t y p e = " d 1 p 1 : L a b e l " > < d 1 p 1 : P a r e n t   z : R e f = " i 8 6 2 9 " / > < d 1 p 1 : U U I D > H 5 X r S 5 o 3 0 y Y 4 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6 3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8 6 1 0 " / > < d 1 p 1 : U U I D > D 0 E 2 k V L j M b 9 L < / d 1 p 1 : U U I D > < d 1 p 1 : _ p r o p e r t i e s   z : I d = " i 8 6 3 5 "   i : t y p e = " d 1 p 1 : M D M P r o p e r t i e s " > < d 1 p 1 : P a r e n t   z : R e f = " i 8 6 3 4 " / > < d 1 p 1 : U U I D > C g g 6 5 k Q n 1 C 0 X < / d 1 p 1 : U U I D > < d 1 p 1 : _ c o n t e x t C o l l e c t i o n s > < d 2 : K e y V a l u e O f a n y T y p e C o m p o n e n t C o l l e c t i o n O f a n y T y p e g W H h t R N j > < d 2 : K e y   z : R e f = " i 3 2 " / > < d 2 : V a l u e   z : I d = " i 8 6 3 6 " > < d 1 p 1 : U U I D > o e 1 u k N s 6 B m 9 Q < / d 1 p 1 : U U I D > < d 1 p 1 : _ e l e m e n t s > < d 2 : a n y T y p e   z : I d = " i 8 6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3 4 " / > < d 1 p 1 : U U I D > r 1 c 0 l G f d 0 R Q i < / d 1 p 1 : U U I D > < d 1 p 1 : C o n t a i n e r   z : R e f = " i 8 6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 t Y a L S a n v 0 s M R ? S h e e t 1 ! R 2 9 6 4 C 1 : R 2 9 6 5 C 1 / 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1 5 " / > < d 1 p 1 : _ l a b e l s > < d 2 : K e y V a l u e O f s t r i n g a n y T y p e > < d 2 : K e y > L a b e l < / d 2 : K e y > < d 2 : V a l u e   z : I d = " i 8 6 3 8 "   i : t y p e = " d 1 p 1 : L a b e l " > < d 1 p 1 : P a r e n t   z : R e f = " i 8 6 3 4 " / > < d 1 p 1 : U U I D > Q M 6 g v 1 7 r 5 M Z A 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3 9 "   i : t y p e = " d 1 p 1 : E l e m e n t s " > < d 1 p 1 : P a r e n t   z : R e f = " i 8 6 3 4 " / > < d 1 p 1 : U U I D > Z Z m g 1 2 s p 0 p N 5 < / d 1 p 1 : U U I D > < d 1 p 1 : _ c o n t e x t C o l l e c t i o n s > < d 2 : K e y V a l u e O f a n y T y p e C o m p o n e n t C o l l e c t i o n O f a n y T y p e g W H h t R N j > < d 2 : K e y   z : R e f = " i 3 2 " / > < d 2 : V a l u e   z : I d = " i 8 6 4 0 " > < d 1 p 1 : U U I D > L q R d z r e x p n W L < / d 1 p 1 : U U I D > < d 1 p 1 : _ e l e m e n t s > < d 2 : a n y T y p e   z : I d = " i 8 6 4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8 6 3 4 " / > < d 1 p 1 : U U I D > m q q V u V V n E w n a < / d 1 p 1 : U U I D > < d 1 p 1 : _ p r o p e r t i e s   z : I d = " i 8 6 4 2 "   i : t y p e = " d 1 p 1 : M D M P r o p e r t i e s " > < d 1 p 1 : P a r e n t   z : R e f = " i 8 6 4 1 " / > < d 1 p 1 : U U I D > i K L i l D q X S d w 8 < / d 1 p 1 : U U I D > < d 1 p 1 : _ c o n t e x t C o l l e c t i o n s > < d 2 : K e y V a l u e O f a n y T y p e C o m p o n e n t C o l l e c t i o n O f a n y T y p e g W H h t R N j > < d 2 : K e y   z : R e f = " i 3 2 " / > < d 2 : V a l u e   z : I d = " i 8 6 4 3 " > < d 1 p 1 : U U I D > Z W z p 6 0 v b g Q G C < / d 1 p 1 : U U I D > < d 1 p 1 : _ e l e m e n t s > < d 2 : a n y T y p e   z : I d = " i 8 6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4 1 " / > < d 1 p 1 : U U I D > H b C x h W h f N V F Z < / d 1 p 1 : U U I D > < d 1 p 1 : C o n t a i n e r   z : R e f = " i 8 6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 t Y a L S a n v 0 s M R ? S h e e t 1 ! R 2 9 6 6 C 1 : R 2 9 6 7 C 1 / 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3 9 " / > < d 1 p 1 : _ l a b e l s > < d 2 : K e y V a l u e O f s t r i n g a n y T y p e > < d 2 : K e y > L a b e l < / d 2 : K e y > < d 2 : V a l u e   z : I d = " i 8 6 4 5 "   i : t y p e = " d 1 p 1 : L a b e l " > < d 1 p 1 : P a r e n t   z : R e f = " i 8 6 4 1 " / > < d 1 p 1 : U U I D > K n 7 k 2 x 6 c D 2 B V 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4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8 6 3 4 " / > < d 1 p 1 : U U I D > m 6 c M H E L I Y d w f < / d 1 p 1 : U U I D > < d 1 p 1 : _ p r o p e r t i e s   z : I d = " i 8 6 4 7 "   i : t y p e = " d 1 p 1 : M D M P r o p e r t i e s " > < d 1 p 1 : P a r e n t   z : R e f = " i 8 6 4 6 " / > < d 1 p 1 : U U I D > B K W 8 5 m 7 X H d V P < / d 1 p 1 : U U I D > < d 1 p 1 : _ c o n t e x t C o l l e c t i o n s > < d 2 : K e y V a l u e O f a n y T y p e C o m p o n e n t C o l l e c t i o n O f a n y T y p e g W H h t R N j > < d 2 : K e y   z : R e f = " i 3 2 " / > < d 2 : V a l u e   z : I d = " i 8 6 4 8 " > < d 1 p 1 : U U I D > O 1 h A h z B Z D J Z K < / d 1 p 1 : U U I D > < d 1 p 1 : _ e l e m e n t s > < d 2 : a n y T y p e   z : I d = " i 8 6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4 6 " / > < d 1 p 1 : U U I D > A 1 0 6 5 Q v K R Z n x < / d 1 p 1 : U U I D > < d 1 p 1 : C o n t a i n e r   z : R e f = " i 8 6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 t Y a L S a n v 0 s M R ? S h e e t 1 ! R 2 9 6 8 C 1 : R 2 9 6 9 C 1 / 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3 9 " / > < d 1 p 1 : _ l a b e l s > < d 2 : K e y V a l u e O f s t r i n g a n y T y p e > < d 2 : K e y > L a b e l < / d 2 : K e y > < d 2 : V a l u e   z : I d = " i 8 6 5 0 "   i : t y p e = " d 1 p 1 : L a b e l " > < d 1 p 1 : P a r e n t   z : R e f = " i 8 6 4 6 " / > < d 1 p 1 : U U I D > z D k v k n r t 1 d F p 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8 6 5 1 "   i : t y p e = " d 1 p 1 : V a r i a b l e " > < d 1 p 1 : N a m e > F 2 3 < / d 1 p 1 : N a m e > < d 1 p 1 : O b j e c t T y p e > V a r i a b l e < / d 1 p 1 : O b j e c t T y p e > < d 1 p 1 : P a r e n t   z : R e f = " i 4 1 " / > < d 1 p 1 : U U I D > l d g c 9 8 I r L 4 N z < / d 1 p 1 : U U I D > < d 1 p 1 : C o n t a i n e r   z : R e f = " i 4 7 " / > < d 1 p 1 : _ l a b e l s > < d 2 : K e y V a l u e O f s t r i n g a n y T y p e > < d 2 : K e y > L a b e l < / d 2 : K e y > < d 2 : V a l u e   z : I d = " i 8 6 5 2 "   i : t y p e = " d 1 p 1 : L a b e l " > < d 1 p 1 : P a r e n t   z : R e f = " i 8 6 5 1 " / > < d 1 p 1 : U U I D > v N B 0 B w D 9 S C Z l 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 F 2 3 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5 3 "   i : t y p e = " d 1 p 1 : E l e m e n t s " > < d 1 p 1 : P a r e n t   z : R e f = " i 8 6 5 1 " / > < d 1 p 1 : U U I D > w 4 D 5 q W 1 c v G f a < / d 1 p 1 : U U I D > < d 1 p 1 : _ c o n t e x t C o l l e c t i o n s > < d 2 : K e y V a l u e O f a n y T y p e C o m p o n e n t C o l l e c t i o n O f a n y T y p e g W H h t R N j > < d 2 : K e y   z : R e f = " i 3 2 " / > < d 2 : V a l u e   z : I d = " i 8 6 5 4 " > < d 1 p 1 : U U I D > B d o I i a T k d c l J < / d 1 p 1 : U U I D > < d 1 p 1 : _ e l e m e n t s > < d 2 : a n y T y p e   z : I d = " i 8 6 5 5 "   i : t y p e = " d 1 p 1 : E l e m e n t " > < d 1 p 1 : N a m e > B a s e < / d 1 p 1 : N a m e > < d 1 p 1 : O b j e c t T y p e > E l e m e n t < / d 1 p 1 : O b j e c t T y p e > < d 1 p 1 : P a r e n t   z : R e f = " i 8 6 5 1 " / > < d 1 p 1 : U U I D > D w 5 f m h U d h X 3 Y < / d 1 p 1 : U U I D > < d 1 p 1 : _ p r o p e r t i e s   z : I d = " i 8 6 5 6 "   i : t y p e = " d 1 p 1 : M D M P r o p e r t i e s " > < d 1 p 1 : P a r e n t   z : R e f = " i 8 6 5 5 " / > < d 1 p 1 : U U I D > Q E w g v W W J m X o W < / d 1 p 1 : U U I D > < d 1 p 1 : _ c o n t e x t C o l l e c t i o n s > < d 2 : K e y V a l u e O f a n y T y p e C o m p o n e n t C o l l e c t i o n O f a n y T y p e g W H h t R N j > < d 2 : K e y   z : R e f = " i 3 2 " / > < d 2 : V a l u e   z : I d = " i 8 6 5 7 " > < d 1 p 1 : U U I D > R l P I z O l B w z u f < / d 1 p 1 : U U I D > < d 1 p 1 : _ e l e m e n t s > < d 2 : a n y T y p e   z : I d = " i 8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5 5 " / > < d 1 p 1 : U U I D > d q R 1 W R C x 2 b T p < / d 1 p 1 : U U I D > < d 1 p 1 : C o n t a i n e r   z : R e f = " i 8 6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 O g 4 3 k F 6 1 Z x 8 U ? S h e e t 1 ! R 2 9 7 3 C 1 / 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6 5 9 "   i : t y p e = " d 1 p 1 : L a b e l " > < d 1 p 1 : P a r e n t   z : R e f = " i 8 6 5 5 " / > < d 1 p 1 : U U I D > r j X v t 6 E p j Q J L 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8 6 6 0 "   i : t y p e = " d 1 p 1 : E l e m e n t " > < d 1 p 1 : N a m e > T o t a l < / d 1 p 1 : N a m e > < d 1 p 1 : O b j e c t T y p e > E l e m e n t < / d 1 p 1 : O b j e c t T y p e > < d 1 p 1 : P a r e n t   z : R e f = " i 8 6 5 1 " / > < d 1 p 1 : U U I D > a U R B J S C W r 1 3 Q < / d 1 p 1 : U U I D > < d 1 p 1 : _ p r o p e r t i e s   z : I d = " i 8 6 6 1 "   i : t y p e = " d 1 p 1 : M D M P r o p e r t i e s " > < d 1 p 1 : P a r e n t   z : R e f = " i 8 6 6 0 " / > < d 1 p 1 : U U I D > v W i k Y v u f V Q 6 F < / d 1 p 1 : U U I D > < d 1 p 1 : _ c o n t e x t C o l l e c t i o n s > < d 2 : K e y V a l u e O f a n y T y p e C o m p o n e n t C o l l e c t i o n O f a n y T y p e g W H h t R N j > < d 2 : K e y   z : R e f = " i 3 2 " / > < d 2 : V a l u e   z : I d = " i 8 6 6 2 " > < d 1 p 1 : U U I D > D d y U V 2 f 3 R l P N < / d 1 p 1 : U U I D > < d 1 p 1 : _ e l e m e n t s > < d 2 : a n y T y p e   z : I d = " i 8 6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6 0 " / > < d 1 p 1 : U U I D > w a Y Z a 6 g S 9 A 7 9 < / d 1 p 1 : U U I D > < d 1 p 1 : C o n t a i n e r   z : R e f = " i 8 6 6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 O g 4 3 k F 6 1 Z x 8 U ? S h e e t 1 ! R 2 9 7 4 C 1 / 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6 6 4 "   i : t y p e = " d 1 p 1 : L a b e l " > < d 1 p 1 : P a r e n t   z : R e f = " i 8 6 6 0 " / > < d 1 p 1 : U U I D > i k T T 0 a j 7 p H o E 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6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8 6 5 1 " / > < d 1 p 1 : U U I D > f d 3 H d C l 0 K g 6 l < / d 1 p 1 : U U I D > < d 1 p 1 : _ p r o p e r t i e s   z : I d = " i 8 6 6 6 "   i : t y p e = " d 1 p 1 : M D M P r o p e r t i e s " > < d 1 p 1 : P a r e n t   z : R e f = " i 8 6 6 5 " / > < d 1 p 1 : U U I D > l c Z G r z T n p N G J < / d 1 p 1 : U U I D > < d 1 p 1 : _ c o n t e x t C o l l e c t i o n s > < d 2 : K e y V a l u e O f a n y T y p e C o m p o n e n t C o l l e c t i o n O f a n y T y p e g W H h t R N j > < d 2 : K e y   z : R e f = " i 3 2 " / > < d 2 : V a l u e   z : I d = " i 8 6 6 7 " > < d 1 p 1 : U U I D > d E c H w x 9 U G V o 7 < / d 1 p 1 : U U I D > < d 1 p 1 : _ e l e m e n t s > < d 2 : a n y T y p e   z : I d = " i 8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6 5 " / > < d 1 p 1 : U U I D > T U E Z v p F D g y m 1 < / d 1 p 1 : U U I D > < d 1 p 1 : C o n t a i n e r   z : R e f = " i 8 6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 O g 4 3 k F 6 1 Z x 8 U ? S h e e t 1 ! R 2 9 7 5 C 1 / 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6 6 9 "   i : t y p e = " d 1 p 1 : L a b e l " > < d 1 p 1 : P a r e n t   z : R e f = " i 8 6 6 5 " / > < d 1 p 1 : U U I D > a W 1 L o V o J n s l 8 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7 0 "   i : t y p e = " d 1 p 1 : E l e m e n t s " > < d 1 p 1 : P a r e n t   z : R e f = " i 8 6 6 5 " / > < d 1 p 1 : U U I D > G d R L F L F 7 3 f j J < / d 1 p 1 : U U I D > < d 1 p 1 : _ c o n t e x t C o l l e c t i o n s > < d 2 : K e y V a l u e O f a n y T y p e C o m p o n e n t C o l l e c t i o n O f a n y T y p e g W H h t R N j > < d 2 : K e y   z : R e f = " i 3 2 " / > < d 2 : V a l u e   z : I d = " i 8 6 7 1 " > < d 1 p 1 : U U I D > j S k G E w m D i t 9 A < / d 1 p 1 : U U I D > < d 1 p 1 : _ e l e m e n t s > < d 2 : a n y T y p e   z : I d = " i 8 6 7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8 6 6 5 " / > < d 1 p 1 : U U I D > n a v 8 b 8 r N T k v B < / d 1 p 1 : U U I D > < d 1 p 1 : _ p r o p e r t i e s   z : I d = " i 8 6 7 3 "   i : t y p e = " d 1 p 1 : M D M P r o p e r t i e s " > < d 1 p 1 : P a r e n t   z : R e f = " i 8 6 7 2 " / > < d 1 p 1 : U U I D > Y Z M d R m j t U O 1 V < / d 1 p 1 : U U I D > < d 1 p 1 : _ c o n t e x t C o l l e c t i o n s > < d 2 : K e y V a l u e O f a n y T y p e C o m p o n e n t C o l l e c t i o n O f a n y T y p e g W H h t R N j > < d 2 : K e y   z : R e f = " i 3 2 " / > < d 2 : V a l u e   z : I d = " i 8 6 7 4 " > < d 1 p 1 : U U I D > Z Y g N B o 3 Y z b u X < / d 1 p 1 : U U I D > < d 1 p 1 : _ e l e m e n t s > < d 2 : a n y T y p e   z : I d = " i 8 6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7 2 " / > < d 1 p 1 : U U I D > m 4 1 A I D o w d k p X < / d 1 p 1 : U U I D > < d 1 p 1 : C o n t a i n e r   z : R e f = " i 8 6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 O g 4 3 k F 6 1 Z x 8 U ? S h e e t 1 ! R 2 9 7 6 C 1 : R 2 9 7 7 C 1 / 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7 6 "   i : t y p e = " d 1 p 1 : L a b e l " > < d 1 p 1 : P a r e n t   z : R e f = " i 8 6 7 2 " / > < d 1 p 1 : U U I D > e p t p B X p H i i b M 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7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8 6 6 5 " / > < d 1 p 1 : U U I D > c d J w K j I d 5 7 W c < / d 1 p 1 : U U I D > < d 1 p 1 : _ p r o p e r t i e s   z : I d = " i 8 6 7 8 "   i : t y p e = " d 1 p 1 : M D M P r o p e r t i e s " > < d 1 p 1 : P a r e n t   z : R e f = " i 8 6 7 7 " / > < d 1 p 1 : U U I D > d h C f x 4 n J e u 4 W < / d 1 p 1 : U U I D > < d 1 p 1 : _ c o n t e x t C o l l e c t i o n s > < d 2 : K e y V a l u e O f a n y T y p e C o m p o n e n t C o l l e c t i o n O f a n y T y p e g W H h t R N j > < d 2 : K e y   z : R e f = " i 3 2 " / > < d 2 : V a l u e   z : I d = " i 8 6 7 9 " > < d 1 p 1 : U U I D > H 2 C 1 4 N D B p 0 u X < / d 1 p 1 : U U I D > < d 1 p 1 : _ e l e m e n t s > < d 2 : a n y T y p e   z : I d = " i 8 6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7 7 " / > < d 1 p 1 : U U I D > l i l R k E 1 3 t I o f < / d 1 p 1 : U U I D > < d 1 p 1 : C o n t a i n e r   z : R e f = " i 8 6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 O g 4 3 k F 6 1 Z x 8 U ? S h e e t 1 ! R 2 9 7 8 C 1 : R 2 9 7 9 C 1 / 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8 1 "   i : t y p e = " d 1 p 1 : L a b e l " > < d 1 p 1 : P a r e n t   z : R e f = " i 8 6 7 7 " / > < d 1 p 1 : U U I D > R 0 n y t 6 S o S Q k c 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8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8 6 6 5 " / > < d 1 p 1 : U U I D > C 1 J l 1 m u h 6 4 s Q < / d 1 p 1 : U U I D > < d 1 p 1 : _ p r o p e r t i e s   z : I d = " i 8 6 8 3 "   i : t y p e = " d 1 p 1 : M D M P r o p e r t i e s " > < d 1 p 1 : P a r e n t   z : R e f = " i 8 6 8 2 " / > < d 1 p 1 : U U I D > f Y m 3 y k 1 9 9 g 2 R < / d 1 p 1 : U U I D > < d 1 p 1 : _ c o n t e x t C o l l e c t i o n s > < d 2 : K e y V a l u e O f a n y T y p e C o m p o n e n t C o l l e c t i o n O f a n y T y p e g W H h t R N j > < d 2 : K e y   z : R e f = " i 3 2 " / > < d 2 : V a l u e   z : I d = " i 8 6 8 4 " > < d 1 p 1 : U U I D > A w 2 P g n s u x q w O < / d 1 p 1 : U U I D > < d 1 p 1 : _ e l e m e n t s > < d 2 : a n y T y p e   z : I d = " i 8 6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8 2 " / > < d 1 p 1 : U U I D > Q W j Z 1 A n A N i R g < / d 1 p 1 : U U I D > < d 1 p 1 : C o n t a i n e r   z : R e f = " i 8 6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 O g 4 3 k F 6 1 Z x 8 U ? S h e e t 1 ! R 2 9 8 0 C 1 : R 2 9 8 1 C 1 / 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8 6 "   i : t y p e = " d 1 p 1 : L a b e l " > < d 1 p 1 : P a r e n t   z : R e f = " i 8 6 8 2 " / > < d 1 p 1 : U U I D > L p M 6 8 D e b H W n G 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8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8 6 6 5 " / > < d 1 p 1 : U U I D > G u 5 B X M e K X A Q B < / d 1 p 1 : U U I D > < d 1 p 1 : _ p r o p e r t i e s   z : I d = " i 8 6 8 8 "   i : t y p e = " d 1 p 1 : M D M P r o p e r t i e s " > < d 1 p 1 : P a r e n t   z : R e f = " i 8 6 8 7 " / > < d 1 p 1 : U U I D > f K N F 7 u X M r U Q z < / d 1 p 1 : U U I D > < d 1 p 1 : _ c o n t e x t C o l l e c t i o n s > < d 2 : K e y V a l u e O f a n y T y p e C o m p o n e n t C o l l e c t i o n O f a n y T y p e g W H h t R N j > < d 2 : K e y   z : R e f = " i 3 2 " / > < d 2 : V a l u e   z : I d = " i 8 6 8 9 " > < d 1 p 1 : U U I D > L o Y G a 4 s 4 n Y k c < / d 1 p 1 : U U I D > < d 1 p 1 : _ e l e m e n t s > < d 2 : a n y T y p e   z : I d = " i 8 6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8 7 " / > < d 1 p 1 : U U I D > B d J 9 3 1 D d e V n W < / d 1 p 1 : U U I D > < d 1 p 1 : C o n t a i n e r   z : R e f = " i 8 6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 O g 4 3 k F 6 1 Z x 8 U ? S h e e t 1 ! R 2 9 8 2 C 1 : R 2 9 8 3 C 1 / 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9 1 "   i : t y p e = " d 1 p 1 : L a b e l " > < d 1 p 1 : P a r e n t   z : R e f = " i 8 6 8 7 " / > < d 1 p 1 : U U I D > y 5 a H d S a N Y L Z v 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9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8 6 6 5 " / > < d 1 p 1 : U U I D > L b d M a a 5 G Y 1 5 a < / d 1 p 1 : U U I D > < d 1 p 1 : _ p r o p e r t i e s   z : I d = " i 8 6 9 3 "   i : t y p e = " d 1 p 1 : M D M P r o p e r t i e s " > < d 1 p 1 : P a r e n t   z : R e f = " i 8 6 9 2 " / > < d 1 p 1 : U U I D > V n w D T j h A F u L N < / d 1 p 1 : U U I D > < d 1 p 1 : _ c o n t e x t C o l l e c t i o n s > < d 2 : K e y V a l u e O f a n y T y p e C o m p o n e n t C o l l e c t i o n O f a n y T y p e g W H h t R N j > < d 2 : K e y   z : R e f = " i 3 2 " / > < d 2 : V a l u e   z : I d = " i 8 6 9 4 " > < d 1 p 1 : U U I D > g h k S 0 W 3 O l w D e < / d 1 p 1 : U U I D > < d 1 p 1 : _ e l e m e n t s > < d 2 : a n y T y p e   z : I d = " i 8 6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9 2 " / > < d 1 p 1 : U U I D > e X T 1 Q x U 2 A B q y < / d 1 p 1 : U U I D > < d 1 p 1 : C o n t a i n e r   z : R e f = " i 8 6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 O g 4 3 k F 6 1 Z x 8 U ? S h e e t 1 ! R 2 9 8 4 C 1 : R 2 9 8 5 C 1 / 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9 6 "   i : t y p e = " d 1 p 1 : L a b e l " > < d 1 p 1 : P a r e n t   z : R e f = " i 8 6 9 2 " / > < d 1 p 1 : U U I D > d 0 i z D R k F 9 9 T 4 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9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8 6 6 5 " / > < d 1 p 1 : U U I D > b F O F Y 1 5 X W b r l < / d 1 p 1 : U U I D > < d 1 p 1 : _ p r o p e r t i e s   z : I d = " i 8 6 9 8 "   i : t y p e = " d 1 p 1 : M D M P r o p e r t i e s " > < d 1 p 1 : P a r e n t   z : R e f = " i 8 6 9 7 " / > < d 1 p 1 : U U I D > H o m D 2 j W R S 5 W W < / d 1 p 1 : U U I D > < d 1 p 1 : _ c o n t e x t C o l l e c t i o n s > < d 2 : K e y V a l u e O f a n y T y p e C o m p o n e n t C o l l e c t i o n O f a n y T y p e g W H h t R N j > < d 2 : K e y   z : R e f = " i 3 2 " / > < d 2 : V a l u e   z : I d = " i 8 6 9 9 " > < d 1 p 1 : U U I D > O w o H c Z w p k S d 5 < / d 1 p 1 : U U I D > < d 1 p 1 : _ e l e m e n t s > < d 2 : a n y T y p e   z : I d = " i 8 7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9 7 " / > < d 1 p 1 : U U I D > N q u T Z T M l 1 x J M < / d 1 p 1 : U U I D > < d 1 p 1 : C o n t a i n e r   z : R e f = " i 8 6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 O g 4 3 k F 6 1 Z x 8 U ? S h e e t 1 ! R 2 9 8 6 C 1 : R 2 9 8 7 C 1 / 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7 0 1 "   i : t y p e = " d 1 p 1 : L a b e l " > < d 1 p 1 : P a r e n t   z : R e f = " i 8 6 9 7 " / > < d 1 p 1 : U U I D > u k g r s U l I I 7 I 9 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7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8 6 5 1 " / > < d 1 p 1 : U U I D > n T 2 8 H J D t U F V Z < / d 1 p 1 : U U I D > < d 1 p 1 : _ p r o p e r t i e s   z : I d = " i 8 7 0 3 "   i : t y p e = " d 1 p 1 : M D M P r o p e r t i e s " > < d 1 p 1 : P a r e n t   z : R e f = " i 8 7 0 2 " / > < d 1 p 1 : U U I D > m 0 X B Z x M p B 7 j e < / d 1 p 1 : U U I D > < d 1 p 1 : _ c o n t e x t C o l l e c t i o n s > < d 2 : K e y V a l u e O f a n y T y p e C o m p o n e n t C o l l e c t i o n O f a n y T y p e g W H h t R N j > < d 2 : K e y   z : R e f = " i 3 2 " / > < d 2 : V a l u e   z : I d = " i 8 7 0 4 " > < d 1 p 1 : U U I D > H M a m Q B N 1 K q y L < / d 1 p 1 : U U I D > < d 1 p 1 : _ e l e m e n t s > < d 2 : a n y T y p e   z : I d = " i 8 7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0 2 " / > < d 1 p 1 : U U I D > q D 2 8 t v f f m b X m < / d 1 p 1 : U U I D > < d 1 p 1 : C o n t a i n e r   z : R e f = " i 8 7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 O g 4 3 k F 6 1 Z x 8 U ? S h e e t 1 ! R 2 9 8 8 C 1 / 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7 0 6 "   i : t y p e = " d 1 p 1 : L a b e l " > < d 1 p 1 : P a r e n t   z : R e f = " i 8 7 0 2 " / > < d 1 p 1 : U U I D > G E Y W x n K y O G V U 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7 0 7 "   i : t y p e = " d 1 p 1 : E l e m e n t s " > < d 1 p 1 : P a r e n t   z : R e f = " i 8 7 0 2 " / > < d 1 p 1 : U U I D > a M c h N n B x 0 f x 7 < / d 1 p 1 : U U I D > < d 1 p 1 : _ c o n t e x t C o l l e c t i o n s > < d 2 : K e y V a l u e O f a n y T y p e C o m p o n e n t C o l l e c t i o n O f a n y T y p e g W H h t R N j > < d 2 : K e y   z : R e f = " i 3 2 " / > < d 2 : V a l u e   z : I d = " i 8 7 0 8 " > < d 1 p 1 : U U I D > L O v 6 1 S T v 5 N d 5 < / d 1 p 1 : U U I D > < d 1 p 1 : _ e l e m e n t s > < d 2 : a n y T y p e   z : I d = " i 8 7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8 7 0 2 " / > < d 1 p 1 : U U I D > k g g s E i j 1 l J P T < / d 1 p 1 : U U I D > < d 1 p 1 : _ p r o p e r t i e s   z : I d = " i 8 7 1 0 "   i : t y p e = " d 1 p 1 : M D M P r o p e r t i e s " > < d 1 p 1 : P a r e n t   z : R e f = " i 8 7 0 9 " / > < d 1 p 1 : U U I D > C u P y G z 4 T H P J M < / d 1 p 1 : U U I D > < d 1 p 1 : _ c o n t e x t C o l l e c t i o n s > < d 2 : K e y V a l u e O f a n y T y p e C o m p o n e n t C o l l e c t i o n O f a n y T y p e g W H h t R N j > < d 2 : K e y   z : R e f = " i 3 2 " / > < d 2 : V a l u e   z : I d = " i 8 7 1 1 " > < d 1 p 1 : U U I D > u l V z j T B E C L M V < / d 1 p 1 : U U I D > < d 1 p 1 : _ e l e m e n t s > < d 2 : a n y T y p e   z : I d = " i 8 7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0 9 " / > < d 1 p 1 : U U I D > v N 5 Q c E 1 s 0 y j g < / d 1 p 1 : U U I D > < d 1 p 1 : C o n t a i n e r   z : R e f = " i 8 7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 O g 4 3 k F 6 1 Z x 8 U ? S h e e t 1 ! R 2 9 8 9 C 1 : R 2 9 9 0 C 1 / 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0 7 " / > < d 1 p 1 : _ l a b e l s > < d 2 : K e y V a l u e O f s t r i n g a n y T y p e > < d 2 : K e y > L a b e l < / d 2 : K e y > < d 2 : V a l u e   z : I d = " i 8 7 1 3 "   i : t y p e = " d 1 p 1 : L a b e l " > < d 1 p 1 : P a r e n t   z : R e f = " i 8 7 0 9 " / > < d 1 p 1 : U U I D > F d u r h e t E 8 b I K 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7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8 7 0 2 " / > < d 1 p 1 : U U I D > M O 3 V y D E k M h 0 9 < / d 1 p 1 : U U I D > < d 1 p 1 : _ p r o p e r t i e s   z : I d = " i 8 7 1 5 "   i : t y p e = " d 1 p 1 : M D M P r o p e r t i e s " > < d 1 p 1 : P a r e n t   z : R e f = " i 8 7 1 4 " / > < d 1 p 1 : U U I D > o a u W w e E j 4 p E H < / d 1 p 1 : U U I D > < d 1 p 1 : _ c o n t e x t C o l l e c t i o n s > < d 2 : K e y V a l u e O f a n y T y p e C o m p o n e n t C o l l e c t i o n O f a n y T y p e g W H h t R N j > < d 2 : K e y   z : R e f = " i 3 2 " / > < d 2 : V a l u e   z : I d = " i 8 7 1 6 " > < d 1 p 1 : U U I D > W q 5 T a T j 1 i 3 1 1 < / d 1 p 1 : U U I D > < d 1 p 1 : _ e l e m e n t s > < d 2 : a n y T y p e   z : I d = " i 8 7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1 4 " / > < d 1 p 1 : U U I D > t o 1 C X b X G C z C I < / d 1 p 1 : U U I D > < d 1 p 1 : C o n t a i n e r   z : R e f = " i 8 7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 O g 4 3 k F 6 1 Z x 8 U ? S h e e t 1 ! R 2 9 9 1 C 1 : R 2 9 9 2 C 1 / 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0 7 " / > < d 1 p 1 : _ l a b e l s > < d 2 : K e y V a l u e O f s t r i n g a n y T y p e > < d 2 : K e y > L a b e l < / d 2 : K e y > < d 2 : V a l u e   z : I d = " i 8 7 1 8 "   i : t y p e = " d 1 p 1 : L a b e l " > < d 1 p 1 : P a r e n t   z : R e f = " i 8 7 1 4 " / > < d 1 p 1 : U U I D > G q G i Z F F k n u D f 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7 1 9 "   i : t y p e = " d 1 p 1 : E l e m e n t s " > < d 1 p 1 : P a r e n t   z : R e f = " i 8 7 1 4 " / > < d 1 p 1 : U U I D > s t 2 X Y P A b 6 v S 7 < / d 1 p 1 : U U I D > < d 1 p 1 : _ c o n t e x t C o l l e c t i o n s > < d 2 : K e y V a l u e O f a n y T y p e C o m p o n e n t C o l l e c t i o n O f a n y T y p e g W H h t R N j > < d 2 : K e y   z : R e f = " i 3 2 " / > < d 2 : V a l u e   z : I d = " i 8 7 2 0 " > < d 1 p 1 : U U I D > r J 7 p t y G d R g f F < / d 1 p 1 : U U I D > < d 1 p 1 : _ e l e m e n t s > < d 2 : a n y T y p e   z : I d = " i 8 7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8 7 1 4 " / > < d 1 p 1 : U U I D > J s L 6 h Y D 3 u q c b < / d 1 p 1 : U U I D > < d 1 p 1 : _ p r o p e r t i e s   z : I d = " i 8 7 2 2 "   i : t y p e = " d 1 p 1 : M D M P r o p e r t i e s " > < d 1 p 1 : P a r e n t   z : R e f = " i 8 7 2 1 " / > < d 1 p 1 : U U I D > d p S i H n b P J y 0 w < / d 1 p 1 : U U I D > < d 1 p 1 : _ c o n t e x t C o l l e c t i o n s > < d 2 : K e y V a l u e O f a n y T y p e C o m p o n e n t C o l l e c t i o n O f a n y T y p e g W H h t R N j > < d 2 : K e y   z : R e f = " i 3 2 " / > < d 2 : V a l u e   z : I d = " i 8 7 2 3 " > < d 1 p 1 : U U I D > H j S g O t 8 1 i 2 e H < / d 1 p 1 : U U I D > < d 1 p 1 : _ e l e m e n t s > < d 2 : a n y T y p e   z : I d = " i 8 7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2 1 " / > < d 1 p 1 : U U I D > h B M d R 8 F m o y v v < / d 1 p 1 : U U I D > < d 1 p 1 : C o n t a i n e r   z : R e f = " i 8 7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 O g 4 3 k F 6 1 Z x 8 U ? S h e e t 1 ! R 2 9 9 3 C 1 : R 2 9 9 4 C 1 / 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2 5 "   i : t y p e = " d 1 p 1 : L a b e l " > < d 1 p 1 : P a r e n t   z : R e f = " i 8 7 2 1 " / > < d 1 p 1 : U U I D > u I C O r K w K s g b k 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8 7 1 4 " / > < d 1 p 1 : U U I D > s H w 3 v Y Z z L 5 p L < / d 1 p 1 : U U I D > < d 1 p 1 : _ p r o p e r t i e s   z : I d = " i 8 7 2 7 "   i : t y p e = " d 1 p 1 : M D M P r o p e r t i e s " > < d 1 p 1 : P a r e n t   z : R e f = " i 8 7 2 6 " / > < d 1 p 1 : U U I D > A B t 4 d n u E z E 3 z < / d 1 p 1 : U U I D > < d 1 p 1 : _ c o n t e x t C o l l e c t i o n s > < d 2 : K e y V a l u e O f a n y T y p e C o m p o n e n t C o l l e c t i o n O f a n y T y p e g W H h t R N j > < d 2 : K e y   z : R e f = " i 3 2 " / > < d 2 : V a l u e   z : I d = " i 8 7 2 8 " > < d 1 p 1 : U U I D > H 1 2 U 0 K l r L K 4 F < / d 1 p 1 : U U I D > < d 1 p 1 : _ e l e m e n t s > < d 2 : a n y T y p e   z : I d = " i 8 7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2 6 " / > < d 1 p 1 : U U I D > W 8 8 L s O I V z i g N < / d 1 p 1 : U U I D > < d 1 p 1 : C o n t a i n e r   z : R e f = " i 8 7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 O g 4 3 k F 6 1 Z x 8 U ? S h e e t 1 ! R 2 9 9 5 C 1 : R 2 9 9 6 C 1 / 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3 0 "   i : t y p e = " d 1 p 1 : L a b e l " > < d 1 p 1 : P a r e n t   z : R e f = " i 8 7 2 6 " / > < d 1 p 1 : U U I D > D y 2 y m i h 7 d 1 i x 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8 7 1 4 " / > < d 1 p 1 : U U I D > v 1 L 2 R O x n C M j N < / d 1 p 1 : U U I D > < d 1 p 1 : _ p r o p e r t i e s   z : I d = " i 8 7 3 2 "   i : t y p e = " d 1 p 1 : M D M P r o p e r t i e s " > < d 1 p 1 : P a r e n t   z : R e f = " i 8 7 3 1 " / > < d 1 p 1 : U U I D > z E a 4 I Z T j I X U a < / d 1 p 1 : U U I D > < d 1 p 1 : _ c o n t e x t C o l l e c t i o n s > < d 2 : K e y V a l u e O f a n y T y p e C o m p o n e n t C o l l e c t i o n O f a n y T y p e g W H h t R N j > < d 2 : K e y   z : R e f = " i 3 2 " / > < d 2 : V a l u e   z : I d = " i 8 7 3 3 " > < d 1 p 1 : U U I D > F w w d N D k 0 G o d e < / d 1 p 1 : U U I D > < d 1 p 1 : _ e l e m e n t s > < d 2 : a n y T y p e   z : I d = " i 8 7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3 1 " / > < d 1 p 1 : U U I D > i i W l 6 i 9 l V p U w < / d 1 p 1 : U U I D > < d 1 p 1 : C o n t a i n e r   z : R e f = " i 8 7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 O g 4 3 k F 6 1 Z x 8 U ? S h e e t 1 ! R 2 9 9 7 C 1 : R 2 9 9 8 C 1 / 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3 5 "   i : t y p e = " d 1 p 1 : L a b e l " > < d 1 p 1 : P a r e n t   z : R e f = " i 8 7 3 1 " / > < d 1 p 1 : U U I D > J q f q W p e 1 P o 0 s 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8 7 1 4 " / > < d 1 p 1 : U U I D > Q s j k k 9 K M D 8 3 z < / d 1 p 1 : U U I D > < d 1 p 1 : _ p r o p e r t i e s   z : I d = " i 8 7 3 7 "   i : t y p e = " d 1 p 1 : M D M P r o p e r t i e s " > < d 1 p 1 : P a r e n t   z : R e f = " i 8 7 3 6 " / > < d 1 p 1 : U U I D > m q j w 2 W 6 D o i E 5 < / d 1 p 1 : U U I D > < d 1 p 1 : _ c o n t e x t C o l l e c t i o n s > < d 2 : K e y V a l u e O f a n y T y p e C o m p o n e n t C o l l e c t i o n O f a n y T y p e g W H h t R N j > < d 2 : K e y   z : R e f = " i 3 2 " / > < d 2 : V a l u e   z : I d = " i 8 7 3 8 " > < d 1 p 1 : U U I D > X p I v 7 q G V m 5 Q k < / d 1 p 1 : U U I D > < d 1 p 1 : _ e l e m e n t s > < d 2 : a n y T y p e   z : I d = " i 8 7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3 6 " / > < d 1 p 1 : U U I D > C t m l Y t F b b A u h < / d 1 p 1 : U U I D > < d 1 p 1 : C o n t a i n e r   z : R e f = " i 8 7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 O g 4 3 k F 6 1 Z x 8 U ? S h e e t 1 ! R 2 9 9 9 C 1 : R 3 0 0 0 C 1 / 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4 0 "   i : t y p e = " d 1 p 1 : L a b e l " > < d 1 p 1 : P a r e n t   z : R e f = " i 8 7 3 6 " / > < d 1 p 1 : U U I D > c g 4 9 d Y p M x q B z 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8 7 1 4 " / > < d 1 p 1 : U U I D > m j w K Z f Z z F 1 K 8 < / d 1 p 1 : U U I D > < d 1 p 1 : _ p r o p e r t i e s   z : I d = " i 8 7 4 2 "   i : t y p e = " d 1 p 1 : M D M P r o p e r t i e s " > < d 1 p 1 : P a r e n t   z : R e f = " i 8 7 4 1 " / > < d 1 p 1 : U U I D > Z y 8 v r Z 1 H e a I S < / d 1 p 1 : U U I D > < d 1 p 1 : _ c o n t e x t C o l l e c t i o n s > < d 2 : K e y V a l u e O f a n y T y p e C o m p o n e n t C o l l e c t i o n O f a n y T y p e g W H h t R N j > < d 2 : K e y   z : R e f = " i 3 2 " / > < d 2 : V a l u e   z : I d = " i 8 7 4 3 " > < d 1 p 1 : U U I D > V O n q i 9 K z a 8 u I < / d 1 p 1 : U U I D > < d 1 p 1 : _ e l e m e n t s > < d 2 : a n y T y p e   z : I d = " i 8 7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4 1 " / > < d 1 p 1 : U U I D > m V q 4 d n f b 5 l Q K < / d 1 p 1 : U U I D > < d 1 p 1 : C o n t a i n e r   z : R e f = " i 8 7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 O g 4 3 k F 6 1 Z x 8 U ? S h e e t 1 ! R 3 0 0 1 C 1 : R 3 0 0 2 C 1 / 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4 5 "   i : t y p e = " d 1 p 1 : L a b e l " > < d 1 p 1 : P a r e n t   z : R e f = " i 8 7 4 1 " / > < d 1 p 1 : U U I D > I x 5 I d G 4 r V 5 M R 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8 7 1 4 " / > < d 1 p 1 : U U I D > V i K N e P M z L L A K < / d 1 p 1 : U U I D > < d 1 p 1 : _ p r o p e r t i e s   z : I d = " i 8 7 4 7 "   i : t y p e = " d 1 p 1 : M D M P r o p e r t i e s " > < d 1 p 1 : P a r e n t   z : R e f = " i 8 7 4 6 " / > < d 1 p 1 : U U I D > k W p M F I G m k U M J < / d 1 p 1 : U U I D > < d 1 p 1 : _ c o n t e x t C o l l e c t i o n s > < d 2 : K e y V a l u e O f a n y T y p e C o m p o n e n t C o l l e c t i o n O f a n y T y p e g W H h t R N j > < d 2 : K e y   z : R e f = " i 3 2 " / > < d 2 : V a l u e   z : I d = " i 8 7 4 8 " > < d 1 p 1 : U U I D > E Z 3 c 1 4 H g E 0 A V < / d 1 p 1 : U U I D > < d 1 p 1 : _ e l e m e n t s > < d 2 : a n y T y p e   z : I d = " i 8 7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4 6 " / > < d 1 p 1 : U U I D > m 5 p 1 5 s W y 8 d 8 L < / d 1 p 1 : U U I D > < d 1 p 1 : C o n t a i n e r   z : R e f = " i 8 7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 O g 4 3 k F 6 1 Z x 8 U ? S h e e t 1 ! R 3 0 0 3 C 1 : R 3 0 0 4 C 1 / 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5 0 "   i : t y p e = " d 1 p 1 : L a b e l " > < d 1 p 1 : P a r e n t   z : R e f = " i 8 7 4 6 " / > < d 1 p 1 : U U I D > N u P U L a e 9 x v f 8 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7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8 7 0 2 " / > < d 1 p 1 : U U I D > H Q y 3 g x U G m 5 k a < / d 1 p 1 : U U I D > < d 1 p 1 : _ p r o p e r t i e s   z : I d = " i 8 7 5 2 "   i : t y p e = " d 1 p 1 : M D M P r o p e r t i e s " > < d 1 p 1 : P a r e n t   z : R e f = " i 8 7 5 1 " / > < d 1 p 1 : U U I D > R 7 u R 1 H i Z J h z D < / d 1 p 1 : U U I D > < d 1 p 1 : _ c o n t e x t C o l l e c t i o n s > < d 2 : K e y V a l u e O f a n y T y p e C o m p o n e n t C o l l e c t i o n O f a n y T y p e g W H h t R N j > < d 2 : K e y   z : R e f = " i 3 2 " / > < d 2 : V a l u e   z : I d = " i 8 7 5 3 " > < d 1 p 1 : U U I D > m C k A e v F 2 V T d K < / d 1 p 1 : U U I D > < d 1 p 1 : _ e l e m e n t s > < d 2 : a n y T y p e   z : I d = " i 8 7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5 1 " / > < d 1 p 1 : U U I D > Z P q 1 8 Y L n b s I 3 < / d 1 p 1 : U U I D > < d 1 p 1 : C o n t a i n e r   z : R e f = " i 8 7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 O g 4 3 k F 6 1 Z x 8 U ? S h e e t 1 ! R 3 0 0 5 C 1 : R 3 0 0 6 C 1 / 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0 7 " / > < d 1 p 1 : _ l a b e l s > < d 2 : K e y V a l u e O f s t r i n g a n y T y p e > < d 2 : K e y > L a b e l < / d 2 : K e y > < d 2 : V a l u e   z : I d = " i 8 7 5 5 "   i : t y p e = " d 1 p 1 : L a b e l " > < d 1 p 1 : P a r e n t   z : R e f = " i 8 7 5 1 " / > < d 1 p 1 : U U I D > u W s Q P Y q U J 0 X f 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7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8 7 0 2 " / > < d 1 p 1 : U U I D > f 9 D A n c 7 d 2 n r b < / d 1 p 1 : U U I D > < d 1 p 1 : _ p r o p e r t i e s   z : I d = " i 8 7 5 7 "   i : t y p e = " d 1 p 1 : M D M P r o p e r t i e s " > < d 1 p 1 : P a r e n t   z : R e f = " i 8 7 5 6 " / > < d 1 p 1 : U U I D > J 0 n 7 R m M N G l G 3 < / d 1 p 1 : U U I D > < d 1 p 1 : _ c o n t e x t C o l l e c t i o n s > < d 2 : K e y V a l u e O f a n y T y p e C o m p o n e n t C o l l e c t i o n O f a n y T y p e g W H h t R N j > < d 2 : K e y   z : R e f = " i 3 2 " / > < d 2 : V a l u e   z : I d = " i 8 7 5 8 " > < d 1 p 1 : U U I D > G V U N X H 1 A f j y n < / d 1 p 1 : U U I D > < d 1 p 1 : _ e l e m e n t s > < d 2 : a n y T y p e   z : I d = " i 8 7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5 6 " / > < d 1 p 1 : U U I D > W q b v V M n C 4 r 0 o < / d 1 p 1 : U U I D > < d 1 p 1 : C o n t a i n e r   z : R e f = " i 8 7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 O g 4 3 k F 6 1 Z x 8 U ? S h e e t 1 ! R 3 0 0 7 C 1 : R 3 0 0 8 C 1 / 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0 7 " / > < d 1 p 1 : _ l a b e l s > < d 2 : K e y V a l u e O f s t r i n g a n y T y p e > < d 2 : K e y > L a b e l < / d 2 : K e y > < d 2 : V a l u e   z : I d = " i 8 7 6 0 "   i : t y p e = " d 1 p 1 : L a b e l " > < d 1 p 1 : P a r e n t   z : R e f = " i 8 7 5 6 " / > < d 1 p 1 : U U I D > t c Q H X 4 2 R p R s c 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7 6 1 "   i : t y p e = " d 1 p 1 : E l e m e n t s " > < d 1 p 1 : P a r e n t   z : R e f = " i 8 7 5 6 " / > < d 1 p 1 : U U I D > D 2 y n A E A X t t 5 0 < / d 1 p 1 : U U I D > < d 1 p 1 : _ c o n t e x t C o l l e c t i o n s > < d 2 : K e y V a l u e O f a n y T y p e C o m p o n e n t C o l l e c t i o n O f a n y T y p e g W H h t R N j > < d 2 : K e y   z : R e f = " i 3 2 " / > < d 2 : V a l u e   z : I d = " i 8 7 6 2 " > < d 1 p 1 : U U I D > F 9 2 d 9 v M h Z f 6 w < / d 1 p 1 : U U I D > < d 1 p 1 : _ e l e m e n t s > < d 2 : a n y T y p e   z : I d = " i 8 7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8 7 5 6 " / > < d 1 p 1 : U U I D > h V c y m U s 0 1 b x A < / d 1 p 1 : U U I D > < d 1 p 1 : _ p r o p e r t i e s   z : I d = " i 8 7 6 4 "   i : t y p e = " d 1 p 1 : M D M P r o p e r t i e s " > < d 1 p 1 : P a r e n t   z : R e f = " i 8 7 6 3 " / > < d 1 p 1 : U U I D > G I k u H Q E 1 J x v n < / d 1 p 1 : U U I D > < d 1 p 1 : _ c o n t e x t C o l l e c t i o n s > < d 2 : K e y V a l u e O f a n y T y p e C o m p o n e n t C o l l e c t i o n O f a n y T y p e g W H h t R N j > < d 2 : K e y   z : R e f = " i 3 2 " / > < d 2 : V a l u e   z : I d = " i 8 7 6 5 " > < d 1 p 1 : U U I D > D 7 Q T 1 H Y m C 9 g m < / d 1 p 1 : U U I D > < d 1 p 1 : _ e l e m e n t s > < d 2 : a n y T y p e   z : I d = " i 8 7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6 3 " / > < d 1 p 1 : U U I D > I b 2 3 8 D 9 b f q F O < / d 1 p 1 : U U I D > < d 1 p 1 : C o n t a i n e r   z : R e f = " i 8 7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 O g 4 3 k F 6 1 Z x 8 U ? S h e e t 1 ! R 3 0 0 9 C 1 : R 3 0 1 0 C 1 / 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6 7 "   i : t y p e = " d 1 p 1 : L a b e l " > < d 1 p 1 : P a r e n t   z : R e f = " i 8 7 6 3 " / > < d 1 p 1 : U U I D > X E p V j 1 j q N 2 D R 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8 7 5 6 " / > < d 1 p 1 : U U I D > Z x T E l J n T z c l E < / d 1 p 1 : U U I D > < d 1 p 1 : _ p r o p e r t i e s   z : I d = " i 8 7 6 9 "   i : t y p e = " d 1 p 1 : M D M P r o p e r t i e s " > < d 1 p 1 : P a r e n t   z : R e f = " i 8 7 6 8 " / > < d 1 p 1 : U U I D > c G 3 P f 4 e p 4 y r Y < / d 1 p 1 : U U I D > < d 1 p 1 : _ c o n t e x t C o l l e c t i o n s > < d 2 : K e y V a l u e O f a n y T y p e C o m p o n e n t C o l l e c t i o n O f a n y T y p e g W H h t R N j > < d 2 : K e y   z : R e f = " i 3 2 " / > < d 2 : V a l u e   z : I d = " i 8 7 7 0 " > < d 1 p 1 : U U I D > w T L y S O m I n 7 j r < / d 1 p 1 : U U I D > < d 1 p 1 : _ e l e m e n t s > < d 2 : a n y T y p e   z : I d = " i 8 7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6 8 " / > < d 1 p 1 : U U I D > U K 4 F y T H Z 1 B w v < / d 1 p 1 : U U I D > < d 1 p 1 : C o n t a i n e r   z : R e f = " i 8 7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 O g 4 3 k F 6 1 Z x 8 U ? S h e e t 1 ! R 3 0 1 1 C 1 : R 3 0 1 2 C 1 / 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7 2 "   i : t y p e = " d 1 p 1 : L a b e l " > < d 1 p 1 : P a r e n t   z : R e f = " i 8 7 6 8 " / > < d 1 p 1 : U U I D > E W y W 1 K N A e l Y z 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8 7 5 6 " / > < d 1 p 1 : U U I D > d F p y X J B Q 0 L a B < / d 1 p 1 : U U I D > < d 1 p 1 : _ p r o p e r t i e s   z : I d = " i 8 7 7 4 "   i : t y p e = " d 1 p 1 : M D M P r o p e r t i e s " > < d 1 p 1 : P a r e n t   z : R e f = " i 8 7 7 3 " / > < d 1 p 1 : U U I D > L I G H g 2 r W v d 7 p < / d 1 p 1 : U U I D > < d 1 p 1 : _ c o n t e x t C o l l e c t i o n s > < d 2 : K e y V a l u e O f a n y T y p e C o m p o n e n t C o l l e c t i o n O f a n y T y p e g W H h t R N j > < d 2 : K e y   z : R e f = " i 3 2 " / > < d 2 : V a l u e   z : I d = " i 8 7 7 5 " > < d 1 p 1 : U U I D > t L I R E 7 m k h M 1 V < / d 1 p 1 : U U I D > < d 1 p 1 : _ e l e m e n t s > < d 2 : a n y T y p e   z : I d = " i 8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7 3 " / > < d 1 p 1 : U U I D > A Y 2 l r R g 4 i b k J < / d 1 p 1 : U U I D > < d 1 p 1 : C o n t a i n e r   z : R e f = " i 8 7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 O g 4 3 k F 6 1 Z x 8 U ? S h e e t 1 ! R 3 0 1 3 C 1 : R 3 0 1 4 C 1 / 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7 7 "   i : t y p e = " d 1 p 1 : L a b e l " > < d 1 p 1 : P a r e n t   z : R e f = " i 8 7 7 3 " / > < d 1 p 1 : U U I D > J 9 8 V E N 4 3 6 w a h 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8 7 5 6 " / > < d 1 p 1 : U U I D > h P W P A i j A q B N P < / d 1 p 1 : U U I D > < d 1 p 1 : _ p r o p e r t i e s   z : I d = " i 8 7 7 9 "   i : t y p e = " d 1 p 1 : M D M P r o p e r t i e s " > < d 1 p 1 : P a r e n t   z : R e f = " i 8 7 7 8 " / > < d 1 p 1 : U U I D > G e m v Q M 6 4 M P O m < / d 1 p 1 : U U I D > < d 1 p 1 : _ c o n t e x t C o l l e c t i o n s > < d 2 : K e y V a l u e O f a n y T y p e C o m p o n e n t C o l l e c t i o n O f a n y T y p e g W H h t R N j > < d 2 : K e y   z : R e f = " i 3 2 " / > < d 2 : V a l u e   z : I d = " i 8 7 8 0 " > < d 1 p 1 : U U I D > J 0 U 4 a L N B S w G H < / d 1 p 1 : U U I D > < d 1 p 1 : _ e l e m e n t s > < d 2 : a n y T y p e   z : I d = " i 8 7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7 8 " / > < d 1 p 1 : U U I D > A F q d 7 D G b m 8 K k < / d 1 p 1 : U U I D > < d 1 p 1 : C o n t a i n e r   z : R e f = " i 8 7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 O g 4 3 k F 6 1 Z x 8 U ? S h e e t 1 ! R 3 0 1 5 C 1 : R 3 0 1 6 C 1 / 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8 2 "   i : t y p e = " d 1 p 1 : L a b e l " > < d 1 p 1 : P a r e n t   z : R e f = " i 8 7 7 8 " / > < d 1 p 1 : U U I D > e a D n 0 q B K x u O H 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8 7 5 6 " / > < d 1 p 1 : U U I D > y C Y l 5 1 2 y c s 8 w < / d 1 p 1 : U U I D > < d 1 p 1 : _ p r o p e r t i e s   z : I d = " i 8 7 8 4 "   i : t y p e = " d 1 p 1 : M D M P r o p e r t i e s " > < d 1 p 1 : P a r e n t   z : R e f = " i 8 7 8 3 " / > < d 1 p 1 : U U I D > R 1 T U Q 5 I v K P a 1 < / d 1 p 1 : U U I D > < d 1 p 1 : _ c o n t e x t C o l l e c t i o n s > < d 2 : K e y V a l u e O f a n y T y p e C o m p o n e n t C o l l e c t i o n O f a n y T y p e g W H h t R N j > < d 2 : K e y   z : R e f = " i 3 2 " / > < d 2 : V a l u e   z : I d = " i 8 7 8 5 " > < d 1 p 1 : U U I D > x l e X N j 2 V X f v K < / d 1 p 1 : U U I D > < d 1 p 1 : _ e l e m e n t s > < d 2 : a n y T y p e   z : I d = " i 8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8 3 " / > < d 1 p 1 : U U I D > b e 7 J J x 9 M q v k j < / d 1 p 1 : U U I D > < d 1 p 1 : C o n t a i n e r   z : R e f = " i 8 7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 O g 4 3 k F 6 1 Z x 8 U ? S h e e t 1 ! R 3 0 1 7 C 1 : R 3 0 1 8 C 1 / 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8 7 "   i : t y p e = " d 1 p 1 : L a b e l " > < d 1 p 1 : P a r e n t   z : R e f = " i 8 7 8 3 " / > < d 1 p 1 : U U I D > G G 3 z n o U 1 b S 0 T 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8 7 5 6 " / > < d 1 p 1 : U U I D > Q 1 1 Z M m m f u R T s < / d 1 p 1 : U U I D > < d 1 p 1 : _ p r o p e r t i e s   z : I d = " i 8 7 8 9 "   i : t y p e = " d 1 p 1 : M D M P r o p e r t i e s " > < d 1 p 1 : P a r e n t   z : R e f = " i 8 7 8 8 " / > < d 1 p 1 : U U I D > s 3 w W o V 7 v q 0 g X < / d 1 p 1 : U U I D > < d 1 p 1 : _ c o n t e x t C o l l e c t i o n s > < d 2 : K e y V a l u e O f a n y T y p e C o m p o n e n t C o l l e c t i o n O f a n y T y p e g W H h t R N j > < d 2 : K e y   z : R e f = " i 3 2 " / > < d 2 : V a l u e   z : I d = " i 8 7 9 0 " > < d 1 p 1 : U U I D > d u O D H z N 1 G J y w < / d 1 p 1 : U U I D > < d 1 p 1 : _ e l e m e n t s > < d 2 : a n y T y p e   z : I d = " i 8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8 8 " / > < d 1 p 1 : U U I D > y 8 m X Q O K N A 5 f U < / d 1 p 1 : U U I D > < d 1 p 1 : C o n t a i n e r   z : R e f = " i 8 7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 O g 4 3 k F 6 1 Z x 8 U ? S h e e t 1 ! R 3 0 1 9 C 1 : R 3 0 2 0 C 1 / 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9 2 "   i : t y p e = " d 1 p 1 : L a b e l " > < d 1 p 1 : P a r e n t   z : R e f = " i 8 7 8 8 " / > < d 1 p 1 : U U I D > o d U a B k 2 0 y L o u 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8 7 5 6 " / > < d 1 p 1 : U U I D > i e B 9 i r 1 i x o 4 e < / d 1 p 1 : U U I D > < d 1 p 1 : _ p r o p e r t i e s   z : I d = " i 8 7 9 4 "   i : t y p e = " d 1 p 1 : M D M P r o p e r t i e s " > < d 1 p 1 : P a r e n t   z : R e f = " i 8 7 9 3 " / > < d 1 p 1 : U U I D > p f s B h 9 f r 8 k l Z < / d 1 p 1 : U U I D > < d 1 p 1 : _ c o n t e x t C o l l e c t i o n s > < d 2 : K e y V a l u e O f a n y T y p e C o m p o n e n t C o l l e c t i o n O f a n y T y p e g W H h t R N j > < d 2 : K e y   z : R e f = " i 3 2 " / > < d 2 : V a l u e   z : I d = " i 8 7 9 5 " > < d 1 p 1 : U U I D > d 6 F 2 i u d t F 9 Y p < / d 1 p 1 : U U I D > < d 1 p 1 : _ e l e m e n t s > < d 2 : a n y T y p e   z : I d = " i 8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9 3 " / > < d 1 p 1 : U U I D > m l f c p S W o O 4 Q m < / d 1 p 1 : U U I D > < d 1 p 1 : C o n t a i n e r   z : R e f = " i 8 7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 O g 4 3 k F 6 1 Z x 8 U ? S h e e t 1 ! R 3 0 2 1 C 1 : R 3 0 2 2 C 1 / 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9 7 "   i : t y p e = " d 1 p 1 : L a b e l " > < d 1 p 1 : P a r e n t   z : R e f = " i 8 7 9 3 " / > < d 1 p 1 : U U I D > U q c r i H L I j 1 x S 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8 7 5 6 " / > < d 1 p 1 : U U I D > L j N e 2 1 h o a o 1 M < / d 1 p 1 : U U I D > < d 1 p 1 : _ p r o p e r t i e s   z : I d = " i 8 7 9 9 "   i : t y p e = " d 1 p 1 : M D M P r o p e r t i e s " > < d 1 p 1 : P a r e n t   z : R e f = " i 8 7 9 8 " / > < d 1 p 1 : U U I D > F L T G o G y Y Y N z U < / d 1 p 1 : U U I D > < d 1 p 1 : _ c o n t e x t C o l l e c t i o n s > < d 2 : K e y V a l u e O f a n y T y p e C o m p o n e n t C o l l e c t i o n O f a n y T y p e g W H h t R N j > < d 2 : K e y   z : R e f = " i 3 2 " / > < d 2 : V a l u e   z : I d = " i 8 8 0 0 " > < d 1 p 1 : U U I D > H S q R c x O y H D S 6 < / d 1 p 1 : U U I D > < d 1 p 1 : _ e l e m e n t s > < d 2 : a n y T y p e   z : I d = " i 8 8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9 8 " / > < d 1 p 1 : U U I D > Z D B q O 6 K p q e w W < / d 1 p 1 : U U I D > < d 1 p 1 : C o n t a i n e r   z : R e f = " i 8 7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 O g 4 3 k F 6 1 Z x 8 U ? S h e e t 1 ! R 3 0 2 3 C 1 : R 3 0 2 4 C 1 / 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8 0 2 "   i : t y p e = " d 1 p 1 : L a b e l " > < d 1 p 1 : P a r e n t   z : R e f = " i 8 7 9 8 " / > < d 1 p 1 : U U I D > A 5 b O t k O v x P H j 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8 7 5 6 " / > < d 1 p 1 : U U I D > X n 4 6 c a w g o P n O < / d 1 p 1 : U U I D > < d 1 p 1 : _ p r o p e r t i e s   z : I d = " i 8 8 0 4 "   i : t y p e = " d 1 p 1 : M D M P r o p e r t i e s " > < d 1 p 1 : P a r e n t   z : R e f = " i 8 8 0 3 " / > < d 1 p 1 : U U I D > V X F 8 L 9 Q g w L T X < / d 1 p 1 : U U I D > < d 1 p 1 : _ c o n t e x t C o l l e c t i o n s > < d 2 : K e y V a l u e O f a n y T y p e C o m p o n e n t C o l l e c t i o n O f a n y T y p e g W H h t R N j > < d 2 : K e y   z : R e f = " i 3 2 " / > < d 2 : V a l u e   z : I d = " i 8 8 0 5 " > < d 1 p 1 : U U I D > g E L c q d e D 1 X m l < / d 1 p 1 : U U I D > < d 1 p 1 : _ e l e m e n t s > < d 2 : a n y T y p e   z : I d = " i 8 8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0 3 " / > < d 1 p 1 : U U I D > E I K b C J o p h T 2 F < / d 1 p 1 : U U I D > < d 1 p 1 : C o n t a i n e r   z : R e f = " i 8 8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 O g 4 3 k F 6 1 Z x 8 U ? S h e e t 1 ! R 3 0 2 5 C 1 : R 3 0 2 6 C 1 / 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8 0 7 "   i : t y p e = " d 1 p 1 : L a b e l " > < d 1 p 1 : P a r e n t   z : R e f = " i 8 8 0 3 " / > < d 1 p 1 : U U I D > B 1 y I D J r w T M m R 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8 7 5 6 " / > < d 1 p 1 : U U I D > n u 5 L l X P I E m x S < / d 1 p 1 : U U I D > < d 1 p 1 : _ p r o p e r t i e s   z : I d = " i 8 8 0 9 "   i : t y p e = " d 1 p 1 : M D M P r o p e r t i e s " > < d 1 p 1 : P a r e n t   z : R e f = " i 8 8 0 8 " / > < d 1 p 1 : U U I D > k Q m H x w K U u p C J < / d 1 p 1 : U U I D > < d 1 p 1 : _ c o n t e x t C o l l e c t i o n s > < d 2 : K e y V a l u e O f a n y T y p e C o m p o n e n t C o l l e c t i o n O f a n y T y p e g W H h t R N j > < d 2 : K e y   z : R e f = " i 3 2 " / > < d 2 : V a l u e   z : I d = " i 8 8 1 0 " > < d 1 p 1 : U U I D > o t 8 N 9 s d C v e 3 D < / d 1 p 1 : U U I D > < d 1 p 1 : _ e l e m e n t s > < d 2 : a n y T y p e   z : I d = " i 8 8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0 8 " / > < d 1 p 1 : U U I D > r z e n h o 0 U N F v a < / d 1 p 1 : U U I D > < d 1 p 1 : C o n t a i n e r   z : R e f = " i 8 8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 O g 4 3 k F 6 1 Z x 8 U ? S h e e t 1 ! R 3 0 2 7 C 1 : R 3 0 2 8 C 1 / 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8 1 2 "   i : t y p e = " d 1 p 1 : L a b e l " > < d 1 p 1 : P a r e n t   z : R e f = " i 8 8 0 8 " / > < d 1 p 1 : U U I D > M 8 A I b f I a F g X N 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8 1 3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8 6 5 1 " / > < d 1 p 1 : U U I D > F N q S e q e J Q 9 Y D < / d 1 p 1 : U U I D > < d 1 p 1 : _ p r o p e r t i e s   z : I d = " i 8 8 1 4 "   i : t y p e = " d 1 p 1 : M D M P r o p e r t i e s " > < d 1 p 1 : P a r e n t   z : R e f = " i 8 8 1 3 " / > < d 1 p 1 : U U I D > s W Q G N R 1 a F A q U < / d 1 p 1 : U U I D > < d 1 p 1 : _ c o n t e x t C o l l e c t i o n s > < d 2 : K e y V a l u e O f a n y T y p e C o m p o n e n t C o l l e c t i o n O f a n y T y p e g W H h t R N j > < d 2 : K e y   z : R e f = " i 3 2 " / > < d 2 : V a l u e   z : I d = " i 8 8 1 5 " > < d 1 p 1 : U U I D > J b p z 0 z U N W j S 8 < / d 1 p 1 : U U I D > < d 1 p 1 : _ e l e m e n t s > < d 2 : a n y T y p e   z : I d = " i 8 8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1 3 " / > < d 1 p 1 : U U I D > P i x F z s 6 q 8 j W o < / d 1 p 1 : U U I D > < d 1 p 1 : C o n t a i n e r   z : R e f = " i 8 8 1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8 1 7 "   i : t y p e = " d 1 p 1 : L a b e l " > < d 1 p 1 : P a r e n t   z : R e f = " i 8 8 1 3 " / > < d 1 p 1 : U U I D > F r e 2 3 C e P l 7 c W 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1 8 "   i : t y p e = " d 1 p 1 : E l e m e n t s " > < d 1 p 1 : P a r e n t   z : R e f = " i 8 8 1 3 " / > < d 1 p 1 : U U I D > A k f S e D 1 R K d D a < / d 1 p 1 : U U I D > < d 1 p 1 : _ c o n t e x t C o l l e c t i o n s > < d 2 : K e y V a l u e O f a n y T y p e C o m p o n e n t C o l l e c t i o n O f a n y T y p e g W H h t R N j > < d 2 : K e y   z : R e f = " i 3 2 " / > < d 2 : V a l u e   z : I d = " i 8 8 1 9 " > < d 1 p 1 : U U I D > B 0 x R w A j z 8 k R 3 < / d 1 p 1 : U U I D > < d 1 p 1 : _ e l e m e n t s > < d 2 : a n y T y p e   z : I d = " i 8 8 2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8 8 1 3 " / > < d 1 p 1 : U U I D > J M p N I G 3 N A D M 6 < / d 1 p 1 : U U I D > < d 1 p 1 : _ p r o p e r t i e s   z : I d = " i 8 8 2 1 "   i : t y p e = " d 1 p 1 : M D M P r o p e r t i e s " > < d 1 p 1 : P a r e n t   z : R e f = " i 8 8 2 0 " / > < d 1 p 1 : U U I D > X X 0 d o d 7 0 J K b F < / d 1 p 1 : U U I D > < d 1 p 1 : _ c o n t e x t C o l l e c t i o n s > < d 2 : K e y V a l u e O f a n y T y p e C o m p o n e n t C o l l e c t i o n O f a n y T y p e g W H h t R N j > < d 2 : K e y   z : R e f = " i 3 2 " / > < d 2 : V a l u e   z : I d = " i 8 8 2 2 " > < d 1 p 1 : U U I D > z A f Z v h D S E S z p < / d 1 p 1 : U U I D > < d 1 p 1 : _ e l e m e n t s > < d 2 : a n y T y p e   z : I d = " i 8 8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2 0 " / > < d 1 p 1 : U U I D > Z v l Y E 9 V m E B Y d < / d 1 p 1 : U U I D > < d 1 p 1 : C o n t a i n e r   z : R e f = " i 8 8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 O g 4 3 k F 6 1 Z x 8 U ? S h e e t 1 ! R 3 0 3 0 C 1 : R 3 0 3 1 C 1 / 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1 8 " / > < d 1 p 1 : _ l a b e l s > < d 2 : K e y V a l u e O f s t r i n g a n y T y p e > < d 2 : K e y > L a b e l < / d 2 : K e y > < d 2 : V a l u e   z : I d = " i 8 8 2 4 "   i : t y p e = " d 1 p 1 : L a b e l " > < d 1 p 1 : P a r e n t   z : R e f = " i 8 8 2 0 " / > < d 1 p 1 : U U I D > T Q G f D O V 7 n 0 7 3 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2 5 "   i : t y p e = " d 1 p 1 : E l e m e n t s " > < d 1 p 1 : P a r e n t   z : R e f = " i 8 8 2 0 " / > < d 1 p 1 : U U I D > O j g J 4 O c h a k r s < / d 1 p 1 : U U I D > < d 1 p 1 : _ c o n t e x t C o l l e c t i o n s > < d 2 : K e y V a l u e O f a n y T y p e C o m p o n e n t C o l l e c t i o n O f a n y T y p e g W H h t R N j > < d 2 : K e y   z : R e f = " i 3 2 " / > < d 2 : V a l u e   z : I d = " i 8 8 2 6 " > < d 1 p 1 : U U I D > b 5 A 8 D N x C 4 A 6 j < / d 1 p 1 : U U I D > < d 1 p 1 : _ e l e m e n t s > < d 2 : a n y T y p e   z : I d = " i 8 8 2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8 8 2 0 " / > < d 1 p 1 : U U I D > e u T w l q g u L w P i < / d 1 p 1 : U U I D > < d 1 p 1 : _ p r o p e r t i e s   z : I d = " i 8 8 2 8 "   i : t y p e = " d 1 p 1 : M D M P r o p e r t i e s " > < d 1 p 1 : P a r e n t   z : R e f = " i 8 8 2 7 " / > < d 1 p 1 : U U I D > y 1 j 3 l d 0 I G r G z < / d 1 p 1 : U U I D > < d 1 p 1 : _ c o n t e x t C o l l e c t i o n s > < d 2 : K e y V a l u e O f a n y T y p e C o m p o n e n t C o l l e c t i o n O f a n y T y p e g W H h t R N j > < d 2 : K e y   z : R e f = " i 3 2 " / > < d 2 : V a l u e   z : I d = " i 8 8 2 9 " > < d 1 p 1 : U U I D > L h 5 b f E j J i L 8 3 < / d 1 p 1 : U U I D > < d 1 p 1 : _ e l e m e n t s > < d 2 : a n y T y p e   z : I d = " i 8 8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2 7 " / > < d 1 p 1 : U U I D > t k w J z z B 7 n B b 3 < / d 1 p 1 : U U I D > < d 1 p 1 : C o n t a i n e r   z : R e f = " i 8 8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 O g 4 3 k F 6 1 Z x 8 U ? S h e e t 1 ! R 3 0 3 2 C 1 : R 3 0 3 3 C 1 / 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2 5 " / > < d 1 p 1 : _ l a b e l s > < d 2 : K e y V a l u e O f s t r i n g a n y T y p e > < d 2 : K e y > L a b e l < / d 2 : K e y > < d 2 : V a l u e   z : I d = " i 8 8 3 1 "   i : t y p e = " d 1 p 1 : L a b e l " > < d 1 p 1 : P a r e n t   z : R e f = " i 8 8 2 7 " / > < d 1 p 1 : U U I D > v j W 6 U O s v q d G C 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3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8 8 2 0 " / > < d 1 p 1 : U U I D > L 1 O m 9 g 7 8 G U i H < / d 1 p 1 : U U I D > < d 1 p 1 : _ p r o p e r t i e s   z : I d = " i 8 8 3 3 "   i : t y p e = " d 1 p 1 : M D M P r o p e r t i e s " > < d 1 p 1 : P a r e n t   z : R e f = " i 8 8 3 2 " / > < d 1 p 1 : U U I D > y K r m d q j y o x K h < / d 1 p 1 : U U I D > < d 1 p 1 : _ c o n t e x t C o l l e c t i o n s > < d 2 : K e y V a l u e O f a n y T y p e C o m p o n e n t C o l l e c t i o n O f a n y T y p e g W H h t R N j > < d 2 : K e y   z : R e f = " i 3 2 " / > < d 2 : V a l u e   z : I d = " i 8 8 3 4 " > < d 1 p 1 : U U I D > D 4 H 9 c O 4 x 1 q B A < / d 1 p 1 : U U I D > < d 1 p 1 : _ e l e m e n t s > < d 2 : a n y T y p e   z : I d = " i 8 8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3 2 " / > < d 1 p 1 : U U I D > k q T R q J L L G B c U < / d 1 p 1 : U U I D > < d 1 p 1 : C o n t a i n e r   z : R e f = " i 8 8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 O g 4 3 k F 6 1 Z x 8 U ? S h e e t 1 ! R 3 0 3 4 C 1 : R 3 0 3 5 C 1 / 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2 5 " / > < d 1 p 1 : _ l a b e l s > < d 2 : K e y V a l u e O f s t r i n g a n y T y p e > < d 2 : K e y > L a b e l < / d 2 : K e y > < d 2 : V a l u e   z : I d = " i 8 8 3 6 "   i : t y p e = " d 1 p 1 : L a b e l " > < d 1 p 1 : P a r e n t   z : R e f = " i 8 8 3 2 " / > < d 1 p 1 : U U I D > W K X y k 6 N l A O u 9 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3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8 8 2 0 " / > < d 1 p 1 : U U I D > P K w x O v 6 i 4 9 p 4 < / d 1 p 1 : U U I D > < d 1 p 1 : _ p r o p e r t i e s   z : I d = " i 8 8 3 8 "   i : t y p e = " d 1 p 1 : M D M P r o p e r t i e s " > < d 1 p 1 : P a r e n t   z : R e f = " i 8 8 3 7 " / > < d 1 p 1 : U U I D > T 7 q 1 n L P F a O F 4 < / d 1 p 1 : U U I D > < d 1 p 1 : _ c o n t e x t C o l l e c t i o n s > < d 2 : K e y V a l u e O f a n y T y p e C o m p o n e n t C o l l e c t i o n O f a n y T y p e g W H h t R N j > < d 2 : K e y   z : R e f = " i 3 2 " / > < d 2 : V a l u e   z : I d = " i 8 8 3 9 " > < d 1 p 1 : U U I D > k B f Z H o B T J r 4 x < / d 1 p 1 : U U I D > < d 1 p 1 : _ e l e m e n t s > < d 2 : a n y T y p e   z : I d = " i 8 8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3 7 " / > < d 1 p 1 : U U I D > S R H f l 8 b D c x m f < / d 1 p 1 : U U I D > < d 1 p 1 : C o n t a i n e r   z : R e f = " i 8 8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 O g 4 3 k F 6 1 Z x 8 U ? S h e e t 1 ! R 3 0 3 6 C 1 : R 3 0 3 7 C 1 / 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2 5 " / > < d 1 p 1 : _ l a b e l s > < d 2 : K e y V a l u e O f s t r i n g a n y T y p e > < d 2 : K e y > L a b e l < / d 2 : K e y > < d 2 : V a l u e   z : I d = " i 8 8 4 1 "   i : t y p e = " d 1 p 1 : L a b e l " > < d 1 p 1 : P a r e n t   z : R e f = " i 8 8 3 7 " / > < d 1 p 1 : U U I D > G g g n d a A b g d a A 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4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8 8 2 0 " / > < d 1 p 1 : U U I D > t 9 j N e 6 o R E 6 R z < / d 1 p 1 : U U I D > < d 1 p 1 : _ p r o p e r t i e s   z : I d = " i 8 8 4 3 "   i : t y p e = " d 1 p 1 : M D M P r o p e r t i e s " > < d 1 p 1 : P a r e n t   z : R e f = " i 8 8 4 2 " / > < d 1 p 1 : U U I D > c C K s a 6 l d l Z k p < / d 1 p 1 : U U I D > < d 1 p 1 : _ c o n t e x t C o l l e c t i o n s > < d 2 : K e y V a l u e O f a n y T y p e C o m p o n e n t C o l l e c t i o n O f a n y T y p e g W H h t R N j > < d 2 : K e y   z : R e f = " i 3 2 " / > < d 2 : V a l u e   z : I d = " i 8 8 4 4 " > < d 1 p 1 : U U I D > i x E d 9 J L r D 3 g V < / d 1 p 1 : U U I D > < d 1 p 1 : _ e l e m e n t s > < d 2 : a n y T y p e   z : I d = " i 8 8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4 2 " / > < d 1 p 1 : U U I D > C v e b y B c 4 Z A 1 F < / d 1 p 1 : U U I D > < d 1 p 1 : C o n t a i n e r   z : R e f = " i 8 8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 O g 4 3 k F 6 1 Z x 8 U ? S h e e t 1 ! R 3 0 3 8 C 1 : R 3 0 3 9 C 1 / 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2 5 " / > < d 1 p 1 : _ l a b e l s > < d 2 : K e y V a l u e O f s t r i n g a n y T y p e > < d 2 : K e y > L a b e l < / d 2 : K e y > < d 2 : V a l u e   z : I d = " i 8 8 4 6 "   i : t y p e = " d 1 p 1 : L a b e l " > < d 1 p 1 : P a r e n t   z : R e f = " i 8 8 4 2 " / > < d 1 p 1 : U U I D > q A O Z d z q K O s n r 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8 4 7 "   i : t y p e = " d 1 p 1 : E l e m e n t " > < d 1 p 1 : N a m e > R & a m p ; 2 3 3 ; g i o n < / d 1 p 1 : N a m e > < d 1 p 1 : O b j e c t T y p e > E l e m e n t < / d 1 p 1 : O b j e c t T y p e > < d 1 p 1 : P a r e n t   z : R e f = " i 8 6 5 1 " / > < d 1 p 1 : U U I D > R d p k 1 I h i 1 D 6 W < / d 1 p 1 : U U I D > < d 1 p 1 : _ p r o p e r t i e s   z : I d = " i 8 8 4 8 "   i : t y p e = " d 1 p 1 : M D M P r o p e r t i e s " > < d 1 p 1 : P a r e n t   z : R e f = " i 8 8 4 7 " / > < d 1 p 1 : U U I D > Y U 1 M F b M 7 s d 0 z < / d 1 p 1 : U U I D > < d 1 p 1 : _ c o n t e x t C o l l e c t i o n s > < d 2 : K e y V a l u e O f a n y T y p e C o m p o n e n t C o l l e c t i o n O f a n y T y p e g W H h t R N j > < d 2 : K e y   z : R e f = " i 3 2 " / > < d 2 : V a l u e   z : I d = " i 8 8 4 9 " > < d 1 p 1 : U U I D > v 7 D S m 4 b p h 0 o q < / d 1 p 1 : U U I D > < d 1 p 1 : _ e l e m e n t s > < d 2 : a n y T y p e   z : I d = " i 8 8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4 7 " / > < d 1 p 1 : U U I D > Y J q j 7 p P p 6 8 9 q < / d 1 p 1 : U U I D > < d 1 p 1 : C o n t a i n e r   z : R e f = " i 8 8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 O g 4 3 k F 6 1 Z x 8 U ? S h e e t 1 ! R 3 0 4 0 C 1 / 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8 5 1 "   i : t y p e = " d 1 p 1 : L a b e l " > < d 1 p 1 : P a r e n t   z : R e f = " i 8 8 4 7 " / > < d 1 p 1 : U U I D > A t K 2 N v m v D 2 x u 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5 2 "   i : t y p e = " d 1 p 1 : E l e m e n t s " > < d 1 p 1 : P a r e n t   z : R e f = " i 8 8 4 7 " / > < d 1 p 1 : U U I D > k L y q p 6 S j f n k h < / d 1 p 1 : U U I D > < d 1 p 1 : _ c o n t e x t C o l l e c t i o n s > < d 2 : K e y V a l u e O f a n y T y p e C o m p o n e n t C o l l e c t i o n O f a n y T y p e g W H h t R N j > < d 2 : K e y   z : R e f = " i 3 2 " / > < d 2 : V a l u e   z : I d = " i 8 8 5 3 " > < d 1 p 1 : U U I D > b R g 9 4 X N u v 3 2 s < / d 1 p 1 : U U I D > < d 1 p 1 : _ e l e m e n t s > < d 2 : a n y T y p e   z : I d = " i 8 8 5 4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8 8 4 7 " / > < d 1 p 1 : U U I D > R 2 1 5 v X 2 9 J v X 5 < / d 1 p 1 : U U I D > < d 1 p 1 : _ p r o p e r t i e s   z : I d = " i 8 8 5 5 "   i : t y p e = " d 1 p 1 : M D M P r o p e r t i e s " > < d 1 p 1 : P a r e n t   z : R e f = " i 8 8 5 4 " / > < d 1 p 1 : U U I D > O 8 m n r i o k 4 p g 0 < / d 1 p 1 : U U I D > < d 1 p 1 : _ c o n t e x t C o l l e c t i o n s > < d 2 : K e y V a l u e O f a n y T y p e C o m p o n e n t C o l l e c t i o n O f a n y T y p e g W H h t R N j > < d 2 : K e y   z : R e f = " i 3 2 " / > < d 2 : V a l u e   z : I d = " i 8 8 5 6 " > < d 1 p 1 : U U I D > y J T e j L i o q N u 5 < / d 1 p 1 : U U I D > < d 1 p 1 : _ e l e m e n t s > < d 2 : a n y T y p e   z : I d = " i 8 8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5 4 " / > < d 1 p 1 : U U I D > n n 9 D N L 2 5 7 Y B n < / d 1 p 1 : U U I D > < d 1 p 1 : C o n t a i n e r   z : R e f = " i 8 8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 O g 4 3 k F 6 1 Z x 8 U ? S h e e t 1 ! R 3 0 4 1 C 1 : R 3 0 4 2 C 1 / 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5 2 " / > < d 1 p 1 : _ l a b e l s > < d 2 : K e y V a l u e O f s t r i n g a n y T y p e > < d 2 : K e y > L a b e l < / d 2 : K e y > < d 2 : V a l u e   z : I d = " i 8 8 5 8 "   i : t y p e = " d 1 p 1 : L a b e l " > < d 1 p 1 : P a r e n t   z : R e f = " i 8 8 5 4 " / > < d 1 p 1 : U U I D > t q A q 9 y k w 3 l 5 8 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8 5 9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8 8 4 7 " / > < d 1 p 1 : U U I D > R e u x M B U Q t f f d < / d 1 p 1 : U U I D > < d 1 p 1 : _ p r o p e r t i e s   z : I d = " i 8 8 6 0 "   i : t y p e = " d 1 p 1 : M D M P r o p e r t i e s " > < d 1 p 1 : P a r e n t   z : R e f = " i 8 8 5 9 " / > < d 1 p 1 : U U I D > Q z 8 8 M D v y o 0 l y < / d 1 p 1 : U U I D > < d 1 p 1 : _ c o n t e x t C o l l e c t i o n s > < d 2 : K e y V a l u e O f a n y T y p e C o m p o n e n t C o l l e c t i o n O f a n y T y p e g W H h t R N j > < d 2 : K e y   z : R e f = " i 3 2 " / > < d 2 : V a l u e   z : I d = " i 8 8 6 1 " > < d 1 p 1 : U U I D > R w F v b W 9 E O q 1 D < / d 1 p 1 : U U I D > < d 1 p 1 : _ e l e m e n t s > < d 2 : a n y T y p e   z : I d = " i 8 8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5 9 " / > < d 1 p 1 : U U I D > c k X t x k 2 l H r K v < / d 1 p 1 : U U I D > < d 1 p 1 : C o n t a i n e r   z : R e f = " i 8 8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 O g 4 3 k F 6 1 Z x 8 U ? S h e e t 1 ! R 3 0 4 3 C 1 : R 3 0 4 4 C 1 / 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5 2 " / > < d 1 p 1 : _ l a b e l s > < d 2 : K e y V a l u e O f s t r i n g a n y T y p e > < d 2 : K e y > L a b e l < / d 2 : K e y > < d 2 : V a l u e   z : I d = " i 8 8 6 3 "   i : t y p e = " d 1 p 1 : L a b e l " > < d 1 p 1 : P a r e n t   z : R e f = " i 8 8 5 9 " / > < d 1 p 1 : U U I D > F 9 5 0 I R n X K i 7 P 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6 4 "   i : t y p e = " d 1 p 1 : E l e m e n t s " > < d 1 p 1 : P a r e n t   z : R e f = " i 8 8 5 9 " / > < d 1 p 1 : U U I D > x B 1 k e W e 0 X r x 5 < / d 1 p 1 : U U I D > < d 1 p 1 : _ c o n t e x t C o l l e c t i o n s > < d 2 : K e y V a l u e O f a n y T y p e C o m p o n e n t C o l l e c t i o n O f a n y T y p e g W H h t R N j > < d 2 : K e y   z : R e f = " i 3 2 " / > < d 2 : V a l u e   z : I d = " i 8 8 6 5 " > < d 1 p 1 : U U I D > L R y o h T l p n a z L < / d 1 p 1 : U U I D > < d 1 p 1 : _ e l e m e n t s > < d 2 : a n y T y p e   z : I d = " i 8 8 6 6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8 8 5 9 " / > < d 1 p 1 : U U I D > J u w X B q F C 7 o N 9 < / d 1 p 1 : U U I D > < d 1 p 1 : _ p r o p e r t i e s   z : I d = " i 8 8 6 7 "   i : t y p e = " d 1 p 1 : M D M P r o p e r t i e s " > < d 1 p 1 : P a r e n t   z : R e f = " i 8 8 6 6 " / > < d 1 p 1 : U U I D > L k c n c 6 S 5 C M s c < / d 1 p 1 : U U I D > < d 1 p 1 : _ c o n t e x t C o l l e c t i o n s > < d 2 : K e y V a l u e O f a n y T y p e C o m p o n e n t C o l l e c t i o n O f a n y T y p e g W H h t R N j > < d 2 : K e y   z : R e f = " i 3 2 " / > < d 2 : V a l u e   z : I d = " i 8 8 6 8 " > < d 1 p 1 : U U I D > F H f m Y 7 Y o 7 4 a m < / d 1 p 1 : U U I D > < d 1 p 1 : _ e l e m e n t s > < d 2 : a n y T y p e   z : I d = " i 8 8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6 6 " / > < d 1 p 1 : U U I D > j B A D 8 9 q p l U h 1 < / d 1 p 1 : U U I D > < d 1 p 1 : C o n t a i n e r   z : R e f = " i 8 8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 O g 4 3 k F 6 1 Z x 8 U ? S h e e t 1 ! R 3 0 4 5 C 1 : R 3 0 4 6 C 1 / 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7 0 "   i : t y p e = " d 1 p 1 : L a b e l " > < d 1 p 1 : P a r e n t   z : R e f = " i 8 8 6 6 " / > < d 1 p 1 : U U I D > a Q V f c 5 S k D z T T 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7 1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8 8 5 9 " / > < d 1 p 1 : U U I D > q e l H Q Z H l X j y M < / d 1 p 1 : U U I D > < d 1 p 1 : _ p r o p e r t i e s   z : I d = " i 8 8 7 2 "   i : t y p e = " d 1 p 1 : M D M P r o p e r t i e s " > < d 1 p 1 : P a r e n t   z : R e f = " i 8 8 7 1 " / > < d 1 p 1 : U U I D > v X m S X 5 B W 1 4 n q < / d 1 p 1 : U U I D > < d 1 p 1 : _ c o n t e x t C o l l e c t i o n s > < d 2 : K e y V a l u e O f a n y T y p e C o m p o n e n t C o l l e c t i o n O f a n y T y p e g W H h t R N j > < d 2 : K e y   z : R e f = " i 3 2 " / > < d 2 : V a l u e   z : I d = " i 8 8 7 3 " > < d 1 p 1 : U U I D > E Q M K S h y T K 0 5 b < / d 1 p 1 : U U I D > < d 1 p 1 : _ e l e m e n t s > < d 2 : a n y T y p e   z : I d = " i 8 8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7 1 " / > < d 1 p 1 : U U I D > w O 7 D g D 1 x k p r A < / d 1 p 1 : U U I D > < d 1 p 1 : C o n t a i n e r   z : R e f = " i 8 8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 O g 4 3 k F 6 1 Z x 8 U ? S h e e t 1 ! R 3 0 4 7 C 1 : R 3 0 4 8 C 1 / 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7 5 "   i : t y p e = " d 1 p 1 : L a b e l " > < d 1 p 1 : P a r e n t   z : R e f = " i 8 8 7 1 " / > < d 1 p 1 : U U I D > b L a v n D B 6 c J I Z 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7 6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8 8 5 9 " / > < d 1 p 1 : U U I D > y c O g 9 t t t 3 y 7 n < / d 1 p 1 : U U I D > < d 1 p 1 : _ p r o p e r t i e s   z : I d = " i 8 8 7 7 "   i : t y p e = " d 1 p 1 : M D M P r o p e r t i e s " > < d 1 p 1 : P a r e n t   z : R e f = " i 8 8 7 6 " / > < d 1 p 1 : U U I D > S G Q B 1 D u w Z U 8 s < / d 1 p 1 : U U I D > < d 1 p 1 : _ c o n t e x t C o l l e c t i o n s > < d 2 : K e y V a l u e O f a n y T y p e C o m p o n e n t C o l l e c t i o n O f a n y T y p e g W H h t R N j > < d 2 : K e y   z : R e f = " i 3 2 " / > < d 2 : V a l u e   z : I d = " i 8 8 7 8 " > < d 1 p 1 : U U I D > p g W E h O r E b L W J < / d 1 p 1 : U U I D > < d 1 p 1 : _ e l e m e n t s > < d 2 : a n y T y p e   z : I d = " i 8 8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7 6 " / > < d 1 p 1 : U U I D > y 8 0 z D 1 G a j M z M < / d 1 p 1 : U U I D > < d 1 p 1 : C o n t a i n e r   z : R e f = " i 8 8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 O g 4 3 k F 6 1 Z x 8 U ? S h e e t 1 ! R 3 0 4 9 C 1 : R 3 0 5 0 C 1 / 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8 0 "   i : t y p e = " d 1 p 1 : L a b e l " > < d 1 p 1 : P a r e n t   z : R e f = " i 8 8 7 6 " / > < d 1 p 1 : U U I D > c o v y Q g s u N x U o 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8 1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8 8 5 9 " / > < d 1 p 1 : U U I D > o a i Z e w m o K E Y 5 < / d 1 p 1 : U U I D > < d 1 p 1 : _ p r o p e r t i e s   z : I d = " i 8 8 8 2 "   i : t y p e = " d 1 p 1 : M D M P r o p e r t i e s " > < d 1 p 1 : P a r e n t   z : R e f = " i 8 8 8 1 " / > < d 1 p 1 : U U I D > N w a G G K B m P P Q A < / d 1 p 1 : U U I D > < d 1 p 1 : _ c o n t e x t C o l l e c t i o n s > < d 2 : K e y V a l u e O f a n y T y p e C o m p o n e n t C o l l e c t i o n O f a n y T y p e g W H h t R N j > < d 2 : K e y   z : R e f = " i 3 2 " / > < d 2 : V a l u e   z : I d = " i 8 8 8 3 " > < d 1 p 1 : U U I D > k x P V 7 m j K v H D 4 < / d 1 p 1 : U U I D > < d 1 p 1 : _ e l e m e n t s > < d 2 : a n y T y p e   z : I d = " i 8 8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8 1 " / > < d 1 p 1 : U U I D > L 4 s i O j J l s K z v < / d 1 p 1 : U U I D > < d 1 p 1 : C o n t a i n e r   z : R e f = " i 8 8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 O g 4 3 k F 6 1 Z x 8 U ? S h e e t 1 ! R 3 0 5 1 C 1 : R 3 0 5 2 C 1 / 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8 5 "   i : t y p e = " d 1 p 1 : L a b e l " > < d 1 p 1 : P a r e n t   z : R e f = " i 8 8 8 1 " / > < d 1 p 1 : U U I D > F 6 h t 6 g r e Q 0 C D 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8 6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8 8 5 9 " / > < d 1 p 1 : U U I D > t c S Q q c z U X x G l < / d 1 p 1 : U U I D > < d 1 p 1 : _ p r o p e r t i e s   z : I d = " i 8 8 8 7 "   i : t y p e = " d 1 p 1 : M D M P r o p e r t i e s " > < d 1 p 1 : P a r e n t   z : R e f = " i 8 8 8 6 " / > < d 1 p 1 : U U I D > p l 8 R J u 3 u s 0 I R < / d 1 p 1 : U U I D > < d 1 p 1 : _ c o n t e x t C o l l e c t i o n s > < d 2 : K e y V a l u e O f a n y T y p e C o m p o n e n t C o l l e c t i o n O f a n y T y p e g W H h t R N j > < d 2 : K e y   z : R e f = " i 3 2 " / > < d 2 : V a l u e   z : I d = " i 8 8 8 8 " > < d 1 p 1 : U U I D > f v d 6 n o c I s f 1 L < / d 1 p 1 : U U I D > < d 1 p 1 : _ e l e m e n t s > < d 2 : a n y T y p e   z : I d = " i 8 8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8 6 " / > < d 1 p 1 : U U I D > X d Y r F p T h 8 e i X < / d 1 p 1 : U U I D > < d 1 p 1 : C o n t a i n e r   z : R e f = " i 8 8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 O g 4 3 k F 6 1 Z x 8 U ? S h e e t 1 ! R 3 0 5 3 C 1 : R 3 0 5 4 C 1 / 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9 0 "   i : t y p e = " d 1 p 1 : L a b e l " > < d 1 p 1 : P a r e n t   z : R e f = " i 8 8 8 6 " / > < d 1 p 1 : U U I D > N r p R f a R T 1 5 D m 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9 1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8 8 5 9 " / > < d 1 p 1 : U U I D > Z E W M n l m 3 S y z R < / d 1 p 1 : U U I D > < d 1 p 1 : _ p r o p e r t i e s   z : I d = " i 8 8 9 2 "   i : t y p e = " d 1 p 1 : M D M P r o p e r t i e s " > < d 1 p 1 : P a r e n t   z : R e f = " i 8 8 9 1 " / > < d 1 p 1 : U U I D > g R B A O U M Y x b 7 e < / d 1 p 1 : U U I D > < d 1 p 1 : _ c o n t e x t C o l l e c t i o n s > < d 2 : K e y V a l u e O f a n y T y p e C o m p o n e n t C o l l e c t i o n O f a n y T y p e g W H h t R N j > < d 2 : K e y   z : R e f = " i 3 2 " / > < d 2 : V a l u e   z : I d = " i 8 8 9 3 " > < d 1 p 1 : U U I D > F M 8 D s q D S t y 0 q < / d 1 p 1 : U U I D > < d 1 p 1 : _ e l e m e n t s > < d 2 : a n y T y p e   z : I d = " i 8 8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9 1 " / > < d 1 p 1 : U U I D > S M o D h l T G N F T V < / d 1 p 1 : U U I D > < d 1 p 1 : C o n t a i n e r   z : R e f = " i 8 8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 O g 4 3 k F 6 1 Z x 8 U ? S h e e t 1 ! R 3 0 5 5 C 1 : R 3 0 5 6 C 1 / 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9 5 "   i : t y p e = " d 1 p 1 : L a b e l " > < d 1 p 1 : P a r e n t   z : R e f = " i 8 8 9 1 " / > < d 1 p 1 : U U I D > L T 0 P b g 2 d 2 Y v 9 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9 6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8 8 5 9 " / > < d 1 p 1 : U U I D > r d B M L a r p t 4 y s < / d 1 p 1 : U U I D > < d 1 p 1 : _ p r o p e r t i e s   z : I d = " i 8 8 9 7 "   i : t y p e = " d 1 p 1 : M D M P r o p e r t i e s " > < d 1 p 1 : P a r e n t   z : R e f = " i 8 8 9 6 " / > < d 1 p 1 : U U I D > f c 4 Y T f Y B g 3 l 1 < / d 1 p 1 : U U I D > < d 1 p 1 : _ c o n t e x t C o l l e c t i o n s > < d 2 : K e y V a l u e O f a n y T y p e C o m p o n e n t C o l l e c t i o n O f a n y T y p e g W H h t R N j > < d 2 : K e y   z : R e f = " i 3 2 " / > < d 2 : V a l u e   z : I d = " i 8 8 9 8 " > < d 1 p 1 : U U I D > j P 0 S b P p 0 c W o B < / d 1 p 1 : U U I D > < d 1 p 1 : _ e l e m e n t s > < d 2 : a n y T y p e   z : I d = " i 8 8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9 6 " / > < d 1 p 1 : U U I D > j J 2 M I 1 Q A 3 n c Q < / d 1 p 1 : U U I D > < d 1 p 1 : C o n t a i n e r   z : R e f = " i 8 8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 O g 4 3 k F 6 1 Z x 8 U ? S h e e t 1 ! R 3 0 5 7 C 1 : R 3 0 5 8 C 1 / 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0 0 "   i : t y p e = " d 1 p 1 : L a b e l " > < d 1 p 1 : P a r e n t   z : R e f = " i 8 8 9 6 " / > < d 1 p 1 : U U I D > q c U 5 n J 7 T g H l 2 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0 1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8 8 5 9 " / > < d 1 p 1 : U U I D > R a U i c i S 6 2 C Y r < / d 1 p 1 : U U I D > < d 1 p 1 : _ p r o p e r t i e s   z : I d = " i 8 9 0 2 "   i : t y p e = " d 1 p 1 : M D M P r o p e r t i e s " > < d 1 p 1 : P a r e n t   z : R e f = " i 8 9 0 1 " / > < d 1 p 1 : U U I D > n p 9 N Z z J c m v W R < / d 1 p 1 : U U I D > < d 1 p 1 : _ c o n t e x t C o l l e c t i o n s > < d 2 : K e y V a l u e O f a n y T y p e C o m p o n e n t C o l l e c t i o n O f a n y T y p e g W H h t R N j > < d 2 : K e y   z : R e f = " i 3 2 " / > < d 2 : V a l u e   z : I d = " i 8 9 0 3 " > < d 1 p 1 : U U I D > n A q 8 b e 3 Q y 1 s J < / d 1 p 1 : U U I D > < d 1 p 1 : _ e l e m e n t s > < d 2 : a n y T y p e   z : I d = " i 8 9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0 1 " / > < d 1 p 1 : U U I D > h M 1 q n l 9 D y j h x < / d 1 p 1 : U U I D > < d 1 p 1 : C o n t a i n e r   z : R e f = " i 8 9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 O g 4 3 k F 6 1 Z x 8 U ? S h e e t 1 ! R 3 0 5 9 C 1 : R 3 0 6 0 C 1 / 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0 5 "   i : t y p e = " d 1 p 1 : L a b e l " > < d 1 p 1 : P a r e n t   z : R e f = " i 8 9 0 1 " / > < d 1 p 1 : U U I D > d B i n p P X w E o t W 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0 6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8 8 5 9 " / > < d 1 p 1 : U U I D > Z H 7 t k 3 e Y x n i d < / d 1 p 1 : U U I D > < d 1 p 1 : _ p r o p e r t i e s   z : I d = " i 8 9 0 7 "   i : t y p e = " d 1 p 1 : M D M P r o p e r t i e s " > < d 1 p 1 : P a r e n t   z : R e f = " i 8 9 0 6 " / > < d 1 p 1 : U U I D > M b a n M M a 4 y k b H < / d 1 p 1 : U U I D > < d 1 p 1 : _ c o n t e x t C o l l e c t i o n s > < d 2 : K e y V a l u e O f a n y T y p e C o m p o n e n t C o l l e c t i o n O f a n y T y p e g W H h t R N j > < d 2 : K e y   z : R e f = " i 3 2 " / > < d 2 : V a l u e   z : I d = " i 8 9 0 8 " > < d 1 p 1 : U U I D > I S k Z u L d 1 6 1 k N < / d 1 p 1 : U U I D > < d 1 p 1 : _ e l e m e n t s > < d 2 : a n y T y p e   z : I d = " i 8 9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0 6 " / > < d 1 p 1 : U U I D > w e z A w T e M d 3 u 9 < / d 1 p 1 : U U I D > < d 1 p 1 : C o n t a i n e r   z : R e f = " i 8 9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 O g 4 3 k F 6 1 Z x 8 U ? S h e e t 1 ! R 3 0 6 1 C 1 : R 3 0 6 2 C 1 / 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1 0 "   i : t y p e = " d 1 p 1 : L a b e l " > < d 1 p 1 : P a r e n t   z : R e f = " i 8 9 0 6 " / > < d 1 p 1 : U U I D > R u G 9 1 r w 6 d F p 4 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1 1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8 8 5 9 " / > < d 1 p 1 : U U I D > M z M X 1 1 K X 1 p e p < / d 1 p 1 : U U I D > < d 1 p 1 : _ p r o p e r t i e s   z : I d = " i 8 9 1 2 "   i : t y p e = " d 1 p 1 : M D M P r o p e r t i e s " > < d 1 p 1 : P a r e n t   z : R e f = " i 8 9 1 1 " / > < d 1 p 1 : U U I D > D Q D l d y W D w v f V < / d 1 p 1 : U U I D > < d 1 p 1 : _ c o n t e x t C o l l e c t i o n s > < d 2 : K e y V a l u e O f a n y T y p e C o m p o n e n t C o l l e c t i o n O f a n y T y p e g W H h t R N j > < d 2 : K e y   z : R e f = " i 3 2 " / > < d 2 : V a l u e   z : I d = " i 8 9 1 3 " > < d 1 p 1 : U U I D > A k T m G p 0 Y 1 M r t < / d 1 p 1 : U U I D > < d 1 p 1 : _ e l e m e n t s > < d 2 : a n y T y p e   z : I d = " i 8 9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1 1 " / > < d 1 p 1 : U U I D > T Z J e F O p R j k W e < / d 1 p 1 : U U I D > < d 1 p 1 : C o n t a i n e r   z : R e f = " i 8 9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 O g 4 3 k F 6 1 Z x 8 U ? S h e e t 1 ! R 3 0 6 3 C 1 : R 3 0 6 4 C 1 / 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1 5 "   i : t y p e = " d 1 p 1 : L a b e l " > < d 1 p 1 : P a r e n t   z : R e f = " i 8 9 1 1 " / > < d 1 p 1 : U U I D > h P f a E r 8 q Q b I f 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1 6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8 8 5 9 " / > < d 1 p 1 : U U I D > t 0 5 R 3 6 N D k X w D < / d 1 p 1 : U U I D > < d 1 p 1 : _ p r o p e r t i e s   z : I d = " i 8 9 1 7 "   i : t y p e = " d 1 p 1 : M D M P r o p e r t i e s " > < d 1 p 1 : P a r e n t   z : R e f = " i 8 9 1 6 " / > < d 1 p 1 : U U I D > G 2 a J f h c K 8 e 9 L < / d 1 p 1 : U U I D > < d 1 p 1 : _ c o n t e x t C o l l e c t i o n s > < d 2 : K e y V a l u e O f a n y T y p e C o m p o n e n t C o l l e c t i o n O f a n y T y p e g W H h t R N j > < d 2 : K e y   z : R e f = " i 3 2 " / > < d 2 : V a l u e   z : I d = " i 8 9 1 8 " > < d 1 p 1 : U U I D > z 1 G z D V J 1 j V O D < / d 1 p 1 : U U I D > < d 1 p 1 : _ e l e m e n t s > < d 2 : a n y T y p e   z : I d = " i 8 9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1 6 " / > < d 1 p 1 : U U I D > h 2 8 h G O w b O 0 e O < / d 1 p 1 : U U I D > < d 1 p 1 : C o n t a i n e r   z : R e f = " i 8 9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 O g 4 3 k F 6 1 Z x 8 U ? S h e e t 1 ! R 3 0 6 5 C 1 : R 3 0 6 6 C 1 / 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2 0 "   i : t y p e = " d 1 p 1 : L a b e l " > < d 1 p 1 : P a r e n t   z : R e f = " i 8 9 1 6 " / > < d 1 p 1 : U U I D > V k P T 4 1 L S e c k Z 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9 2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8 6 5 1 " / > < d 1 p 1 : U U I D > i c 2 5 B a C y j K k I < / d 1 p 1 : U U I D > < d 1 p 1 : _ p r o p e r t i e s   z : I d = " i 8 9 2 2 "   i : t y p e = " d 1 p 1 : M D M P r o p e r t i e s " > < d 1 p 1 : P a r e n t   z : R e f = " i 8 9 2 1 " / > < d 1 p 1 : U U I D > M q 1 U v g u 1 Z 7 f N < / d 1 p 1 : U U I D > < d 1 p 1 : _ c o n t e x t C o l l e c t i o n s > < d 2 : K e y V a l u e O f a n y T y p e C o m p o n e n t C o l l e c t i o n O f a n y T y p e g W H h t R N j > < d 2 : K e y   z : R e f = " i 3 2 " / > < d 2 : V a l u e   z : I d = " i 8 9 2 3 " > < d 1 p 1 : U U I D > G 1 N N a f 4 x o W g o < / d 1 p 1 : U U I D > < d 1 p 1 : _ e l e m e n t s > < d 2 : a n y T y p e   z : I d = " i 8 9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2 1 " / > < d 1 p 1 : U U I D > c 4 E v s j 7 K Z 2 j Y < / d 1 p 1 : U U I D > < d 1 p 1 : C o n t a i n e r   z : R e f = " i 8 9 2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 O g 4 3 k F 6 1 Z x 8 U ? S h e e t 1 ! R 3 0 6 7 C 1 / 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9 2 5 "   i : t y p e = " d 1 p 1 : L a b e l " > < d 1 p 1 : P a r e n t   z : R e f = " i 8 9 2 1 " / > < d 1 p 1 : U U I D > j o I O e 0 6 P 9 H C r 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2 6 "   i : t y p e = " d 1 p 1 : E l e m e n t s " > < d 1 p 1 : P a r e n t   z : R e f = " i 8 9 2 1 " / > < d 1 p 1 : U U I D > E G z m 3 9 R P L P U v < / d 1 p 1 : U U I D > < d 1 p 1 : _ c o n t e x t C o l l e c t i o n s > < d 2 : K e y V a l u e O f a n y T y p e C o m p o n e n t C o l l e c t i o n O f a n y T y p e g W H h t R N j > < d 2 : K e y   z : R e f = " i 3 2 " / > < d 2 : V a l u e   z : I d = " i 8 9 2 7 " > < d 1 p 1 : U U I D > z K e 1 C R X J U n 0 5 < / d 1 p 1 : U U I D > < d 1 p 1 : _ e l e m e n t s > < d 2 : a n y T y p e   z : I d = " i 8 9 2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8 9 2 1 " / > < d 1 p 1 : U U I D > f b 4 j 1 V 6 B 3 G U J < / d 1 p 1 : U U I D > < d 1 p 1 : _ p r o p e r t i e s   z : I d = " i 8 9 2 9 "   i : t y p e = " d 1 p 1 : M D M P r o p e r t i e s " > < d 1 p 1 : P a r e n t   z : R e f = " i 8 9 2 8 " / > < d 1 p 1 : U U I D > X 0 G C l V o q X w Z Q < / d 1 p 1 : U U I D > < d 1 p 1 : _ c o n t e x t C o l l e c t i o n s > < d 2 : K e y V a l u e O f a n y T y p e C o m p o n e n t C o l l e c t i o n O f a n y T y p e g W H h t R N j > < d 2 : K e y   z : R e f = " i 3 2 " / > < d 2 : V a l u e   z : I d = " i 8 9 3 0 " > < d 1 p 1 : U U I D > A j B t 4 r l 1 K P w 0 < / d 1 p 1 : U U I D > < d 1 p 1 : _ e l e m e n t s > < d 2 : a n y T y p e   z : I d = " i 8 9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2 8 " / > < d 1 p 1 : U U I D > X 8 L 1 A V y Q R 0 v l < / d 1 p 1 : U U I D > < d 1 p 1 : C o n t a i n e r   z : R e f = " i 8 9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 O g 4 3 k F 6 1 Z x 8 U ? S h e e t 1 ! R 3 0 6 8 C 1 : R 3 0 6 9 C 1 / 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2 6 " / > < d 1 p 1 : _ l a b e l s > < d 2 : K e y V a l u e O f s t r i n g a n y T y p e > < d 2 : K e y > L a b e l < / d 2 : K e y > < d 2 : V a l u e   z : I d = " i 8 9 3 2 "   i : t y p e = " d 1 p 1 : L a b e l " > < d 1 p 1 : P a r e n t   z : R e f = " i 8 9 2 8 " / > < d 1 p 1 : U U I D > v X W p K A x 3 0 V Z 2 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3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8 9 2 1 " / > < d 1 p 1 : U U I D > W J j c Y 2 2 e z L D e < / d 1 p 1 : U U I D > < d 1 p 1 : _ p r o p e r t i e s   z : I d = " i 8 9 3 4 "   i : t y p e = " d 1 p 1 : M D M P r o p e r t i e s " > < d 1 p 1 : P a r e n t   z : R e f = " i 8 9 3 3 " / > < d 1 p 1 : U U I D > U 2 L T s 0 R x g z v J < / d 1 p 1 : U U I D > < d 1 p 1 : _ c o n t e x t C o l l e c t i o n s > < d 2 : K e y V a l u e O f a n y T y p e C o m p o n e n t C o l l e c t i o n O f a n y T y p e g W H h t R N j > < d 2 : K e y   z : R e f = " i 3 2 " / > < d 2 : V a l u e   z : I d = " i 8 9 3 5 " > < d 1 p 1 : U U I D > c O P s R r N N D Q l n < / d 1 p 1 : U U I D > < d 1 p 1 : _ e l e m e n t s > < d 2 : a n y T y p e   z : I d = " i 8 9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3 3 " / > < d 1 p 1 : U U I D > I y q C 7 I 8 K y a U D < / d 1 p 1 : U U I D > < d 1 p 1 : C o n t a i n e r   z : R e f = " i 8 9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 O g 4 3 k F 6 1 Z x 8 U ? S h e e t 1 ! R 3 0 7 0 C 1 : R 3 0 7 1 C 1 / 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2 6 " / > < d 1 p 1 : _ l a b e l s > < d 2 : K e y V a l u e O f s t r i n g a n y T y p e > < d 2 : K e y > L a b e l < / d 2 : K e y > < d 2 : V a l u e   z : I d = " i 8 9 3 7 "   i : t y p e = " d 1 p 1 : L a b e l " > < d 1 p 1 : P a r e n t   z : R e f = " i 8 9 3 3 " / > < d 1 p 1 : U U I D > f 8 q 5 U I O t T 2 h I 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3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8 9 2 1 " / > < d 1 p 1 : U U I D > s D O k 9 I T o 2 X 5 y < / d 1 p 1 : U U I D > < d 1 p 1 : _ p r o p e r t i e s   z : I d = " i 8 9 3 9 "   i : t y p e = " d 1 p 1 : M D M P r o p e r t i e s " > < d 1 p 1 : P a r e n t   z : R e f = " i 8 9 3 8 " / > < d 1 p 1 : U U I D > a S K V 8 8 U o O B T w < / d 1 p 1 : U U I D > < d 1 p 1 : _ c o n t e x t C o l l e c t i o n s > < d 2 : K e y V a l u e O f a n y T y p e C o m p o n e n t C o l l e c t i o n O f a n y T y p e g W H h t R N j > < d 2 : K e y   z : R e f = " i 3 2 " / > < d 2 : V a l u e   z : I d = " i 8 9 4 0 " > < d 1 p 1 : U U I D > E G 8 k n i i I R j I 4 < / d 1 p 1 : U U I D > < d 1 p 1 : _ e l e m e n t s > < d 2 : a n y T y p e   z : I d = " i 8 9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3 8 " / > < d 1 p 1 : U U I D > I O 0 X 0 k W H 4 M M 9 < / d 1 p 1 : U U I D > < d 1 p 1 : C o n t a i n e r   z : R e f = " i 8 9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 O g 4 3 k F 6 1 Z x 8 U ? S h e e t 1 ! R 3 0 7 2 C 1 : R 3 0 7 3 C 1 / 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2 6 " / > < d 1 p 1 : _ l a b e l s > < d 2 : K e y V a l u e O f s t r i n g a n y T y p e > < d 2 : K e y > L a b e l < / d 2 : K e y > < d 2 : V a l u e   z : I d = " i 8 9 4 2 "   i : t y p e = " d 1 p 1 : L a b e l " > < d 1 p 1 : P a r e n t   z : R e f = " i 8 9 3 8 " / > < d 1 p 1 : U U I D > a T K 0 C 0 2 O C 1 2 g 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9 4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6 5 1 " / > < d 1 p 1 : U U I D > A I a a W w k c 5 g 8 l < / d 1 p 1 : U U I D > < d 1 p 1 : _ p r o p e r t i e s   z : I d = " i 8 9 4 4 "   i : t y p e = " d 1 p 1 : M D M P r o p e r t i e s " > < d 1 p 1 : P a r e n t   z : R e f = " i 8 9 4 3 " / > < d 1 p 1 : U U I D > b 1 O E 6 7 Y I e 3 6 1 < / d 1 p 1 : U U I D > < d 1 p 1 : _ c o n t e x t C o l l e c t i o n s > < d 2 : K e y V a l u e O f a n y T y p e C o m p o n e n t C o l l e c t i o n O f a n y T y p e g W H h t R N j > < d 2 : K e y   z : R e f = " i 3 2 " / > < d 2 : V a l u e   z : I d = " i 8 9 4 5 " > < d 1 p 1 : U U I D > I Y i P 1 L w 6 J Q L u < / d 1 p 1 : U U I D > < d 1 p 1 : _ e l e m e n t s > < d 2 : a n y T y p e   z : I d = " i 8 9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4 3 " / > < d 1 p 1 : U U I D > H 6 y p q L 2 3 3 9 E v < / d 1 p 1 : U U I D > < d 1 p 1 : C o n t a i n e r   z : R e f = " i 8 9 4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9 4 7 "   i : t y p e = " d 1 p 1 : L a b e l " > < d 1 p 1 : P a r e n t   z : R e f = " i 8 9 4 3 " / > < d 1 p 1 : U U I D > H d S S F v W 8 U k o J 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4 8 "   i : t y p e = " d 1 p 1 : E l e m e n t s " > < d 1 p 1 : P a r e n t   z : R e f = " i 8 9 4 3 " / > < d 1 p 1 : U U I D > m p t t h 1 p t i a a b < / d 1 p 1 : U U I D > < d 1 p 1 : _ c o n t e x t C o l l e c t i o n s > < d 2 : K e y V a l u e O f a n y T y p e C o m p o n e n t C o l l e c t i o n O f a n y T y p e g W H h t R N j > < d 2 : K e y   z : R e f = " i 3 2 " / > < d 2 : V a l u e   z : I d = " i 8 9 4 9 " > < d 1 p 1 : U U I D > n k v v I c 4 J i b q r < / d 1 p 1 : U U I D > < d 1 p 1 : _ e l e m e n t s > < d 2 : a n y T y p e   z : I d = " i 8 9 5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8 9 4 3 " / > < d 1 p 1 : U U I D > C 1 4 C 2 Q C x d o J A < / d 1 p 1 : U U I D > < d 1 p 1 : _ p r o p e r t i e s   z : I d = " i 8 9 5 1 "   i : t y p e = " d 1 p 1 : M D M P r o p e r t i e s " > < d 1 p 1 : P a r e n t   z : R e f = " i 8 9 5 0 " / > < d 1 p 1 : U U I D > Q d L U L A a Q S 9 N b < / d 1 p 1 : U U I D > < d 1 p 1 : _ c o n t e x t C o l l e c t i o n s > < d 2 : K e y V a l u e O f a n y T y p e C o m p o n e n t C o l l e c t i o n O f a n y T y p e g W H h t R N j > < d 2 : K e y   z : R e f = " i 3 2 " / > < d 2 : V a l u e   z : I d = " i 8 9 5 2 " > < d 1 p 1 : U U I D > B G P t a P 1 Q r e 5 A < / d 1 p 1 : U U I D > < d 1 p 1 : _ e l e m e n t s > < d 2 : a n y T y p e   z : I d = " i 8 9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5 0 " / > < d 1 p 1 : U U I D > H u d T C D 6 K U y 6 Z < / d 1 p 1 : U U I D > < d 1 p 1 : C o n t a i n e r   z : R e f = " i 8 9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 O g 4 3 k F 6 1 Z x 8 U ? S h e e t 1 ! R 3 0 7 5 C 1 : R 3 0 7 6 C 1 / 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4 8 " / > < d 1 p 1 : _ l a b e l s > < d 2 : K e y V a l u e O f s t r i n g a n y T y p e > < d 2 : K e y > L a b e l < / d 2 : K e y > < d 2 : V a l u e   z : I d = " i 8 9 5 4 "   i : t y p e = " d 1 p 1 : L a b e l " > < d 1 p 1 : P a r e n t   z : R e f = " i 8 9 5 0 " / > < d 1 p 1 : U U I D > r U H E h 1 q H b v w q 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5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8 9 4 3 " / > < d 1 p 1 : U U I D > G D p 5 w h p d 1 7 4 7 < / d 1 p 1 : U U I D > < d 1 p 1 : _ p r o p e r t i e s   z : I d = " i 8 9 5 6 "   i : t y p e = " d 1 p 1 : M D M P r o p e r t i e s " > < d 1 p 1 : P a r e n t   z : R e f = " i 8 9 5 5 " / > < d 1 p 1 : U U I D > z b w J 0 5 c J t W n j < / d 1 p 1 : U U I D > < d 1 p 1 : _ c o n t e x t C o l l e c t i o n s > < d 2 : K e y V a l u e O f a n y T y p e C o m p o n e n t C o l l e c t i o n O f a n y T y p e g W H h t R N j > < d 2 : K e y   z : R e f = " i 3 2 " / > < d 2 : V a l u e   z : I d = " i 8 9 5 7 " > < d 1 p 1 : U U I D > x J d p J y D 0 h L K b < / d 1 p 1 : U U I D > < d 1 p 1 : _ e l e m e n t s > < d 2 : a n y T y p e   z : I d = " i 8 9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5 5 " / > < d 1 p 1 : U U I D > b H O P C C H O K 0 t 8 < / d 1 p 1 : U U I D > < d 1 p 1 : C o n t a i n e r   z : R e f = " i 8 9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 O g 4 3 k F 6 1 Z x 8 U ? S h e e t 1 ! R 3 0 7 7 C 1 : R 3 0 7 8 C 1 / 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4 8 " / > < d 1 p 1 : _ l a b e l s > < d 2 : K e y V a l u e O f s t r i n g a n y T y p e > < d 2 : K e y > L a b e l < / d 2 : K e y > < d 2 : V a l u e   z : I d = " i 8 9 5 9 "   i : t y p e = " d 1 p 1 : L a b e l " > < d 1 p 1 : P a r e n t   z : R e f = " i 8 9 5 5 " / > < d 1 p 1 : U U I D > f 7 6 Q 5 w V 1 Z K Y m 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9 6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6 5 1 " / > < d 1 p 1 : U U I D > d d X A i X d B B f b K < / d 1 p 1 : U U I D > < d 1 p 1 : _ p r o p e r t i e s   z : I d = " i 8 9 6 1 "   i : t y p e = " d 1 p 1 : M D M P r o p e r t i e s " > < d 1 p 1 : P a r e n t   z : R e f = " i 8 9 6 0 " / > < d 1 p 1 : U U I D > Y s a w C w R x G 3 W 1 < / d 1 p 1 : U U I D > < d 1 p 1 : _ c o n t e x t C o l l e c t i o n s > < d 2 : K e y V a l u e O f a n y T y p e C o m p o n e n t C o l l e c t i o n O f a n y T y p e g W H h t R N j > < d 2 : K e y   z : R e f = " i 3 2 " / > < d 2 : V a l u e   z : I d = " i 8 9 6 2 " > < d 1 p 1 : U U I D > e S B g v H 2 z Q U m t < / d 1 p 1 : U U I D > < d 1 p 1 : _ e l e m e n t s > < d 2 : a n y T y p e   z : I d = " i 8 9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6 0 " / > < d 1 p 1 : U U I D > k N H q P Z Z G b e K c < / d 1 p 1 : U U I D > < d 1 p 1 : C o n t a i n e r   z : R e f = " i 8 9 6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9 6 4 "   i : t y p e = " d 1 p 1 : L a b e l " > < d 1 p 1 : P a r e n t   z : R e f = " i 8 9 6 0 " / > < d 1 p 1 : U U I D > Y f z w b 7 b G h x W c 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6 5 "   i : t y p e = " d 1 p 1 : E l e m e n t s " > < d 1 p 1 : P a r e n t   z : R e f = " i 8 9 6 0 " / > < d 1 p 1 : U U I D > Y 6 d b v J v U N A n a < / d 1 p 1 : U U I D > < d 1 p 1 : _ c o n t e x t C o l l e c t i o n s > < d 2 : K e y V a l u e O f a n y T y p e C o m p o n e n t C o l l e c t i o n O f a n y T y p e g W H h t R N j > < d 2 : K e y   z : R e f = " i 3 2 " / > < d 2 : V a l u e   z : I d = " i 8 9 6 6 " > < d 1 p 1 : U U I D > J S b 2 W m p t 1 l h m < / d 1 p 1 : U U I D > < d 1 p 1 : _ e l e m e n t s > < d 2 : a n y T y p e   z : I d = " i 8 9 6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8 9 6 0 " / > < d 1 p 1 : U U I D > v C R 1 u G 6 3 1 L k 5 < / d 1 p 1 : U U I D > < d 1 p 1 : _ p r o p e r t i e s   z : I d = " i 8 9 6 8 "   i : t y p e = " d 1 p 1 : M D M P r o p e r t i e s " > < d 1 p 1 : P a r e n t   z : R e f = " i 8 9 6 7 " / > < d 1 p 1 : U U I D > U R x v 3 X U o v V p u < / d 1 p 1 : U U I D > < d 1 p 1 : _ c o n t e x t C o l l e c t i o n s > < d 2 : K e y V a l u e O f a n y T y p e C o m p o n e n t C o l l e c t i o n O f a n y T y p e g W H h t R N j > < d 2 : K e y   z : R e f = " i 3 2 " / > < d 2 : V a l u e   z : I d = " i 8 9 6 9 " > < d 1 p 1 : U U I D > A l d D 7 3 t J F r E z < / d 1 p 1 : U U I D > < d 1 p 1 : _ e l e m e n t s > < d 2 : a n y T y p e   z : I d = " i 8 9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6 7 " / > < d 1 p 1 : U U I D > i l i s e P c G H k I d < / d 1 p 1 : U U I D > < d 1 p 1 : C o n t a i n e r   z : R e f = " i 8 9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 O g 4 3 k F 6 1 Z x 8 U ? S h e e t 1 ! R 3 0 8 0 C 1 : R 3 0 8 1 C 1 / 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6 5 " / > < d 1 p 1 : _ l a b e l s > < d 2 : K e y V a l u e O f s t r i n g a n y T y p e > < d 2 : K e y > L a b e l < / d 2 : K e y > < d 2 : V a l u e   z : I d = " i 8 9 7 1 "   i : t y p e = " d 1 p 1 : L a b e l " > < d 1 p 1 : P a r e n t   z : R e f = " i 8 9 6 7 " / > < d 1 p 1 : U U I D > j j W b 0 c l A t f I T 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7 2 "   i : t y p e = " d 1 p 1 : E l e m e n t s " > < d 1 p 1 : P a r e n t   z : R e f = " i 8 9 6 7 " / > < d 1 p 1 : U U I D > k 3 8 m W 3 j 2 8 N 1 Y < / d 1 p 1 : U U I D > < d 1 p 1 : _ c o n t e x t C o l l e c t i o n s > < d 2 : K e y V a l u e O f a n y T y p e C o m p o n e n t C o l l e c t i o n O f a n y T y p e g W H h t R N j > < d 2 : K e y   z : R e f = " i 3 2 " / > < d 2 : V a l u e   z : I d = " i 8 9 7 3 " > < d 1 p 1 : U U I D > N q U U W 0 B 3 y 0 K 0 < / d 1 p 1 : U U I D > < d 1 p 1 : _ e l e m e n t s > < d 2 : a n y T y p e   z : I d = " i 8 9 7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8 9 6 7 " / > < d 1 p 1 : U U I D > G V i 7 m t 7 f M 7 S 0 < / d 1 p 1 : U U I D > < d 1 p 1 : _ p r o p e r t i e s   z : I d = " i 8 9 7 5 "   i : t y p e = " d 1 p 1 : M D M P r o p e r t i e s " > < d 1 p 1 : P a r e n t   z : R e f = " i 8 9 7 4 " / > < d 1 p 1 : U U I D > Q H 4 1 9 8 7 W j X p o < / d 1 p 1 : U U I D > < d 1 p 1 : _ c o n t e x t C o l l e c t i o n s > < d 2 : K e y V a l u e O f a n y T y p e C o m p o n e n t C o l l e c t i o n O f a n y T y p e g W H h t R N j > < d 2 : K e y   z : R e f = " i 3 2 " / > < d 2 : V a l u e   z : I d = " i 8 9 7 6 " > < d 1 p 1 : U U I D > w W I h w B W r M 7 G T < / d 1 p 1 : U U I D > < d 1 p 1 : _ e l e m e n t s > < d 2 : a n y T y p e   z : I d = " i 8 9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7 4 " / > < d 1 p 1 : U U I D > r n J f 1 j n b c A t 1 < / d 1 p 1 : U U I D > < d 1 p 1 : C o n t a i n e r   z : R e f = " i 8 9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 O g 4 3 k F 6 1 Z x 8 U ? S h e e t 1 ! R 3 0 8 2 C 1 : R 3 0 8 3 C 1 / 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7 2 " / > < d 1 p 1 : _ l a b e l s > < d 2 : K e y V a l u e O f s t r i n g a n y T y p e > < d 2 : K e y > L a b e l < / d 2 : K e y > < d 2 : V a l u e   z : I d = " i 8 9 7 8 "   i : t y p e = " d 1 p 1 : L a b e l " > < d 1 p 1 : P a r e n t   z : R e f = " i 8 9 7 4 " / > < d 1 p 1 : U U I D > v o Y 9 i n H T Y e K i 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7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8 9 6 7 " / > < d 1 p 1 : U U I D > y 1 e i G 8 E b 9 2 Y Y < / d 1 p 1 : U U I D > < d 1 p 1 : _ p r o p e r t i e s   z : I d = " i 8 9 8 0 "   i : t y p e = " d 1 p 1 : M D M P r o p e r t i e s " > < d 1 p 1 : P a r e n t   z : R e f = " i 8 9 7 9 " / > < d 1 p 1 : U U I D > z 0 K H t t Q S 5 3 x I < / d 1 p 1 : U U I D > < d 1 p 1 : _ c o n t e x t C o l l e c t i o n s > < d 2 : K e y V a l u e O f a n y T y p e C o m p o n e n t C o l l e c t i o n O f a n y T y p e g W H h t R N j > < d 2 : K e y   z : R e f = " i 3 2 " / > < d 2 : V a l u e   z : I d = " i 8 9 8 1 " > < d 1 p 1 : U U I D > F 5 U G O c R W A m D X < / d 1 p 1 : U U I D > < d 1 p 1 : _ e l e m e n t s > < d 2 : a n y T y p e   z : I d = " i 8 9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7 9 " / > < d 1 p 1 : U U I D > q d d A u O L 5 n S h 6 < / d 1 p 1 : U U I D > < d 1 p 1 : C o n t a i n e r   z : R e f = " i 8 9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 O g 4 3 k F 6 1 Z x 8 U ? S h e e t 1 ! R 3 0 8 4 C 1 : R 3 0 8 5 C 1 / 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7 2 " / > < d 1 p 1 : _ l a b e l s > < d 2 : K e y V a l u e O f s t r i n g a n y T y p e > < d 2 : K e y > L a b e l < / d 2 : K e y > < d 2 : V a l u e   z : I d = " i 8 9 8 3 "   i : t y p e = " d 1 p 1 : L a b e l " > < d 1 p 1 : P a r e n t   z : R e f = " i 8 9 7 9 " / > < d 1 p 1 : U U I D > Y C v a b 1 f C P A x t 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9 8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8 9 6 0 " / > < d 1 p 1 : U U I D > Q 1 5 6 C g D l p s s X < / d 1 p 1 : U U I D > < d 1 p 1 : _ p r o p e r t i e s   z : I d = " i 8 9 8 5 "   i : t y p e = " d 1 p 1 : M D M P r o p e r t i e s " > < d 1 p 1 : P a r e n t   z : R e f = " i 8 9 8 4 " / > < d 1 p 1 : U U I D > s P 7 d s z X 5 0 A Y 7 < / d 1 p 1 : U U I D > < d 1 p 1 : _ c o n t e x t C o l l e c t i o n s > < d 2 : K e y V a l u e O f a n y T y p e C o m p o n e n t C o l l e c t i o n O f a n y T y p e g W H h t R N j > < d 2 : K e y   z : R e f = " i 3 2 " / > < d 2 : V a l u e   z : I d = " i 8 9 8 6 " > < d 1 p 1 : U U I D > L h N A t X 0 Y w x S Q < / d 1 p 1 : U U I D > < d 1 p 1 : _ e l e m e n t s > < d 2 : a n y T y p e   z : I d = " i 8 9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8 4 " / > < d 1 p 1 : U U I D > N Q i s s 2 g z Y Y P 9 < / d 1 p 1 : U U I D > < d 1 p 1 : C o n t a i n e r   z : R e f = " i 8 9 8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 O g 4 3 k F 6 1 Z x 8 U ? S h e e t 1 ! R 3 0 8 6 C 1 : R 3 0 8 7 C 1 / 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6 5 " / > < d 1 p 1 : _ l a b e l s > < d 2 : K e y V a l u e O f s t r i n g a n y T y p e > < d 2 : K e y > L a b e l < / d 2 : K e y > < d 2 : V a l u e   z : I d = " i 8 9 8 8 "   i : t y p e = " d 1 p 1 : L a b e l " > < d 1 p 1 : P a r e n t   z : R e f = " i 8 9 8 4 " / > < d 1 p 1 : U U I D > F V C i 3 j q v U X G f 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8 9 "   i : t y p e = " d 1 p 1 : E l e m e n t s " > < d 1 p 1 : P a r e n t   z : R e f = " i 8 9 8 4 " / > < d 1 p 1 : U U I D > j B N m 1 M h 1 6 6 z r < / d 1 p 1 : U U I D > < d 1 p 1 : _ c o n t e x t C o l l e c t i o n s > < d 2 : K e y V a l u e O f a n y T y p e C o m p o n e n t C o l l e c t i o n O f a n y T y p e g W H h t R N j > < d 2 : K e y   z : R e f = " i 3 2 " / > < d 2 : V a l u e   z : I d = " i 8 9 9 0 " > < d 1 p 1 : U U I D > A h c 6 q h D U G l Q A < / d 1 p 1 : U U I D > < d 1 p 1 : _ e l e m e n t s > < d 2 : a n y T y p e   z : I d = " i 8 9 9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8 9 8 4 " / > < d 1 p 1 : U U I D > Q b t c L 1 b X H L 2 O < / d 1 p 1 : U U I D > < d 1 p 1 : _ p r o p e r t i e s   z : I d = " i 8 9 9 2 "   i : t y p e = " d 1 p 1 : M D M P r o p e r t i e s " > < d 1 p 1 : P a r e n t   z : R e f = " i 8 9 9 1 " / > < d 1 p 1 : U U I D > Z y p M O I i z E f w N < / d 1 p 1 : U U I D > < d 1 p 1 : _ c o n t e x t C o l l e c t i o n s > < d 2 : K e y V a l u e O f a n y T y p e C o m p o n e n t C o l l e c t i o n O f a n y T y p e g W H h t R N j > < d 2 : K e y   z : R e f = " i 3 2 " / > < d 2 : V a l u e   z : I d = " i 8 9 9 3 " > < d 1 p 1 : U U I D > B L M P c J K E 7 r N b < / d 1 p 1 : U U I D > < d 1 p 1 : _ e l e m e n t s > < d 2 : a n y T y p e   z : I d = " i 8 9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9 1 " / > < d 1 p 1 : U U I D > O q N 8 f k j 0 S O h 5 < / d 1 p 1 : U U I D > < d 1 p 1 : C o n t a i n e r   z : R e f = " i 8 9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 O g 4 3 k F 6 1 Z x 8 U ? S h e e t 1 ! R 3 0 8 8 C 1 : R 3 0 8 9 C 1 / 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8 9 " / > < d 1 p 1 : _ l a b e l s > < d 2 : K e y V a l u e O f s t r i n g a n y T y p e > < d 2 : K e y > L a b e l < / d 2 : K e y > < d 2 : V a l u e   z : I d = " i 8 9 9 5 "   i : t y p e = " d 1 p 1 : L a b e l " > < d 1 p 1 : P a r e n t   z : R e f = " i 8 9 9 1 " / > < d 1 p 1 : U U I D > r N k e 6 u X z p N p 1 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9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8 9 8 4 " / > < d 1 p 1 : U U I D > I 8 A G l 7 F l 0 X t l < / d 1 p 1 : U U I D > < d 1 p 1 : _ p r o p e r t i e s   z : I d = " i 8 9 9 7 "   i : t y p e = " d 1 p 1 : M D M P r o p e r t i e s " > < d 1 p 1 : P a r e n t   z : R e f = " i 8 9 9 6 " / > < d 1 p 1 : U U I D > l o J o P d M v e U q h < / d 1 p 1 : U U I D > < d 1 p 1 : _ c o n t e x t C o l l e c t i o n s > < d 2 : K e y V a l u e O f a n y T y p e C o m p o n e n t C o l l e c t i o n O f a n y T y p e g W H h t R N j > < d 2 : K e y   z : R e f = " i 3 2 " / > < d 2 : V a l u e   z : I d = " i 8 9 9 8 " > < d 1 p 1 : U U I D > i Q X P N K B y k O 5 j < / d 1 p 1 : U U I D > < d 1 p 1 : _ e l e m e n t s > < d 2 : a n y T y p e   z : I d = " i 8 9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9 6 " / > < d 1 p 1 : U U I D > v k T e 5 6 5 y o Q h y < / d 1 p 1 : U U I D > < d 1 p 1 : C o n t a i n e r   z : R e f = " i 8 9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 O g 4 3 k F 6 1 Z x 8 U ? S h e e t 1 ! R 3 0 9 0 C 1 : R 3 0 9 1 C 1 / 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8 9 " / > < d 1 p 1 : _ l a b e l s > < d 2 : K e y V a l u e O f s t r i n g a n y T y p e > < d 2 : K e y > L a b e l < / d 2 : K e y > < d 2 : V a l u e   z : I d = " i 9 0 0 0 "   i : t y p e = " d 1 p 1 : L a b e l " > < d 1 p 1 : P a r e n t   z : R e f = " i 8 9 9 6 " / > < d 1 p 1 : U U I D > Y e 4 H 5 o n d f 8 z 4 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0 0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8 6 5 1 " / > < d 1 p 1 : U U I D > L t N S D a U Q t 3 p E < / d 1 p 1 : U U I D > < d 1 p 1 : _ p r o p e r t i e s   z : I d = " i 9 0 0 2 "   i : t y p e = " d 1 p 1 : M D M P r o p e r t i e s " > < d 1 p 1 : P a r e n t   z : R e f = " i 9 0 0 1 " / > < d 1 p 1 : U U I D > z h 0 e e d 6 6 9 q S P < / d 1 p 1 : U U I D > < d 1 p 1 : _ c o n t e x t C o l l e c t i o n s > < d 2 : K e y V a l u e O f a n y T y p e C o m p o n e n t C o l l e c t i o n O f a n y T y p e g W H h t R N j > < d 2 : K e y   z : R e f = " i 3 2 " / > < d 2 : V a l u e   z : I d = " i 9 0 0 3 " > < d 1 p 1 : U U I D > K U n H M u V f t l t q < / d 1 p 1 : U U I D > < d 1 p 1 : _ e l e m e n t s > < d 2 : a n y T y p e   z : I d = " i 9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0 1 " / > < d 1 p 1 : U U I D > I s z i Y 1 1 Z t j Q q < / d 1 p 1 : U U I D > < d 1 p 1 : C o n t a i n e r   z : R e f = " i 9 0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 O g 4 3 k F 6 1 Z x 8 U ? S h e e t 1 ! R 3 0 9 2 C 1 / 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9 0 0 5 "   i : t y p e = " d 1 p 1 : L a b e l " > < d 1 p 1 : P a r e n t   z : R e f = " i 9 0 0 1 " / > < d 1 p 1 : U U I D > d Y d g 7 7 K j z 0 g B 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0 6 "   i : t y p e = " d 1 p 1 : E l e m e n t s " > < d 1 p 1 : P a r e n t   z : R e f = " i 9 0 0 1 " / > < d 1 p 1 : U U I D > X C U 4 R x m d s b 7 m < / d 1 p 1 : U U I D > < d 1 p 1 : _ c o n t e x t C o l l e c t i o n s > < d 2 : K e y V a l u e O f a n y T y p e C o m p o n e n t C o l l e c t i o n O f a n y T y p e g W H h t R N j > < d 2 : K e y   z : R e f = " i 3 2 " / > < d 2 : V a l u e   z : I d = " i 9 0 0 7 " > < d 1 p 1 : U U I D > T l w T T c H n j G 0 B < / d 1 p 1 : U U I D > < d 1 p 1 : _ e l e m e n t s > < d 2 : a n y T y p e   z : I d = " i 9 0 0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9 0 0 1 " / > < d 1 p 1 : U U I D > E a 9 6 S M X J 6 o d T < / d 1 p 1 : U U I D > < d 1 p 1 : _ p r o p e r t i e s   z : I d = " i 9 0 0 9 "   i : t y p e = " d 1 p 1 : M D M P r o p e r t i e s " > < d 1 p 1 : P a r e n t   z : R e f = " i 9 0 0 8 " / > < d 1 p 1 : U U I D > R i T H R 8 j P R E R m < / d 1 p 1 : U U I D > < d 1 p 1 : _ c o n t e x t C o l l e c t i o n s > < d 2 : K e y V a l u e O f a n y T y p e C o m p o n e n t C o l l e c t i o n O f a n y T y p e g W H h t R N j > < d 2 : K e y   z : R e f = " i 3 2 " / > < d 2 : V a l u e   z : I d = " i 9 0 1 0 " > < d 1 p 1 : U U I D > Q y m 4 4 C F Y z J U w < / d 1 p 1 : U U I D > < d 1 p 1 : _ e l e m e n t s > < d 2 : a n y T y p e   z : I d = " i 9 0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0 8 " / > < d 1 p 1 : U U I D > h Y j H x 3 g o D 6 x o < / d 1 p 1 : U U I D > < d 1 p 1 : C o n t a i n e r   z : R e f = " i 9 0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 O g 4 3 k F 6 1 Z x 8 U ? S h e e t 1 ! R 3 0 9 3 C 1 : R 3 0 9 4 C 1 / 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0 6 " / > < d 1 p 1 : _ l a b e l s > < d 2 : K e y V a l u e O f s t r i n g a n y T y p e > < d 2 : K e y > L a b e l < / d 2 : K e y > < d 2 : V a l u e   z : I d = " i 9 0 1 2 "   i : t y p e = " d 1 p 1 : L a b e l " > < d 1 p 1 : P a r e n t   z : R e f = " i 9 0 0 8 " / > < d 1 p 1 : U U I D > y O R m c W F u I d k J 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1 3 "   i : t y p e = " d 1 p 1 : E l e m e n t s " > < d 1 p 1 : P a r e n t   z : R e f = " i 9 0 0 8 " / > < d 1 p 1 : U U I D > A T J P U V D d i b a i < / d 1 p 1 : U U I D > < d 1 p 1 : _ c o n t e x t C o l l e c t i o n s > < d 2 : K e y V a l u e O f a n y T y p e C o m p o n e n t C o l l e c t i o n O f a n y T y p e g W H h t R N j > < d 2 : K e y   z : R e f = " i 3 2 " / > < d 2 : V a l u e   z : I d = " i 9 0 1 4 " > < d 1 p 1 : U U I D > C T M 7 x M f x 1 T 6 8 < / d 1 p 1 : U U I D > < d 1 p 1 : _ e l e m e n t s > < d 2 : a n y T y p e   z : I d = " i 9 0 1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9 0 0 8 " / > < d 1 p 1 : U U I D > C H 0 m l 9 v S u 2 1 M < / d 1 p 1 : U U I D > < d 1 p 1 : _ p r o p e r t i e s   z : I d = " i 9 0 1 6 "   i : t y p e = " d 1 p 1 : M D M P r o p e r t i e s " > < d 1 p 1 : P a r e n t   z : R e f = " i 9 0 1 5 " / > < d 1 p 1 : U U I D > W O N u C e Z F b N P k < / d 1 p 1 : U U I D > < d 1 p 1 : _ c o n t e x t C o l l e c t i o n s > < d 2 : K e y V a l u e O f a n y T y p e C o m p o n e n t C o l l e c t i o n O f a n y T y p e g W H h t R N j > < d 2 : K e y   z : R e f = " i 3 2 " / > < d 2 : V a l u e   z : I d = " i 9 0 1 7 " > < d 1 p 1 : U U I D > N 7 e r e 1 2 L O h e 3 < / d 1 p 1 : U U I D > < d 1 p 1 : _ e l e m e n t s > < d 2 : a n y T y p e   z : I d = " i 9 0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1 5 " / > < d 1 p 1 : U U I D > V c c X j o i X A 8 f r < / d 1 p 1 : U U I D > < d 1 p 1 : C o n t a i n e r   z : R e f = " i 9 0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 O g 4 3 k F 6 1 Z x 8 U ? S h e e t 1 ! R 3 0 9 5 C 1 : R 3 0 9 6 C 1 / 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1 3 " / > < d 1 p 1 : _ l a b e l s > < d 2 : K e y V a l u e O f s t r i n g a n y T y p e > < d 2 : K e y > L a b e l < / d 2 : K e y > < d 2 : V a l u e   z : I d = " i 9 0 1 9 "   i : t y p e = " d 1 p 1 : L a b e l " > < d 1 p 1 : P a r e n t   z : R e f = " i 9 0 1 5 " / > < d 1 p 1 : U U I D > b e I I t S a L c 9 o G 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2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9 0 0 8 " / > < d 1 p 1 : U U I D > B W k E v a P C 4 z c f < / d 1 p 1 : U U I D > < d 1 p 1 : _ p r o p e r t i e s   z : I d = " i 9 0 2 1 "   i : t y p e = " d 1 p 1 : M D M P r o p e r t i e s " > < d 1 p 1 : P a r e n t   z : R e f = " i 9 0 2 0 " / > < d 1 p 1 : U U I D > q V W U v O V a J 8 1 z < / d 1 p 1 : U U I D > < d 1 p 1 : _ c o n t e x t C o l l e c t i o n s > < d 2 : K e y V a l u e O f a n y T y p e C o m p o n e n t C o l l e c t i o n O f a n y T y p e g W H h t R N j > < d 2 : K e y   z : R e f = " i 3 2 " / > < d 2 : V a l u e   z : I d = " i 9 0 2 2 " > < d 1 p 1 : U U I D > V z K L F m Z 3 v U U l < / d 1 p 1 : U U I D > < d 1 p 1 : _ e l e m e n t s > < d 2 : a n y T y p e   z : I d = " i 9 0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2 0 " / > < d 1 p 1 : U U I D > B B h x p 1 j S d y 1 I < / d 1 p 1 : U U I D > < d 1 p 1 : C o n t a i n e r   z : R e f = " i 9 0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 O g 4 3 k F 6 1 Z x 8 U ? S h e e t 1 ! R 3 0 9 7 C 1 : R 3 0 9 8 C 1 / 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1 3 " / > < d 1 p 1 : _ l a b e l s > < d 2 : K e y V a l u e O f s t r i n g a n y T y p e > < d 2 : K e y > L a b e l < / d 2 : K e y > < d 2 : V a l u e   z : I d = " i 9 0 2 4 "   i : t y p e = " d 1 p 1 : L a b e l " > < d 1 p 1 : P a r e n t   z : R e f = " i 9 0 2 0 " / > < d 1 p 1 : U U I D > C l 3 2 D g b r B o 0 T 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0 2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9 0 0 1 " / > < d 1 p 1 : U U I D > v T 9 R E n 7 M t 0 a W < / d 1 p 1 : U U I D > < d 1 p 1 : _ p r o p e r t i e s   z : I d = " i 9 0 2 6 "   i : t y p e = " d 1 p 1 : M D M P r o p e r t i e s " > < d 1 p 1 : P a r e n t   z : R e f = " i 9 0 2 5 " / > < d 1 p 1 : U U I D > b h a 9 L D u c l n 7 u < / d 1 p 1 : U U I D > < d 1 p 1 : _ c o n t e x t C o l l e c t i o n s > < d 2 : K e y V a l u e O f a n y T y p e C o m p o n e n t C o l l e c t i o n O f a n y T y p e g W H h t R N j > < d 2 : K e y   z : R e f = " i 3 2 " / > < d 2 : V a l u e   z : I d = " i 9 0 2 7 " > < d 1 p 1 : U U I D > Y X R Z j l 6 f A w S t < / d 1 p 1 : U U I D > < d 1 p 1 : _ e l e m e n t s > < d 2 : a n y T y p e   z : I d = " i 9 0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2 5 " / > < d 1 p 1 : U U I D > k j w R Z j W m 6 B p i < / d 1 p 1 : U U I D > < d 1 p 1 : C o n t a i n e r   z : R e f = " i 9 0 2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 O g 4 3 k F 6 1 Z x 8 U ? S h e e t 1 ! R 3 0 9 9 C 1 : R 3 1 0 0 C 1 / 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0 6 " / > < d 1 p 1 : _ l a b e l s > < d 2 : K e y V a l u e O f s t r i n g a n y T y p e > < d 2 : K e y > L a b e l < / d 2 : K e y > < d 2 : V a l u e   z : I d = " i 9 0 2 9 "   i : t y p e = " d 1 p 1 : L a b e l " > < d 1 p 1 : P a r e n t   z : R e f = " i 9 0 2 5 " / > < d 1 p 1 : U U I D > B R F 0 n H 2 N L i Q P 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3 0 "   i : t y p e = " d 1 p 1 : E l e m e n t s " > < d 1 p 1 : P a r e n t   z : R e f = " i 9 0 2 5 " / > < d 1 p 1 : U U I D > O D 6 m Z 5 t A k f g R < / d 1 p 1 : U U I D > < d 1 p 1 : _ c o n t e x t C o l l e c t i o n s > < d 2 : K e y V a l u e O f a n y T y p e C o m p o n e n t C o l l e c t i o n O f a n y T y p e g W H h t R N j > < d 2 : K e y   z : R e f = " i 3 2 " / > < d 2 : V a l u e   z : I d = " i 9 0 3 1 " > < d 1 p 1 : U U I D > D j b s m F O I P Z 9 A < / d 1 p 1 : U U I D > < d 1 p 1 : _ e l e m e n t s > < d 2 : a n y T y p e   z : I d = " i 9 0 3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9 0 2 5 " / > < d 1 p 1 : U U I D > j V y x H Z w G R K 0 8 < / d 1 p 1 : U U I D > < d 1 p 1 : _ p r o p e r t i e s   z : I d = " i 9 0 3 3 "   i : t y p e = " d 1 p 1 : M D M P r o p e r t i e s " > < d 1 p 1 : P a r e n t   z : R e f = " i 9 0 3 2 " / > < d 1 p 1 : U U I D > J Z s r k 1 9 a D x T R < / d 1 p 1 : U U I D > < d 1 p 1 : _ c o n t e x t C o l l e c t i o n s > < d 2 : K e y V a l u e O f a n y T y p e C o m p o n e n t C o l l e c t i o n O f a n y T y p e g W H h t R N j > < d 2 : K e y   z : R e f = " i 3 2 " / > < d 2 : V a l u e   z : I d = " i 9 0 3 4 " > < d 1 p 1 : U U I D > e K t 1 1 X H v O r S n < / d 1 p 1 : U U I D > < d 1 p 1 : _ e l e m e n t s > < d 2 : a n y T y p e   z : I d = " i 9 0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3 2 " / > < d 1 p 1 : U U I D > O d C B R V x c t t N J < / d 1 p 1 : U U I D > < d 1 p 1 : C o n t a i n e r   z : R e f = " i 9 0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 O g 4 3 k F 6 1 Z x 8 U ? S h e e t 1 ! R 3 1 0 1 C 1 : R 3 1 0 2 C 1 / 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3 0 " / > < d 1 p 1 : _ l a b e l s > < d 2 : K e y V a l u e O f s t r i n g a n y T y p e > < d 2 : K e y > L a b e l < / d 2 : K e y > < d 2 : V a l u e   z : I d = " i 9 0 3 6 "   i : t y p e = " d 1 p 1 : L a b e l " > < d 1 p 1 : P a r e n t   z : R e f = " i 9 0 3 2 " / > < d 1 p 1 : U U I D > Q F F w x K 8 3 t c e Z 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3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9 0 2 5 " / > < d 1 p 1 : U U I D > z Q N Z 9 R N 8 x 6 R H < / d 1 p 1 : U U I D > < d 1 p 1 : _ p r o p e r t i e s   z : I d = " i 9 0 3 8 "   i : t y p e = " d 1 p 1 : M D M P r o p e r t i e s " > < d 1 p 1 : P a r e n t   z : R e f = " i 9 0 3 7 " / > < d 1 p 1 : U U I D > u P 4 I w 1 p 4 P e q O < / d 1 p 1 : U U I D > < d 1 p 1 : _ c o n t e x t C o l l e c t i o n s > < d 2 : K e y V a l u e O f a n y T y p e C o m p o n e n t C o l l e c t i o n O f a n y T y p e g W H h t R N j > < d 2 : K e y   z : R e f = " i 3 2 " / > < d 2 : V a l u e   z : I d = " i 9 0 3 9 " > < d 1 p 1 : U U I D > r d w j 4 3 T e H F Z G < / d 1 p 1 : U U I D > < d 1 p 1 : _ e l e m e n t s > < d 2 : a n y T y p e   z : I d = " i 9 0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3 7 " / > < d 1 p 1 : U U I D > r 7 I t A 1 j 2 7 j 9 m < / d 1 p 1 : U U I D > < d 1 p 1 : C o n t a i n e r   z : R e f = " i 9 0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 O g 4 3 k F 6 1 Z x 8 U ? S h e e t 1 ! R 3 1 0 3 C 1 : R 3 1 0 4 C 1 / 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3 0 " / > < d 1 p 1 : _ l a b e l s > < d 2 : K e y V a l u e O f s t r i n g a n y T y p e > < d 2 : K e y > L a b e l < / d 2 : K e y > < d 2 : V a l u e   z : I d = " i 9 0 4 1 "   i : t y p e = " d 1 p 1 : L a b e l " > < d 1 p 1 : P a r e n t   z : R e f = " i 9 0 3 7 " / > < d 1 p 1 : U U I D > I n o A 2 K e X y 8 w f 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9 0 4 2 "   i : t y p e = " d 1 p 1 : V a r i a b l e " > < d 1 p 1 : N a m e > F 2 4 < / d 1 p 1 : N a m e > < d 1 p 1 : O b j e c t T y p e > V a r i a b l e < / d 1 p 1 : O b j e c t T y p e > < d 1 p 1 : P a r e n t   z : R e f = " i 4 1 " / > < d 1 p 1 : U U I D > X G e 0 3 n k 5 Y V X a < / d 1 p 1 : U U I D > < d 1 p 1 : C o n t a i n e r   z : R e f = " i 4 7 " / > < d 1 p 1 : _ l a b e l s > < d 2 : K e y V a l u e O f s t r i n g a n y T y p e > < d 2 : K e y > L a b e l < / d 2 : K e y > < d 2 : V a l u e   z : I d = " i 9 0 4 3 "   i : t y p e = " d 1 p 1 : L a b e l " > < d 1 p 1 : P a r e n t   z : R e f = " i 9 0 4 2 " / > < d 1 p 1 : U U I D > M o u X E 1 C G a z B N 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 F 2 4 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4 4 "   i : t y p e = " d 1 p 1 : E l e m e n t s " > < d 1 p 1 : P a r e n t   z : R e f = " i 9 0 4 2 " / > < d 1 p 1 : U U I D > m Z Y 6 M A R g X 2 s c < / d 1 p 1 : U U I D > < d 1 p 1 : _ c o n t e x t C o l l e c t i o n s > < d 2 : K e y V a l u e O f a n y T y p e C o m p o n e n t C o l l e c t i o n O f a n y T y p e g W H h t R N j > < d 2 : K e y   z : R e f = " i 3 2 " / > < d 2 : V a l u e   z : I d = " i 9 0 4 5 " > < d 1 p 1 : U U I D > e F 9 L 9 r v j 5 Z 4 b < / d 1 p 1 : U U I D > < d 1 p 1 : _ e l e m e n t s > < d 2 : a n y T y p e   z : I d = " i 9 0 4 6 "   i : t y p e = " d 1 p 1 : E l e m e n t " > < d 1 p 1 : N a m e > B a s e < / d 1 p 1 : N a m e > < d 1 p 1 : O b j e c t T y p e > E l e m e n t < / d 1 p 1 : O b j e c t T y p e > < d 1 p 1 : P a r e n t   z : R e f = " i 9 0 4 2 " / > < d 1 p 1 : U U I D > L 1 W I b B O i 7 r e O < / d 1 p 1 : U U I D > < d 1 p 1 : _ p r o p e r t i e s   z : I d = " i 9 0 4 7 "   i : t y p e = " d 1 p 1 : M D M P r o p e r t i e s " > < d 1 p 1 : P a r e n t   z : R e f = " i 9 0 4 6 " / > < d 1 p 1 : U U I D > d J M V P 9 Y B C 1 a a < / d 1 p 1 : U U I D > < d 1 p 1 : _ c o n t e x t C o l l e c t i o n s > < d 2 : K e y V a l u e O f a n y T y p e C o m p o n e n t C o l l e c t i o n O f a n y T y p e g W H h t R N j > < d 2 : K e y   z : R e f = " i 3 2 " / > < d 2 : V a l u e   z : I d = " i 9 0 4 8 " > < d 1 p 1 : U U I D > l V 1 k x B 5 Y Y F a P < / d 1 p 1 : U U I D > < d 1 p 1 : _ e l e m e n t s > < d 2 : a n y T y p e   z : I d = " i 9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4 6 " / > < d 1 p 1 : U U I D > X i Y j S Z u J m Q I E < / d 1 p 1 : U U I D > < d 1 p 1 : C o n t a i n e r   z : R e f = " i 9 0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0 5 0 "   i : t y p e = " d 1 p 1 : L a b e l " > < d 1 p 1 : P a r e n t   z : R e f = " i 9 0 4 6 " / > < d 1 p 1 : U U I D > Z 4 q Z l d P 3 m w k m 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9 0 5 1 "   i : t y p e = " d 1 p 1 : E l e m e n t " > < d 1 p 1 : N a m e > T o t a l < / d 1 p 1 : N a m e > < d 1 p 1 : O b j e c t T y p e > E l e m e n t < / d 1 p 1 : O b j e c t T y p e > < d 1 p 1 : P a r e n t   z : R e f = " i 9 0 4 2 " / > < d 1 p 1 : U U I D > e O c i 2 t s o A S 1 K < / d 1 p 1 : U U I D > < d 1 p 1 : _ p r o p e r t i e s   z : I d = " i 9 0 5 2 "   i : t y p e = " d 1 p 1 : M D M P r o p e r t i e s " > < d 1 p 1 : P a r e n t   z : R e f = " i 9 0 5 1 " / > < d 1 p 1 : U U I D > c o 8 d 6 E c e u 6 1 r < / d 1 p 1 : U U I D > < d 1 p 1 : _ c o n t e x t C o l l e c t i o n s > < d 2 : K e y V a l u e O f a n y T y p e C o m p o n e n t C o l l e c t i o n O f a n y T y p e g W H h t R N j > < d 2 : K e y   z : R e f = " i 3 2 " / > < d 2 : V a l u e   z : I d = " i 9 0 5 3 " > < d 1 p 1 : U U I D > f 0 u n I R y d M z g M < / d 1 p 1 : U U I D > < d 1 p 1 : _ e l e m e n t s > < d 2 : a n y T y p e   z : I d = " i 9 0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5 1 " / > < d 1 p 1 : U U I D > F U 7 W Y B l S d O A o < / d 1 p 1 : U U I D > < d 1 p 1 : C o n t a i n e r   z : R e f = " i 9 0 5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0 5 5 "   i : t y p e = " d 1 p 1 : L a b e l " > < d 1 p 1 : P a r e n t   z : R e f = " i 9 0 5 1 " / > < d 1 p 1 : U U I D > D B 7 9 k f O M C f F 1 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5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9 0 4 2 " / > < d 1 p 1 : U U I D > Z z x 7 Q Q X r K Q 1 t < / d 1 p 1 : U U I D > < d 1 p 1 : _ p r o p e r t i e s   z : I d = " i 9 0 5 7 "   i : t y p e = " d 1 p 1 : M D M P r o p e r t i e s " > < d 1 p 1 : P a r e n t   z : R e f = " i 9 0 5 6 " / > < d 1 p 1 : U U I D > W R N h y p U H s N A l < / d 1 p 1 : U U I D > < d 1 p 1 : _ c o n t e x t C o l l e c t i o n s > < d 2 : K e y V a l u e O f a n y T y p e C o m p o n e n t C o l l e c t i o n O f a n y T y p e g W H h t R N j > < d 2 : K e y   z : R e f = " i 3 2 " / > < d 2 : V a l u e   z : I d = " i 9 0 5 8 " > < d 1 p 1 : U U I D > O E Q Y X n 6 u I x W m < / d 1 p 1 : U U I D > < d 1 p 1 : _ e l e m e n t s > < d 2 : a n y T y p e   z : I d = " i 9 0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5 6 " / > < d 1 p 1 : U U I D > G F F t W l O X z G M 1 < / d 1 p 1 : U U I D > < d 1 p 1 : C o n t a i n e r   z : R e f = " i 9 0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 a B L p i x H m Q x z C ? S h e e t 1 ! R 3 1 1 0 C 1 / 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0 6 0 "   i : t y p e = " d 1 p 1 : L a b e l " > < d 1 p 1 : P a r e n t   z : R e f = " i 9 0 5 6 " / > < d 1 p 1 : U U I D > I g O a u P L z L P 3 J 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6 1 "   i : t y p e = " d 1 p 1 : E l e m e n t s " > < d 1 p 1 : P a r e n t   z : R e f = " i 9 0 5 6 " / > < d 1 p 1 : U U I D > j g u u p 1 K M C t w f < / d 1 p 1 : U U I D > < d 1 p 1 : _ c o n t e x t C o l l e c t i o n s > < d 2 : K e y V a l u e O f a n y T y p e C o m p o n e n t C o l l e c t i o n O f a n y T y p e g W H h t R N j > < d 2 : K e y   z : R e f = " i 3 2 " / > < d 2 : V a l u e   z : I d = " i 9 0 6 2 " > < d 1 p 1 : U U I D > J K X n A 1 I 2 d r R u < / d 1 p 1 : U U I D > < d 1 p 1 : _ e l e m e n t s > < d 2 : a n y T y p e   z : I d = " i 9 0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9 0 5 6 " / > < d 1 p 1 : U U I D > b o C T F o q Y q z 4 T < / d 1 p 1 : U U I D > < d 1 p 1 : _ p r o p e r t i e s   z : I d = " i 9 0 6 4 "   i : t y p e = " d 1 p 1 : M D M P r o p e r t i e s " > < d 1 p 1 : P a r e n t   z : R e f = " i 9 0 6 3 " / > < d 1 p 1 : U U I D > D Q p i e Y f 1 U W E T < / d 1 p 1 : U U I D > < d 1 p 1 : _ c o n t e x t C o l l e c t i o n s > < d 2 : K e y V a l u e O f a n y T y p e C o m p o n e n t C o l l e c t i o n O f a n y T y p e g W H h t R N j > < d 2 : K e y   z : R e f = " i 3 2 " / > < d 2 : V a l u e   z : I d = " i 9 0 6 5 " > < d 1 p 1 : U U I D > n M 4 0 R R g o 5 l a t < / d 1 p 1 : U U I D > < d 1 p 1 : _ e l e m e n t s > < d 2 : a n y T y p e   z : I d = " i 9 0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6 3 " / > < d 1 p 1 : U U I D > d m w H 8 n w L 2 a T H < / d 1 p 1 : U U I D > < d 1 p 1 : C o n t a i n e r   z : R e f = " i 9 0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 a B L p i x H m Q x z C ? S h e e t 1 ! R 3 1 1 1 C 1 : R 3 1 1 2 C 1 / 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6 7 "   i : t y p e = " d 1 p 1 : L a b e l " > < d 1 p 1 : P a r e n t   z : R e f = " i 9 0 6 3 " / > < d 1 p 1 : U U I D > K 2 t h j f e X P D c 6 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6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9 0 5 6 " / > < d 1 p 1 : U U I D > U n a 5 x 1 G 6 F i 0 i < / d 1 p 1 : U U I D > < d 1 p 1 : _ p r o p e r t i e s   z : I d = " i 9 0 6 9 "   i : t y p e = " d 1 p 1 : M D M P r o p e r t i e s " > < d 1 p 1 : P a r e n t   z : R e f = " i 9 0 6 8 " / > < d 1 p 1 : U U I D > y Z Q u S e R v A w 7 J < / d 1 p 1 : U U I D > < d 1 p 1 : _ c o n t e x t C o l l e c t i o n s > < d 2 : K e y V a l u e O f a n y T y p e C o m p o n e n t C o l l e c t i o n O f a n y T y p e g W H h t R N j > < d 2 : K e y   z : R e f = " i 3 2 " / > < d 2 : V a l u e   z : I d = " i 9 0 7 0 " > < d 1 p 1 : U U I D > i Z F i k j 5 d 0 6 9 2 < / d 1 p 1 : U U I D > < d 1 p 1 : _ e l e m e n t s > < d 2 : a n y T y p e   z : I d = " i 9 0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6 8 " / > < d 1 p 1 : U U I D > g Y 3 r l 1 c W 3 y 2 1 < / d 1 p 1 : U U I D > < d 1 p 1 : C o n t a i n e r   z : R e f = " i 9 0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 a B L p i x H m Q x z C ? S h e e t 1 ! R 3 1 1 3 C 1 : R 3 1 1 4 C 1 / 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7 2 "   i : t y p e = " d 1 p 1 : L a b e l " > < d 1 p 1 : P a r e n t   z : R e f = " i 9 0 6 8 " / > < d 1 p 1 : U U I D > Z H q Y X 7 A p C K E D 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7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9 0 5 6 " / > < d 1 p 1 : U U I D > l t m x 7 v w A U 0 H a < / d 1 p 1 : U U I D > < d 1 p 1 : _ p r o p e r t i e s   z : I d = " i 9 0 7 4 "   i : t y p e = " d 1 p 1 : M D M P r o p e r t i e s " > < d 1 p 1 : P a r e n t   z : R e f = " i 9 0 7 3 " / > < d 1 p 1 : U U I D > A x W c U q s x p m b k < / d 1 p 1 : U U I D > < d 1 p 1 : _ c o n t e x t C o l l e c t i o n s > < d 2 : K e y V a l u e O f a n y T y p e C o m p o n e n t C o l l e c t i o n O f a n y T y p e g W H h t R N j > < d 2 : K e y   z : R e f = " i 3 2 " / > < d 2 : V a l u e   z : I d = " i 9 0 7 5 " > < d 1 p 1 : U U I D > c O m T e 1 R B Z Y G 3 < / d 1 p 1 : U U I D > < d 1 p 1 : _ e l e m e n t s > < d 2 : a n y T y p e   z : I d = " i 9 0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7 3 " / > < d 1 p 1 : U U I D > d l K I U l Q 2 h M h y < / d 1 p 1 : U U I D > < d 1 p 1 : C o n t a i n e r   z : R e f = " i 9 0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 a B L p i x H m Q x z C ? S h e e t 1 ! R 3 1 1 5 C 1 : R 3 1 1 6 C 1 / 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7 7 "   i : t y p e = " d 1 p 1 : L a b e l " > < d 1 p 1 : P a r e n t   z : R e f = " i 9 0 7 3 " / > < d 1 p 1 : U U I D > d c d V d v o q A P a Y 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7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9 0 5 6 " / > < d 1 p 1 : U U I D > G F W o s 0 T 3 d 7 A Q < / d 1 p 1 : U U I D > < d 1 p 1 : _ p r o p e r t i e s   z : I d = " i 9 0 7 9 "   i : t y p e = " d 1 p 1 : M D M P r o p e r t i e s " > < d 1 p 1 : P a r e n t   z : R e f = " i 9 0 7 8 " / > < d 1 p 1 : U U I D > K e J K O M N B 6 T J W < / d 1 p 1 : U U I D > < d 1 p 1 : _ c o n t e x t C o l l e c t i o n s > < d 2 : K e y V a l u e O f a n y T y p e C o m p o n e n t C o l l e c t i o n O f a n y T y p e g W H h t R N j > < d 2 : K e y   z : R e f = " i 3 2 " / > < d 2 : V a l u e   z : I d = " i 9 0 8 0 " > < d 1 p 1 : U U I D > O I 2 C h 0 d n q c 2 t < / d 1 p 1 : U U I D > < d 1 p 1 : _ e l e m e n t s > < d 2 : a n y T y p e   z : I d = " i 9 0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7 8 " / > < d 1 p 1 : U U I D > a k c D V k D V r y G A < / d 1 p 1 : U U I D > < d 1 p 1 : C o n t a i n e r   z : R e f = " i 9 0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 a B L p i x H m Q x z C ? S h e e t 1 ! R 3 1 1 7 C 1 : R 3 1 1 8 C 1 / 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8 2 "   i : t y p e = " d 1 p 1 : L a b e l " > < d 1 p 1 : P a r e n t   z : R e f = " i 9 0 7 8 " / > < d 1 p 1 : U U I D > P 3 5 d g g 5 m c M 4 5 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8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9 0 5 6 " / > < d 1 p 1 : U U I D > H 7 Y h H R y q t f t k < / d 1 p 1 : U U I D > < d 1 p 1 : _ p r o p e r t i e s   z : I d = " i 9 0 8 4 "   i : t y p e = " d 1 p 1 : M D M P r o p e r t i e s " > < d 1 p 1 : P a r e n t   z : R e f = " i 9 0 8 3 " / > < d 1 p 1 : U U I D > j G y N L F 7 Q b y 1 M < / d 1 p 1 : U U I D > < d 1 p 1 : _ c o n t e x t C o l l e c t i o n s > < d 2 : K e y V a l u e O f a n y T y p e C o m p o n e n t C o l l e c t i o n O f a n y T y p e g W H h t R N j > < d 2 : K e y   z : R e f = " i 3 2 " / > < d 2 : V a l u e   z : I d = " i 9 0 8 5 " > < d 1 p 1 : U U I D > m N U r u 4 H v m a q p < / d 1 p 1 : U U I D > < d 1 p 1 : _ e l e m e n t s > < d 2 : a n y T y p e   z : I d = " i 9 0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8 3 " / > < d 1 p 1 : U U I D > m J q W Q y q e B 1 W b < / d 1 p 1 : U U I D > < d 1 p 1 : C o n t a i n e r   z : R e f = " i 9 0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 a B L p i x H m Q x z C ? S h e e t 1 ! R 3 1 1 9 C 1 : R 3 1 2 0 C 1 / 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8 7 "   i : t y p e = " d 1 p 1 : L a b e l " > < d 1 p 1 : P a r e n t   z : R e f = " i 9 0 8 3 " / > < d 1 p 1 : U U I D > K H a A I b k x L V Z M 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8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9 0 5 6 " / > < d 1 p 1 : U U I D > p D S 9 N b e z k A 8 c < / d 1 p 1 : U U I D > < d 1 p 1 : _ p r o p e r t i e s   z : I d = " i 9 0 8 9 "   i : t y p e = " d 1 p 1 : M D M P r o p e r t i e s " > < d 1 p 1 : P a r e n t   z : R e f = " i 9 0 8 8 " / > < d 1 p 1 : U U I D > C Q c l e m S s u Q T I < / d 1 p 1 : U U I D > < d 1 p 1 : _ c o n t e x t C o l l e c t i o n s > < d 2 : K e y V a l u e O f a n y T y p e C o m p o n e n t C o l l e c t i o n O f a n y T y p e g W H h t R N j > < d 2 : K e y   z : R e f = " i 3 2 " / > < d 2 : V a l u e   z : I d = " i 9 0 9 0 " > < d 1 p 1 : U U I D > N X m x q W Z Q b I d B < / d 1 p 1 : U U I D > < d 1 p 1 : _ e l e m e n t s > < d 2 : a n y T y p e   z : I d = " i 9 0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8 8 " / > < d 1 p 1 : U U I D > V l A o I W K 3 2 3 o d < / d 1 p 1 : U U I D > < d 1 p 1 : C o n t a i n e r   z : R e f = " i 9 0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 a B L p i x H m Q x z C ? S h e e t 1 ! R 3 1 2 1 C 1 : R 3 1 2 2 C 1 / 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9 2 "   i : t y p e = " d 1 p 1 : L a b e l " > < d 1 p 1 : P a r e n t   z : R e f = " i 9 0 8 8 " / > < d 1 p 1 : U U I D > X Y f w W C o L I 8 W Z 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0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9 0 4 2 " / > < d 1 p 1 : U U I D > P m q K 8 K t S Y G 7 P < / d 1 p 1 : U U I D > < d 1 p 1 : _ p r o p e r t i e s   z : I d = " i 9 0 9 4 "   i : t y p e = " d 1 p 1 : M D M P r o p e r t i e s " > < d 1 p 1 : P a r e n t   z : R e f = " i 9 0 9 3 " / > < d 1 p 1 : U U I D > Y h Q A I 8 5 e 0 h H 1 < / d 1 p 1 : U U I D > < d 1 p 1 : _ c o n t e x t C o l l e c t i o n s > < d 2 : K e y V a l u e O f a n y T y p e C o m p o n e n t C o l l e c t i o n O f a n y T y p e g W H h t R N j > < d 2 : K e y   z : R e f = " i 3 2 " / > < d 2 : V a l u e   z : I d = " i 9 0 9 5 " > < d 1 p 1 : U U I D > K 3 y q b F A 4 x a K 3 < / d 1 p 1 : U U I D > < d 1 p 1 : _ e l e m e n t s > < d 2 : a n y T y p e   z : I d = " i 9 0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9 3 " / > < d 1 p 1 : U U I D > f o j X F a R W u I T I < / d 1 p 1 : U U I D > < d 1 p 1 : C o n t a i n e r   z : R e f = " i 9 0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 a B L p i x H m Q x z C ? S h e e t 1 ! R 3 1 2 3 C 1 / 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0 9 7 "   i : t y p e = " d 1 p 1 : L a b e l " > < d 1 p 1 : P a r e n t   z : R e f = " i 9 0 9 3 " / > < d 1 p 1 : U U I D > w B O F r 9 G V b P r 1 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9 8 "   i : t y p e = " d 1 p 1 : E l e m e n t s " > < d 1 p 1 : P a r e n t   z : R e f = " i 9 0 9 3 " / > < d 1 p 1 : U U I D > a l 1 b 2 e D E n 6 s I < / d 1 p 1 : U U I D > < d 1 p 1 : _ c o n t e x t C o l l e c t i o n s > < d 2 : K e y V a l u e O f a n y T y p e C o m p o n e n t C o l l e c t i o n O f a n y T y p e g W H h t R N j > < d 2 : K e y   z : R e f = " i 3 2 " / > < d 2 : V a l u e   z : I d = " i 9 0 9 9 " > < d 1 p 1 : U U I D > x p X W w H 6 o F 6 p X < / d 1 p 1 : U U I D > < d 1 p 1 : _ e l e m e n t s > < d 2 : a n y T y p e   z : I d = " i 9 1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9 0 9 3 " / > < d 1 p 1 : U U I D > O R a 3 D 3 n I v 6 C x < / d 1 p 1 : U U I D > < d 1 p 1 : _ p r o p e r t i e s   z : I d = " i 9 1 0 1 "   i : t y p e = " d 1 p 1 : M D M P r o p e r t i e s " > < d 1 p 1 : P a r e n t   z : R e f = " i 9 1 0 0 " / > < d 1 p 1 : U U I D > E Z I c N 9 L 1 e H b P < / d 1 p 1 : U U I D > < d 1 p 1 : _ c o n t e x t C o l l e c t i o n s > < d 2 : K e y V a l u e O f a n y T y p e C o m p o n e n t C o l l e c t i o n O f a n y T y p e g W H h t R N j > < d 2 : K e y   z : R e f = " i 3 2 " / > < d 2 : V a l u e   z : I d = " i 9 1 0 2 " > < d 1 p 1 : U U I D > c f c w 1 u r C W X Z e < / d 1 p 1 : U U I D > < d 1 p 1 : _ e l e m e n t s > < d 2 : a n y T y p e   z : I d = " i 9 1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0 0 " / > < d 1 p 1 : U U I D > V i Y a Q v J D k p k C < / d 1 p 1 : U U I D > < d 1 p 1 : C o n t a i n e r   z : R e f = " i 9 1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 a B L p i x H m Q x z C ? S h e e t 1 ! R 3 1 2 4 C 1 : R 3 1 2 5 C 1 / 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9 8 " / > < d 1 p 1 : _ l a b e l s > < d 2 : K e y V a l u e O f s t r i n g a n y T y p e > < d 2 : K e y > L a b e l < / d 2 : K e y > < d 2 : V a l u e   z : I d = " i 9 1 0 4 "   i : t y p e = " d 1 p 1 : L a b e l " > < d 1 p 1 : P a r e n t   z : R e f = " i 9 1 0 0 " / > < d 1 p 1 : U U I D > d M S i n i H B m k z p 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1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9 0 9 3 " / > < d 1 p 1 : U U I D > e d F 4 p Z d R y O x V < / d 1 p 1 : U U I D > < d 1 p 1 : _ p r o p e r t i e s   z : I d = " i 9 1 0 6 "   i : t y p e = " d 1 p 1 : M D M P r o p e r t i e s " > < d 1 p 1 : P a r e n t   z : R e f = " i 9 1 0 5 " / > < d 1 p 1 : U U I D > x i s y O S Z e N U z k < / d 1 p 1 : U U I D > < d 1 p 1 : _ c o n t e x t C o l l e c t i o n s > < d 2 : K e y V a l u e O f a n y T y p e C o m p o n e n t C o l l e c t i o n O f a n y T y p e g W H h t R N j > < d 2 : K e y   z : R e f = " i 3 2 " / > < d 2 : V a l u e   z : I d = " i 9 1 0 7 " > < d 1 p 1 : U U I D > y f e 9 c R x t A o D p < / d 1 p 1 : U U I D > < d 1 p 1 : _ e l e m e n t s > < d 2 : a n y T y p e   z : I d = " i 9 1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0 5 " / > < d 1 p 1 : U U I D > e w m u 7 X p 3 5 Z z V < / d 1 p 1 : U U I D > < d 1 p 1 : C o n t a i n e r   z : R e f = " i 9 1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 a B L p i x H m Q x z C ? S h e e t 1 ! R 3 1 2 6 C 1 : R 3 1 2 7 C 1 / 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9 8 " / > < d 1 p 1 : _ l a b e l s > < d 2 : K e y V a l u e O f s t r i n g a n y T y p e > < d 2 : K e y > L a b e l < / d 2 : K e y > < d 2 : V a l u e   z : I d = " i 9 1 0 9 "   i : t y p e = " d 1 p 1 : L a b e l " > < d 1 p 1 : P a r e n t   z : R e f = " i 9 1 0 5 " / > < d 1 p 1 : U U I D > z H T 7 Z h m V Z 6 6 f 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1 1 0 "   i : t y p e = " d 1 p 1 : E l e m e n t s " > < d 1 p 1 : P a r e n t   z : R e f = " i 9 1 0 5 " / > < d 1 p 1 : U U I D > t u o W 3 d k h 1 n 4 h < / d 1 p 1 : U U I D > < d 1 p 1 : _ c o n t e x t C o l l e c t i o n s > < d 2 : K e y V a l u e O f a n y T y p e C o m p o n e n t C o l l e c t i o n O f a n y T y p e g W H h t R N j > < d 2 : K e y   z : R e f = " i 3 2 " / > < d 2 : V a l u e   z : I d = " i 9 1 1 1 " > < d 1 p 1 : U U I D > V b H i J J X d j t C 5 < / d 1 p 1 : U U I D > < d 1 p 1 : _ e l e m e n t s > < d 2 : a n y T y p e   z : I d = " i 9 1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9 1 0 5 " / > < d 1 p 1 : U U I D > n H Y U o P d 7 O m r w < / d 1 p 1 : U U I D > < d 1 p 1 : _ p r o p e r t i e s   z : I d = " i 9 1 1 3 "   i : t y p e = " d 1 p 1 : M D M P r o p e r t i e s " > < d 1 p 1 : P a r e n t   z : R e f = " i 9 1 1 2 " / > < d 1 p 1 : U U I D > B 3 z E 8 4 R F u z c v < / d 1 p 1 : U U I D > < d 1 p 1 : _ c o n t e x t C o l l e c t i o n s > < d 2 : K e y V a l u e O f a n y T y p e C o m p o n e n t C o l l e c t i o n O f a n y T y p e g W H h t R N j > < d 2 : K e y   z : R e f = " i 3 2 " / > < d 2 : V a l u e   z : I d = " i 9 1 1 4 " > < d 1 p 1 : U U I D > O J m T 1 1 C U f C M c < / d 1 p 1 : U U I D > < d 1 p 1 : _ e l e m e n t s > < d 2 : a n y T y p e   z : I d = " i 9 1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1 2 " / > < d 1 p 1 : U U I D > j q h 0 p 5 o j r J 8 j < / d 1 p 1 : U U I D > < d 1 p 1 : C o n t a i n e r   z : R e f = " i 9 1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 a B L p i x H m Q x z C ? S h e e t 1 ! R 3 1 2 8 C 1 : R 3 1 2 9 C 1 / 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1 6 "   i : t y p e = " d 1 p 1 : L a b e l " > < d 1 p 1 : P a r e n t   z : R e f = " i 9 1 1 2 " / > < d 1 p 1 : U U I D > H S r K e 8 R z u V x r 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9 1 0 5 " / > < d 1 p 1 : U U I D > t l 7 9 w G I m L 5 8 m < / d 1 p 1 : U U I D > < d 1 p 1 : _ p r o p e r t i e s   z : I d = " i 9 1 1 8 "   i : t y p e = " d 1 p 1 : M D M P r o p e r t i e s " > < d 1 p 1 : P a r e n t   z : R e f = " i 9 1 1 7 " / > < d 1 p 1 : U U I D > X s v F W 8 4 x U 1 c y < / d 1 p 1 : U U I D > < d 1 p 1 : _ c o n t e x t C o l l e c t i o n s > < d 2 : K e y V a l u e O f a n y T y p e C o m p o n e n t C o l l e c t i o n O f a n y T y p e g W H h t R N j > < d 2 : K e y   z : R e f = " i 3 2 " / > < d 2 : V a l u e   z : I d = " i 9 1 1 9 " > < d 1 p 1 : U U I D > n W A F X e 0 9 r W Y S < / d 1 p 1 : U U I D > < d 1 p 1 : _ e l e m e n t s > < d 2 : a n y T y p e   z : I d = " i 9 1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1 7 " / > < d 1 p 1 : U U I D > U c a z K 1 E I L D 1 L < / d 1 p 1 : U U I D > < d 1 p 1 : C o n t a i n e r   z : R e f = " i 9 1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 a B L p i x H m Q x z C ? S h e e t 1 ! R 3 1 3 0 C 1 : R 3 1 3 1 C 1 / 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2 1 "   i : t y p e = " d 1 p 1 : L a b e l " > < d 1 p 1 : P a r e n t   z : R e f = " i 9 1 1 7 " / > < d 1 p 1 : U U I D > Y 7 g 9 Q l G N T F S u 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9 1 0 5 " / > < d 1 p 1 : U U I D > O e L U p b b 1 8 u I 8 < / d 1 p 1 : U U I D > < d 1 p 1 : _ p r o p e r t i e s   z : I d = " i 9 1 2 3 "   i : t y p e = " d 1 p 1 : M D M P r o p e r t i e s " > < d 1 p 1 : P a r e n t   z : R e f = " i 9 1 2 2 " / > < d 1 p 1 : U U I D > E 6 7 h I a I z N t D S < / d 1 p 1 : U U I D > < d 1 p 1 : _ c o n t e x t C o l l e c t i o n s > < d 2 : K e y V a l u e O f a n y T y p e C o m p o n e n t C o l l e c t i o n O f a n y T y p e g W H h t R N j > < d 2 : K e y   z : R e f = " i 3 2 " / > < d 2 : V a l u e   z : I d = " i 9 1 2 4 " > < d 1 p 1 : U U I D > v j M M T 8 2 F T c s 3 < / d 1 p 1 : U U I D > < d 1 p 1 : _ e l e m e n t s > < d 2 : a n y T y p e   z : I d = " i 9 1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2 2 " / > < d 1 p 1 : U U I D > c G m b x U n s g 0 9 a < / d 1 p 1 : U U I D > < d 1 p 1 : C o n t a i n e r   z : R e f = " i 9 1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 a B L p i x H m Q x z C ? S h e e t 1 ! R 3 1 3 2 C 1 : R 3 1 3 3 C 1 / 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2 6 "   i : t y p e = " d 1 p 1 : L a b e l " > < d 1 p 1 : P a r e n t   z : R e f = " i 9 1 2 2 " / > < d 1 p 1 : U U I D > w Y W z Q 9 r u 0 h U 6 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9 1 0 5 " / > < d 1 p 1 : U U I D > r C A V t I 1 P L f a 7 < / d 1 p 1 : U U I D > < d 1 p 1 : _ p r o p e r t i e s   z : I d = " i 9 1 2 8 "   i : t y p e = " d 1 p 1 : M D M P r o p e r t i e s " > < d 1 p 1 : P a r e n t   z : R e f = " i 9 1 2 7 " / > < d 1 p 1 : U U I D > b T 1 Q O k F q Y H 4 m < / d 1 p 1 : U U I D > < d 1 p 1 : _ c o n t e x t C o l l e c t i o n s > < d 2 : K e y V a l u e O f a n y T y p e C o m p o n e n t C o l l e c t i o n O f a n y T y p e g W H h t R N j > < d 2 : K e y   z : R e f = " i 3 2 " / > < d 2 : V a l u e   z : I d = " i 9 1 2 9 " > < d 1 p 1 : U U I D > j 2 0 M L v 2 o P E 8 B < / d 1 p 1 : U U I D > < d 1 p 1 : _ e l e m e n t s > < d 2 : a n y T y p e   z : I d = " i 9 1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2 7 " / > < d 1 p 1 : U U I D > p r B 3 G W x E j w q 9 < / d 1 p 1 : U U I D > < d 1 p 1 : C o n t a i n e r   z : R e f = " i 9 1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 a B L p i x H m Q x z C ? S h e e t 1 ! R 3 1 3 4 C 1 : R 3 1 3 5 C 1 / 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3 1 "   i : t y p e = " d 1 p 1 : L a b e l " > < d 1 p 1 : P a r e n t   z : R e f = " i 9 1 2 7 " / > < d 1 p 1 : U U I D > U k D W 0 S M b 7 Y e e 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9 1 0 5 " / > < d 1 p 1 : U U I D > A H 3 e D Y K e 3 L s K < / d 1 p 1 : U U I D > < d 1 p 1 : _ p r o p e r t i e s   z : I d = " i 9 1 3 3 "   i : t y p e = " d 1 p 1 : M D M P r o p e r t i e s " > < d 1 p 1 : P a r e n t   z : R e f = " i 9 1 3 2 " / > < d 1 p 1 : U U I D > G m 2 u X C f a M A v 5 < / d 1 p 1 : U U I D > < d 1 p 1 : _ c o n t e x t C o l l e c t i o n s > < d 2 : K e y V a l u e O f a n y T y p e C o m p o n e n t C o l l e c t i o n O f a n y T y p e g W H h t R N j > < d 2 : K e y   z : R e f = " i 3 2 " / > < d 2 : V a l u e   z : I d = " i 9 1 3 4 " > < d 1 p 1 : U U I D > Z a h v 8 W L c V 0 d i < / d 1 p 1 : U U I D > < d 1 p 1 : _ e l e m e n t s > < d 2 : a n y T y p e   z : I d = " i 9 1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3 2 " / > < d 1 p 1 : U U I D > c M j C V 0 C 4 L 0 E k < / d 1 p 1 : U U I D > < d 1 p 1 : C o n t a i n e r   z : R e f = " i 9 1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 a B L p i x H m Q x z C ? S h e e t 1 ! R 3 1 3 6 C 1 : R 3 1 3 7 C 1 / 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3 6 "   i : t y p e = " d 1 p 1 : L a b e l " > < d 1 p 1 : P a r e n t   z : R e f = " i 9 1 3 2 " / > < d 1 p 1 : U U I D > i V T 8 8 U 7 N 2 3 I 0 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9 1 0 5 " / > < d 1 p 1 : U U I D > U k w 3 y T h 3 5 p M 6 < / d 1 p 1 : U U I D > < d 1 p 1 : _ p r o p e r t i e s   z : I d = " i 9 1 3 8 "   i : t y p e = " d 1 p 1 : M D M P r o p e r t i e s " > < d 1 p 1 : P a r e n t   z : R e f = " i 9 1 3 7 " / > < d 1 p 1 : U U I D > u I Q M j i 0 x 5 G Y q < / d 1 p 1 : U U I D > < d 1 p 1 : _ c o n t e x t C o l l e c t i o n s > < d 2 : K e y V a l u e O f a n y T y p e C o m p o n e n t C o l l e c t i o n O f a n y T y p e g W H h t R N j > < d 2 : K e y   z : R e f = " i 3 2 " / > < d 2 : V a l u e   z : I d = " i 9 1 3 9 " > < d 1 p 1 : U U I D > r B G N l N p S J T L L < / d 1 p 1 : U U I D > < d 1 p 1 : _ e l e m e n t s > < d 2 : a n y T y p e   z : I d = " i 9 1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3 7 " / > < d 1 p 1 : U U I D > Y d F W 8 0 u p V 6 2 0 < / d 1 p 1 : U U I D > < d 1 p 1 : C o n t a i n e r   z : R e f = " i 9 1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 a B L p i x H m Q x z C ? S h e e t 1 ! R 3 1 3 8 C 1 : R 3 1 3 9 C 1 / 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4 1 "   i : t y p e = " d 1 p 1 : L a b e l " > < d 1 p 1 : P a r e n t   z : R e f = " i 9 1 3 7 " / > < d 1 p 1 : U U I D > w 7 a w 3 7 S A I X s T 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1 4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9 0 9 3 " / > < d 1 p 1 : U U I D > z v 1 Y y V r t n b J M < / d 1 p 1 : U U I D > < d 1 p 1 : _ p r o p e r t i e s   z : I d = " i 9 1 4 3 "   i : t y p e = " d 1 p 1 : M D M P r o p e r t i e s " > < d 1 p 1 : P a r e n t   z : R e f = " i 9 1 4 2 " / > < d 1 p 1 : U U I D > E 8 3 x 9 q m b y 1 N T < / d 1 p 1 : U U I D > < d 1 p 1 : _ c o n t e x t C o l l e c t i o n s > < d 2 : K e y V a l u e O f a n y T y p e C o m p o n e n t C o l l e c t i o n O f a n y T y p e g W H h t R N j > < d 2 : K e y   z : R e f = " i 3 2 " / > < d 2 : V a l u e   z : I d = " i 9 1 4 4 " > < d 1 p 1 : U U I D > m z U 7 L x b k 6 F t F < / d 1 p 1 : U U I D > < d 1 p 1 : _ e l e m e n t s > < d 2 : a n y T y p e   z : I d = " i 9 1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4 2 " / > < d 1 p 1 : U U I D > Y e z G W u V 1 K Q I m < / d 1 p 1 : U U I D > < d 1 p 1 : C o n t a i n e r   z : R e f = " i 9 1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 a B L p i x H m Q x z C ? S h e e t 1 ! R 3 1 4 0 C 1 : R 3 1 4 1 C 1 / 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9 8 " / > < d 1 p 1 : _ l a b e l s > < d 2 : K e y V a l u e O f s t r i n g a n y T y p e > < d 2 : K e y > L a b e l < / d 2 : K e y > < d 2 : V a l u e   z : I d = " i 9 1 4 6 "   i : t y p e = " d 1 p 1 : L a b e l " > < d 1 p 1 : P a r e n t   z : R e f = " i 9 1 4 2 " / > < d 1 p 1 : U U I D > E 9 k n l Y 5 f y O o A 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1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9 0 9 3 " / > < d 1 p 1 : U U I D > L V u U Z t u O e f U d < / d 1 p 1 : U U I D > < d 1 p 1 : _ p r o p e r t i e s   z : I d = " i 9 1 4 8 "   i : t y p e = " d 1 p 1 : M D M P r o p e r t i e s " > < d 1 p 1 : P a r e n t   z : R e f = " i 9 1 4 7 " / > < d 1 p 1 : U U I D > Q 1 T e s v Y k Q w n K < / d 1 p 1 : U U I D > < d 1 p 1 : _ c o n t e x t C o l l e c t i o n s > < d 2 : K e y V a l u e O f a n y T y p e C o m p o n e n t C o l l e c t i o n O f a n y T y p e g W H h t R N j > < d 2 : K e y   z : R e f = " i 3 2 " / > < d 2 : V a l u e   z : I d = " i 9 1 4 9 " > < d 1 p 1 : U U I D > a x e j g R 3 9 P y T g < / d 1 p 1 : U U I D > < d 1 p 1 : _ e l e m e n t s > < d 2 : a n y T y p e   z : I d = " i 9 1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4 7 " / > < d 1 p 1 : U U I D > s f F E i U J e r s o S < / d 1 p 1 : U U I D > < d 1 p 1 : C o n t a i n e r   z : R e f = " i 9 1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 a B L p i x H m Q x z C ? S h e e t 1 ! R 3 1 4 2 C 1 : R 3 1 4 3 C 1 / 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9 8 " / > < d 1 p 1 : _ l a b e l s > < d 2 : K e y V a l u e O f s t r i n g a n y T y p e > < d 2 : K e y > L a b e l < / d 2 : K e y > < d 2 : V a l u e   z : I d = " i 9 1 5 1 "   i : t y p e = " d 1 p 1 : L a b e l " > < d 1 p 1 : P a r e n t   z : R e f = " i 9 1 4 7 " / > < d 1 p 1 : U U I D > K 2 8 K J Y 4 l q H L F 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1 5 2 "   i : t y p e = " d 1 p 1 : E l e m e n t s " > < d 1 p 1 : P a r e n t   z : R e f = " i 9 1 4 7 " / > < d 1 p 1 : U U I D > L U Y L 0 w j 0 r 3 6 C < / d 1 p 1 : U U I D > < d 1 p 1 : _ c o n t e x t C o l l e c t i o n s > < d 2 : K e y V a l u e O f a n y T y p e C o m p o n e n t C o l l e c t i o n O f a n y T y p e g W H h t R N j > < d 2 : K e y   z : R e f = " i 3 2 " / > < d 2 : V a l u e   z : I d = " i 9 1 5 3 " > < d 1 p 1 : U U I D > C P P C 5 a u 3 d d G E < / d 1 p 1 : U U I D > < d 1 p 1 : _ e l e m e n t s > < d 2 : a n y T y p e   z : I d = " i 9 1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9 1 4 7 " / > < d 1 p 1 : U U I D > R j Z t 5 f x j k T e Y < / d 1 p 1 : U U I D > < d 1 p 1 : _ p r o p e r t i e s   z : I d = " i 9 1 5 5 "   i : t y p e = " d 1 p 1 : M D M P r o p e r t i e s " > < d 1 p 1 : P a r e n t   z : R e f = " i 9 1 5 4 " / > < d 1 p 1 : U U I D > Y 6 1 M s J 0 s 1 p l j < / d 1 p 1 : U U I D > < d 1 p 1 : _ c o n t e x t C o l l e c t i o n s > < d 2 : K e y V a l u e O f a n y T y p e C o m p o n e n t C o l l e c t i o n O f a n y T y p e g W H h t R N j > < d 2 : K e y   z : R e f = " i 3 2 " / > < d 2 : V a l u e   z : I d = " i 9 1 5 6 " > < d 1 p 1 : U U I D > M x W 1 W I X g k x n M < / d 1 p 1 : U U I D > < d 1 p 1 : _ e l e m e n t s > < d 2 : a n y T y p e   z : I d = " i 9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5 4 " / > < d 1 p 1 : U U I D > i T C 5 n J e y J L F j < / d 1 p 1 : U U I D > < d 1 p 1 : C o n t a i n e r   z : R e f = " i 9 1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 a B L p i x H m Q x z C ? S h e e t 1 ! R 3 1 4 4 C 1 : R 3 1 4 5 C 1 / 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5 8 "   i : t y p e = " d 1 p 1 : L a b e l " > < d 1 p 1 : P a r e n t   z : R e f = " i 9 1 5 4 " / > < d 1 p 1 : U U I D > z M p K U n f u v 1 O y 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9 1 4 7 " / > < d 1 p 1 : U U I D > Q 2 d L 2 8 5 B b y M Y < / d 1 p 1 : U U I D > < d 1 p 1 : _ p r o p e r t i e s   z : I d = " i 9 1 6 0 "   i : t y p e = " d 1 p 1 : M D M P r o p e r t i e s " > < d 1 p 1 : P a r e n t   z : R e f = " i 9 1 5 9 " / > < d 1 p 1 : U U I D > V s S G 7 l p M 4 g z w < / d 1 p 1 : U U I D > < d 1 p 1 : _ c o n t e x t C o l l e c t i o n s > < d 2 : K e y V a l u e O f a n y T y p e C o m p o n e n t C o l l e c t i o n O f a n y T y p e g W H h t R N j > < d 2 : K e y   z : R e f = " i 3 2 " / > < d 2 : V a l u e   z : I d = " i 9 1 6 1 " > < d 1 p 1 : U U I D > y Q H i V H t r U q h Y < / d 1 p 1 : U U I D > < d 1 p 1 : _ e l e m e n t s > < d 2 : a n y T y p e   z : I d = " i 9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5 9 " / > < d 1 p 1 : U U I D > F 4 E s L x a D r y e p < / d 1 p 1 : U U I D > < d 1 p 1 : C o n t a i n e r   z : R e f = " i 9 1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 a B L p i x H m Q x z C ? S h e e t 1 ! R 3 1 4 6 C 1 : R 3 1 4 7 C 1 / 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6 3 "   i : t y p e = " d 1 p 1 : L a b e l " > < d 1 p 1 : P a r e n t   z : R e f = " i 9 1 5 9 " / > < d 1 p 1 : U U I D > e Y 2 x 8 y I L A Q j z 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9 1 4 7 " / > < d 1 p 1 : U U I D > L 8 B 9 O V g z 9 P i c < / d 1 p 1 : U U I D > < d 1 p 1 : _ p r o p e r t i e s   z : I d = " i 9 1 6 5 "   i : t y p e = " d 1 p 1 : M D M P r o p e r t i e s " > < d 1 p 1 : P a r e n t   z : R e f = " i 9 1 6 4 " / > < d 1 p 1 : U U I D > r Q i 8 H b R J f R 7 W < / d 1 p 1 : U U I D > < d 1 p 1 : _ c o n t e x t C o l l e c t i o n s > < d 2 : K e y V a l u e O f a n y T y p e C o m p o n e n t C o l l e c t i o n O f a n y T y p e g W H h t R N j > < d 2 : K e y   z : R e f = " i 3 2 " / > < d 2 : V a l u e   z : I d = " i 9 1 6 6 " > < d 1 p 1 : U U I D > B 5 d B d Z P u K 3 9 D < / d 1 p 1 : U U I D > < d 1 p 1 : _ e l e m e n t s > < d 2 : a n y T y p e   z : I d = " i 9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6 4 " / > < d 1 p 1 : U U I D > b 7 B H F v E K x d s E < / d 1 p 1 : U U I D > < d 1 p 1 : C o n t a i n e r   z : R e f = " i 9 1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 a B L p i x H m Q x z C ? S h e e t 1 ! R 3 1 4 8 C 1 : R 3 1 4 9 C 1 / 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6 8 "   i : t y p e = " d 1 p 1 : L a b e l " > < d 1 p 1 : P a r e n t   z : R e f = " i 9 1 6 4 " / > < d 1 p 1 : U U I D > S 1 c 7 j I T V 0 Z l j 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9 1 4 7 " / > < d 1 p 1 : U U I D > d F N e K C P G C r F X < / d 1 p 1 : U U I D > < d 1 p 1 : _ p r o p e r t i e s   z : I d = " i 9 1 7 0 "   i : t y p e = " d 1 p 1 : M D M P r o p e r t i e s " > < d 1 p 1 : P a r e n t   z : R e f = " i 9 1 6 9 " / > < d 1 p 1 : U U I D > d v j 3 Y X 3 0 6 s q P < / d 1 p 1 : U U I D > < d 1 p 1 : _ c o n t e x t C o l l e c t i o n s > < d 2 : K e y V a l u e O f a n y T y p e C o m p o n e n t C o l l e c t i o n O f a n y T y p e g W H h t R N j > < d 2 : K e y   z : R e f = " i 3 2 " / > < d 2 : V a l u e   z : I d = " i 9 1 7 1 " > < d 1 p 1 : U U I D > Q Y l S j v e 6 R f c K < / d 1 p 1 : U U I D > < d 1 p 1 : _ e l e m e n t s > < d 2 : a n y T y p e   z : I d = " i 9 1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6 9 " / > < d 1 p 1 : U U I D > V K E u M y k j O Z d s < / d 1 p 1 : U U I D > < d 1 p 1 : C o n t a i n e r   z : R e f = " i 9 1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 a B L p i x H m Q x z C ? S h e e t 1 ! R 3 1 5 0 C 1 : R 3 1 5 1 C 1 / 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7 3 "   i : t y p e = " d 1 p 1 : L a b e l " > < d 1 p 1 : P a r e n t   z : R e f = " i 9 1 6 9 " / > < d 1 p 1 : U U I D > Y u M z t N x q v E i i 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9 1 4 7 " / > < d 1 p 1 : U U I D > j A T p z X d K Y G a B < / d 1 p 1 : U U I D > < d 1 p 1 : _ p r o p e r t i e s   z : I d = " i 9 1 7 5 "   i : t y p e = " d 1 p 1 : M D M P r o p e r t i e s " > < d 1 p 1 : P a r e n t   z : R e f = " i 9 1 7 4 " / > < d 1 p 1 : U U I D > r W V y A J G z R w y s < / d 1 p 1 : U U I D > < d 1 p 1 : _ c o n t e x t C o l l e c t i o n s > < d 2 : K e y V a l u e O f a n y T y p e C o m p o n e n t C o l l e c t i o n O f a n y T y p e g W H h t R N j > < d 2 : K e y   z : R e f = " i 3 2 " / > < d 2 : V a l u e   z : I d = " i 9 1 7 6 " > < d 1 p 1 : U U I D > I x m C 8 w y E T Y e O < / d 1 p 1 : U U I D > < d 1 p 1 : _ e l e m e n t s > < d 2 : a n y T y p e   z : I d = " i 9 1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7 4 " / > < d 1 p 1 : U U I D > Q J o J I H B 5 5 1 c N < / d 1 p 1 : U U I D > < d 1 p 1 : C o n t a i n e r   z : R e f = " i 9 1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 a B L p i x H m Q x z C ? S h e e t 1 ! R 3 1 5 2 C 1 : R 3 1 5 3 C 1 / 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7 8 "   i : t y p e = " d 1 p 1 : L a b e l " > < d 1 p 1 : P a r e n t   z : R e f = " i 9 1 7 4 " / > < d 1 p 1 : U U I D > P 0 q 1 3 v 3 W T K t 5 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7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9 1 4 7 " / > < d 1 p 1 : U U I D > v W e J 7 f b f L B p B < / d 1 p 1 : U U I D > < d 1 p 1 : _ p r o p e r t i e s   z : I d = " i 9 1 8 0 "   i : t y p e = " d 1 p 1 : M D M P r o p e r t i e s " > < d 1 p 1 : P a r e n t   z : R e f = " i 9 1 7 9 " / > < d 1 p 1 : U U I D > V r 5 H Z o 3 o W W k Z < / d 1 p 1 : U U I D > < d 1 p 1 : _ c o n t e x t C o l l e c t i o n s > < d 2 : K e y V a l u e O f a n y T y p e C o m p o n e n t C o l l e c t i o n O f a n y T y p e g W H h t R N j > < d 2 : K e y   z : R e f = " i 3 2 " / > < d 2 : V a l u e   z : I d = " i 9 1 8 1 " > < d 1 p 1 : U U I D > J i l c m Y Z c 2 G e 1 < / d 1 p 1 : U U I D > < d 1 p 1 : _ e l e m e n t s > < d 2 : a n y T y p e   z : I d = " i 9 1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7 9 " / > < d 1 p 1 : U U I D > a 6 q K u 1 w R V Z n S < / d 1 p 1 : U U I D > < d 1 p 1 : C o n t a i n e r   z : R e f = " i 9 1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 a B L p i x H m Q x z C ? S h e e t 1 ! R 3 1 5 4 C 1 : R 3 1 5 5 C 1 / 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8 3 "   i : t y p e = " d 1 p 1 : L a b e l " > < d 1 p 1 : P a r e n t   z : R e f = " i 9 1 7 9 " / > < d 1 p 1 : U U I D > c M C E 8 Q m R L o A T 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9 1 4 7 " / > < d 1 p 1 : U U I D > L h m 2 t C 1 a O H O t < / d 1 p 1 : U U I D > < d 1 p 1 : _ p r o p e r t i e s   z : I d = " i 9 1 8 5 "   i : t y p e = " d 1 p 1 : M D M P r o p e r t i e s " > < d 1 p 1 : P a r e n t   z : R e f = " i 9 1 8 4 " / > < d 1 p 1 : U U I D > r q q q e 0 2 6 k P 7 l < / d 1 p 1 : U U I D > < d 1 p 1 : _ c o n t e x t C o l l e c t i o n s > < d 2 : K e y V a l u e O f a n y T y p e C o m p o n e n t C o l l e c t i o n O f a n y T y p e g W H h t R N j > < d 2 : K e y   z : R e f = " i 3 2 " / > < d 2 : V a l u e   z : I d = " i 9 1 8 6 " > < d 1 p 1 : U U I D > b j U h e 9 V T M E m c < / d 1 p 1 : U U I D > < d 1 p 1 : _ e l e m e n t s > < d 2 : a n y T y p e   z : I d = " i 9 1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8 4 " / > < d 1 p 1 : U U I D > x u 3 e l S D x 4 S m 5 < / d 1 p 1 : U U I D > < d 1 p 1 : C o n t a i n e r   z : R e f = " i 9 1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 a B L p i x H m Q x z C ? S h e e t 1 ! R 3 1 5 6 C 1 : R 3 1 5 7 C 1 / 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8 8 "   i : t y p e = " d 1 p 1 : L a b e l " > < d 1 p 1 : P a r e n t   z : R e f = " i 9 1 8 4 " / > < d 1 p 1 : U U I D > s H F B r j D a 7 T t 3 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9 1 4 7 " / > < d 1 p 1 : U U I D > B 1 Q U q s s 7 s D d W < / d 1 p 1 : U U I D > < d 1 p 1 : _ p r o p e r t i e s   z : I d = " i 9 1 9 0 "   i : t y p e = " d 1 p 1 : M D M P r o p e r t i e s " > < d 1 p 1 : P a r e n t   z : R e f = " i 9 1 8 9 " / > < d 1 p 1 : U U I D > l u 7 C O i R Q 8 F o L < / d 1 p 1 : U U I D > < d 1 p 1 : _ c o n t e x t C o l l e c t i o n s > < d 2 : K e y V a l u e O f a n y T y p e C o m p o n e n t C o l l e c t i o n O f a n y T y p e g W H h t R N j > < d 2 : K e y   z : R e f = " i 3 2 " / > < d 2 : V a l u e   z : I d = " i 9 1 9 1 " > < d 1 p 1 : U U I D > d O y W E U G v E O s v < / d 1 p 1 : U U I D > < d 1 p 1 : _ e l e m e n t s > < d 2 : a n y T y p e   z : I d = " i 9 1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8 9 " / > < d 1 p 1 : U U I D > w Y W S M L q O 6 Y 0 v < / d 1 p 1 : U U I D > < d 1 p 1 : C o n t a i n e r   z : R e f = " i 9 1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 a B L p i x H m Q x z C ? S h e e t 1 ! R 3 1 5 8 C 1 : R 3 1 5 9 C 1 / 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9 3 "   i : t y p e = " d 1 p 1 : L a b e l " > < d 1 p 1 : P a r e n t   z : R e f = " i 9 1 8 9 " / > < d 1 p 1 : U U I D > e 1 m g I K C y o u r k 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9 1 4 7 " / > < d 1 p 1 : U U I D > C q e B z M 6 i A W k u < / d 1 p 1 : U U I D > < d 1 p 1 : _ p r o p e r t i e s   z : I d = " i 9 1 9 5 "   i : t y p e = " d 1 p 1 : M D M P r o p e r t i e s " > < d 1 p 1 : P a r e n t   z : R e f = " i 9 1 9 4 " / > < d 1 p 1 : U U I D > B T E p y V d 2 F t 5 W < / d 1 p 1 : U U I D > < d 1 p 1 : _ c o n t e x t C o l l e c t i o n s > < d 2 : K e y V a l u e O f a n y T y p e C o m p o n e n t C o l l e c t i o n O f a n y T y p e g W H h t R N j > < d 2 : K e y   z : R e f = " i 3 2 " / > < d 2 : V a l u e   z : I d = " i 9 1 9 6 " > < d 1 p 1 : U U I D > Z s t l M 2 2 e B N G 1 < / d 1 p 1 : U U I D > < d 1 p 1 : _ e l e m e n t s > < d 2 : a n y T y p e   z : I d = " i 9 1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9 4 " / > < d 1 p 1 : U U I D > J 9 E y a a O K Z C U v < / d 1 p 1 : U U I D > < d 1 p 1 : C o n t a i n e r   z : R e f = " i 9 1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 a B L p i x H m Q x z C ? S h e e t 1 ! R 3 1 6 0 C 1 : R 3 1 6 1 C 1 / 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9 8 "   i : t y p e = " d 1 p 1 : L a b e l " > < d 1 p 1 : P a r e n t   z : R e f = " i 9 1 9 4 " / > < d 1 p 1 : U U I D > v j Q b 2 M A P R 2 a e 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9 1 4 7 " / > < d 1 p 1 : U U I D > U u U Q C K O h 3 Z q 0 < / d 1 p 1 : U U I D > < d 1 p 1 : _ p r o p e r t i e s   z : I d = " i 9 2 0 0 "   i : t y p e = " d 1 p 1 : M D M P r o p e r t i e s " > < d 1 p 1 : P a r e n t   z : R e f = " i 9 1 9 9 " / > < d 1 p 1 : U U I D > N c 7 t v 0 p N d 9 x f < / d 1 p 1 : U U I D > < d 1 p 1 : _ c o n t e x t C o l l e c t i o n s > < d 2 : K e y V a l u e O f a n y T y p e C o m p o n e n t C o l l e c t i o n O f a n y T y p e g W H h t R N j > < d 2 : K e y   z : R e f = " i 3 2 " / > < d 2 : V a l u e   z : I d = " i 9 2 0 1 " > < d 1 p 1 : U U I D > X F B F h V t z N N d z < / d 1 p 1 : U U I D > < d 1 p 1 : _ e l e m e n t s > < d 2 : a n y T y p e   z : I d = " i 9 2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9 9 " / > < d 1 p 1 : U U I D > O q c q f v 6 c X 7 U u < / d 1 p 1 : U U I D > < d 1 p 1 : C o n t a i n e r   z : R e f = " i 9 2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 a B L p i x H m Q x z C ? S h e e t 1 ! R 3 1 6 2 C 1 : R 3 1 6 3 C 1 / 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2 0 3 "   i : t y p e = " d 1 p 1 : L a b e l " > < d 1 p 1 : P a r e n t   z : R e f = " i 9 1 9 9 " / > < d 1 p 1 : U U I D > n 9 8 F x d n g 3 b m t 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2 0 4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9 0 4 2 " / > < d 1 p 1 : U U I D > E F J s Y V 0 J W a I w < / d 1 p 1 : U U I D > < d 1 p 1 : _ p r o p e r t i e s   z : I d = " i 9 2 0 5 "   i : t y p e = " d 1 p 1 : M D M P r o p e r t i e s " > < d 1 p 1 : P a r e n t   z : R e f = " i 9 2 0 4 " / > < d 1 p 1 : U U I D > u J u L i 1 Y M M k V V < / d 1 p 1 : U U I D > < d 1 p 1 : _ c o n t e x t C o l l e c t i o n s > < d 2 : K e y V a l u e O f a n y T y p e C o m p o n e n t C o l l e c t i o n O f a n y T y p e g W H h t R N j > < d 2 : K e y   z : R e f = " i 3 2 " / > < d 2 : V a l u e   z : I d = " i 9 2 0 6 " > < d 1 p 1 : U U I D > U I o E U f i D 9 I b E < / d 1 p 1 : U U I D > < d 1 p 1 : _ e l e m e n t s > < d 2 : a n y T y p e   z : I d = " i 9 2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0 4 " / > < d 1 p 1 : U U I D > U 8 t s C V H f v S L X < / d 1 p 1 : U U I D > < d 1 p 1 : C o n t a i n e r   z : R e f = " i 9 2 0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2 0 8 "   i : t y p e = " d 1 p 1 : L a b e l " > < d 1 p 1 : P a r e n t   z : R e f = " i 9 2 0 4 " / > < d 1 p 1 : U U I D > U G F N E P V U 1 N k s 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2 0 9 "   i : t y p e = " d 1 p 1 : E l e m e n t s " > < d 1 p 1 : P a r e n t   z : R e f = " i 9 2 0 4 " / > < d 1 p 1 : U U I D > e Y R L n 1 A r o 5 E Y < / d 1 p 1 : U U I D > < d 1 p 1 : _ c o n t e x t C o l l e c t i o n s > < d 2 : K e y V a l u e O f a n y T y p e C o m p o n e n t C o l l e c t i o n O f a n y T y p e g W H h t R N j > < d 2 : K e y   z : R e f = " i 3 2 " / > < d 2 : V a l u e   z : I d = " i 9 2 1 0 " > < d 1 p 1 : U U I D > W R 5 r K r 7 p 5 D I 9 < / d 1 p 1 : U U I D > < d 1 p 1 : _ e l e m e n t s > < d 2 : a n y T y p e   z : I d = " i 9 2 1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9 2 0 4 " / > < d 1 p 1 : U U I D > D p h d a c I k B o 6 e < / d 1 p 1 : U U I D > < d 1 p 1 : _ p r o p e r t i e s   z : I d = " i 9 2 1 2 "   i : t y p e = " d 1 p 1 : M D M P r o p e r t i e s " > < d 1 p 1 : P a r e n t   z : R e f = " i 9 2 1 1 " / > < d 1 p 1 : U U I D > e i Q U z R n s U H S X < / d 1 p 1 : U U I D > < d 1 p 1 : _ c o n t e x t C o l l e c t i o n s > < d 2 : K e y V a l u e O f a n y T y p e C o m p o n e n t C o l l e c t i o n O f a n y T y p e g W H h t R N j > < d 2 : K e y   z : R e f = " i 3 2 " / > < d 2 : V a l u e   z : I d = " i 9 2 1 3 " > < d 1 p 1 : U U I D > F 1 I 2 Z R v w s p x j < / d 1 p 1 : U U I D > < d 1 p 1 : _ e l e m e n t s > < d 2 : a n y T y p e   z : I d = " i 9 2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1 1 " / > < d 1 p 1 : U U I D > I q J 1 c 1 k G 6 Q d w < / d 1 p 1 : U U I D > < d 1 p 1 : C o n t a i n e r   z : R e f = " i 9 2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 a B L p i x H m Q x z C ? S h e e t 1 ! R 3 1 6 5 C 1 : R 3 1 6 6 C 1 / 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0 9 " / > < d 1 p 1 : _ l a b e l s > < d 2 : K e y V a l u e O f s t r i n g a n y T y p e > < d 2 : K e y > L a b e l < / d 2 : K e y > < d 2 : V a l u e   z : I d = " i 9 2 1 5 "   i : t y p e = " d 1 p 1 : L a b e l " > < d 1 p 1 : P a r e n t   z : R e f = " i 9 2 1 1 " / > < d 1 p 1 : U U I D > l 1 4 Z F 9 r w V c l H 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2 1 6 "   i : t y p e = " d 1 p 1 : E l e m e n t s " > < d 1 p 1 : P a r e n t   z : R e f = " i 9 2 1 1 " / > < d 1 p 1 : U U I D > x U h 6 7 Z d W 8 G J a < / d 1 p 1 : U U I D > < d 1 p 1 : _ c o n t e x t C o l l e c t i o n s > < d 2 : K e y V a l u e O f a n y T y p e C o m p o n e n t C o l l e c t i o n O f a n y T y p e g W H h t R N j > < d 2 : K e y   z : R e f = " i 3 2 " / > < d 2 : V a l u e   z : I d = " i 9 2 1 7 " > < d 1 p 1 : U U I D > r c j F y w L f 3 L f G < / d 1 p 1 : U U I D > < d 1 p 1 : _ e l e m e n t s > < d 2 : a n y T y p e   z : I d = " i 9 2 1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9 2 1 1 " / > < d 1 p 1 : U U I D > w L m m L l f 9 3 b x N < / d 1 p 1 : U U I D > < d 1 p 1 : _ p r o p e r t i e s   z : I d = " i 9 2 1 9 "   i : t y p e = " d 1 p 1 : M D M P r o p e r t i e s " > < d 1 p 1 : P a r e n t   z : R e f = " i 9 2 1 8 " / > < d 1 p 1 : U U I D > M O O t g u v Q r V m K < / d 1 p 1 : U U I D > < d 1 p 1 : _ c o n t e x t C o l l e c t i o n s > < d 2 : K e y V a l u e O f a n y T y p e C o m p o n e n t C o l l e c t i o n O f a n y T y p e g W H h t R N j > < d 2 : K e y   z : R e f = " i 3 2 " / > < d 2 : V a l u e   z : I d = " i 9 2 2 0 " > < d 1 p 1 : U U I D > K Q F e h a q 5 v r K J < / d 1 p 1 : U U I D > < d 1 p 1 : _ e l e m e n t s > < d 2 : a n y T y p e   z : I d = " i 9 2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1 8 " / > < d 1 p 1 : U U I D > G w P e i M a 0 Z W n L < / d 1 p 1 : U U I D > < d 1 p 1 : C o n t a i n e r   z : R e f = " i 9 2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 a B L p i x H m Q x z C ? S h e e t 1 ! R 3 1 6 7 C 1 : R 3 1 6 8 C 1 / 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1 6 " / > < d 1 p 1 : _ l a b e l s > < d 2 : K e y V a l u e O f s t r i n g a n y T y p e > < d 2 : K e y > L a b e l < / d 2 : K e y > < d 2 : V a l u e   z : I d = " i 9 2 2 2 "   i : t y p e = " d 1 p 1 : L a b e l " > < d 1 p 1 : P a r e n t   z : R e f = " i 9 2 1 8 " / > < d 1 p 1 : U U I D > T F l v 6 l O Z q W L 7 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2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9 2 1 1 " / > < d 1 p 1 : U U I D > Y W n 5 M 9 X g E G w y < / d 1 p 1 : U U I D > < d 1 p 1 : _ p r o p e r t i e s   z : I d = " i 9 2 2 4 "   i : t y p e = " d 1 p 1 : M D M P r o p e r t i e s " > < d 1 p 1 : P a r e n t   z : R e f = " i 9 2 2 3 " / > < d 1 p 1 : U U I D > C C P 8 4 h 1 z E 9 o M < / d 1 p 1 : U U I D > < d 1 p 1 : _ c o n t e x t C o l l e c t i o n s > < d 2 : K e y V a l u e O f a n y T y p e C o m p o n e n t C o l l e c t i o n O f a n y T y p e g W H h t R N j > < d 2 : K e y   z : R e f = " i 3 2 " / > < d 2 : V a l u e   z : I d = " i 9 2 2 5 " > < d 1 p 1 : U U I D > n G j g l i B i E E l v < / d 1 p 1 : U U I D > < d 1 p 1 : _ e l e m e n t s > < d 2 : a n y T y p e   z : I d = " i 9 2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2 3 " / > < d 1 p 1 : U U I D > Z R t e 4 w v 1 n 3 a e < / d 1 p 1 : U U I D > < d 1 p 1 : C o n t a i n e r   z : R e f = " i 9 2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 a B L p i x H m Q x z C ? S h e e t 1 ! R 3 1 6 9 C 1 : R 3 1 7 0 C 1 / 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1 6 " / > < d 1 p 1 : _ l a b e l s > < d 2 : K e y V a l u e O f s t r i n g a n y T y p e > < d 2 : K e y > L a b e l < / d 2 : K e y > < d 2 : V a l u e   z : I d = " i 9 2 2 7 "   i : t y p e = " d 1 p 1 : L a b e l " > < d 1 p 1 : P a r e n t   z : R e f = " i 9 2 2 3 " / > < d 1 p 1 : U U I D > B l V X c 7 1 R T x s q 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2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9 2 1 1 " / > < d 1 p 1 : U U I D > b 9 e a g F l G 4 0 h 6 < / d 1 p 1 : U U I D > < d 1 p 1 : _ p r o p e r t i e s   z : I d = " i 9 2 2 9 "   i : t y p e = " d 1 p 1 : M D M P r o p e r t i e s " > < d 1 p 1 : P a r e n t   z : R e f = " i 9 2 2 8 " / > < d 1 p 1 : U U I D > J r B O z V F I H D s b < / d 1 p 1 : U U I D > < d 1 p 1 : _ c o n t e x t C o l l e c t i o n s > < d 2 : K e y V a l u e O f a n y T y p e C o m p o n e n t C o l l e c t i o n O f a n y T y p e g W H h t R N j > < d 2 : K e y   z : R e f = " i 3 2 " / > < d 2 : V a l u e   z : I d = " i 9 2 3 0 " > < d 1 p 1 : U U I D > g 4 P 2 V F H 8 b f f o < / d 1 p 1 : U U I D > < d 1 p 1 : _ e l e m e n t s > < d 2 : a n y T y p e   z : I d = " i 9 2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2 8 " / > < d 1 p 1 : U U I D > p Y 3 S O y j 2 q E V 3 < / d 1 p 1 : U U I D > < d 1 p 1 : C o n t a i n e r   z : R e f = " i 9 2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 a B L p i x H m Q x z C ? S h e e t 1 ! R 3 1 7 1 C 1 : R 3 1 7 2 C 1 / 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1 6 " / > < d 1 p 1 : _ l a b e l s > < d 2 : K e y V a l u e O f s t r i n g a n y T y p e > < d 2 : K e y > L a b e l < / d 2 : K e y > < d 2 : V a l u e   z : I d = " i 9 2 3 2 "   i : t y p e = " d 1 p 1 : L a b e l " > < d 1 p 1 : P a r e n t   z : R e f = " i 9 2 2 8 " / > < d 1 p 1 : U U I D > L a 8 H A o p M D Y 5 N 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3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9 2 1 1 " / > < d 1 p 1 : U U I D > f e B B L Q I B x J f C < / d 1 p 1 : U U I D > < d 1 p 1 : _ p r o p e r t i e s   z : I d = " i 9 2 3 4 "   i : t y p e = " d 1 p 1 : M D M P r o p e r t i e s " > < d 1 p 1 : P a r e n t   z : R e f = " i 9 2 3 3 " / > < d 1 p 1 : U U I D > b x t t 9 c n b j S 2 A < / d 1 p 1 : U U I D > < d 1 p 1 : _ c o n t e x t C o l l e c t i o n s > < d 2 : K e y V a l u e O f a n y T y p e C o m p o n e n t C o l l e c t i o n O f a n y T y p e g W H h t R N j > < d 2 : K e y   z : R e f = " i 3 2 " / > < d 2 : V a l u e   z : I d = " i 9 2 3 5 " > < d 1 p 1 : U U I D > b 3 g i x c D q M X b a < / d 1 p 1 : U U I D > < d 1 p 1 : _ e l e m e n t s > < d 2 : a n y T y p e   z : I d = " i 9 2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3 3 " / > < d 1 p 1 : U U I D > W x 4 U e 1 w i j V U i < / d 1 p 1 : U U I D > < d 1 p 1 : C o n t a i n e r   z : R e f = " i 9 2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 a B L p i x H m Q x z C ? S h e e t 1 ! R 3 1 7 3 C 1 : R 3 1 7 4 C 1 / 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1 6 " / > < d 1 p 1 : _ l a b e l s > < d 2 : K e y V a l u e O f s t r i n g a n y T y p e > < d 2 : K e y > L a b e l < / d 2 : K e y > < d 2 : V a l u e   z : I d = " i 9 2 3 7 "   i : t y p e = " d 1 p 1 : L a b e l " > < d 1 p 1 : P a r e n t   z : R e f = " i 9 2 3 3 " / > < d 1 p 1 : U U I D > H c Z R v l Y E 4 5 q 0 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2 3 8 "   i : t y p e = " d 1 p 1 : E l e m e n t " > < d 1 p 1 : N a m e > R & a m p ; 2 3 3 ; g i o n < / d 1 p 1 : N a m e > < d 1 p 1 : O b j e c t T y p e > E l e m e n t < / d 1 p 1 : O b j e c t T y p e > < d 1 p 1 : P a r e n t   z : R e f = " i 9 0 4 2 " / > < d 1 p 1 : U U I D > D 4 1 H 8 Y l c W L s s < / d 1 p 1 : U U I D > < d 1 p 1 : _ p r o p e r t i e s   z : I d = " i 9 2 3 9 "   i : t y p e = " d 1 p 1 : M D M P r o p e r t i e s " > < d 1 p 1 : P a r e n t   z : R e f = " i 9 2 3 8 " / > < d 1 p 1 : U U I D > S Y 9 8 1 D F g h 1 w U < / d 1 p 1 : U U I D > < d 1 p 1 : _ c o n t e x t C o l l e c t i o n s > < d 2 : K e y V a l u e O f a n y T y p e C o m p o n e n t C o l l e c t i o n O f a n y T y p e g W H h t R N j > < d 2 : K e y   z : R e f = " i 3 2 " / > < d 2 : V a l u e   z : I d = " i 9 2 4 0 " > < d 1 p 1 : U U I D > O B E O B q r J W T R N < / d 1 p 1 : U U I D > < d 1 p 1 : _ e l e m e n t s > < d 2 : a n y T y p e   z : I d = " i 9 2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3 8 " / > < d 1 p 1 : U U I D > c S 6 s g T b L j 7 L Z < / d 1 p 1 : U U I D > < d 1 p 1 : C o n t a i n e r   z : R e f = " i 9 2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 a B L p i x H m Q x z C ? S h e e t 1 ! R 3 1 7 5 C 1 / 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2 4 2 "   i : t y p e = " d 1 p 1 : L a b e l " > < d 1 p 1 : P a r e n t   z : R e f = " i 9 2 3 8 " / > < d 1 p 1 : U U I D > H J i J z V r 7 v s c i 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2 4 3 "   i : t y p e = " d 1 p 1 : E l e m e n t s " > < d 1 p 1 : P a r e n t   z : R e f = " i 9 2 3 8 " / > < d 1 p 1 : U U I D > b J x B x D 4 Y y m 0 5 < / d 1 p 1 : U U I D > < d 1 p 1 : _ c o n t e x t C o l l e c t i o n s > < d 2 : K e y V a l u e O f a n y T y p e C o m p o n e n t C o l l e c t i o n O f a n y T y p e g W H h t R N j > < d 2 : K e y   z : R e f = " i 3 2 " / > < d 2 : V a l u e   z : I d = " i 9 2 4 4 " > < d 1 p 1 : U U I D > U l L 5 b p c i S 7 k 0 < / d 1 p 1 : U U I D > < d 1 p 1 : _ e l e m e n t s > < d 2 : a n y T y p e   z : I d = " i 9 2 4 5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9 2 3 8 " / > < d 1 p 1 : U U I D > f k p T Q T 3 N Y Q o t < / d 1 p 1 : U U I D > < d 1 p 1 : _ p r o p e r t i e s   z : I d = " i 9 2 4 6 "   i : t y p e = " d 1 p 1 : M D M P r o p e r t i e s " > < d 1 p 1 : P a r e n t   z : R e f = " i 9 2 4 5 " / > < d 1 p 1 : U U I D > Y E y I R 4 1 i A k C c < / d 1 p 1 : U U I D > < d 1 p 1 : _ c o n t e x t C o l l e c t i o n s > < d 2 : K e y V a l u e O f a n y T y p e C o m p o n e n t C o l l e c t i o n O f a n y T y p e g W H h t R N j > < d 2 : K e y   z : R e f = " i 3 2 " / > < d 2 : V a l u e   z : I d = " i 9 2 4 7 " > < d 1 p 1 : U U I D > o h h 3 o L M C G w b k < / d 1 p 1 : U U I D > < d 1 p 1 : _ e l e m e n t s > < d 2 : a n y T y p e   z : I d = " i 9 2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4 5 " / > < d 1 p 1 : U U I D > F X 9 N b l v U 0 q w 7 < / d 1 p 1 : U U I D > < d 1 p 1 : C o n t a i n e r   z : R e f = " i 9 2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 a B L p i x H m Q x z C ? S h e e t 1 ! R 3 1 7 6 C 1 : R 3 1 7 7 C 1 / 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4 3 " / > < d 1 p 1 : _ l a b e l s > < d 2 : K e y V a l u e O f s t r i n g a n y T y p e > < d 2 : K e y > L a b e l < / d 2 : K e y > < d 2 : V a l u e   z : I d = " i 9 2 4 9 "   i : t y p e = " d 1 p 1 : L a b e l " > < d 1 p 1 : P a r e n t   z : R e f = " i 9 2 4 5 " / > < d 1 p 1 : U U I D > j X r c z P K I 6 c f F 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2 5 0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9 2 3 8 " / > < d 1 p 1 : U U I D > X Z t o 0 w I W 6 d c S < / d 1 p 1 : U U I D > < d 1 p 1 : _ p r o p e r t i e s   z : I d = " i 9 2 5 1 "   i : t y p e = " d 1 p 1 : M D M P r o p e r t i e s " > < d 1 p 1 : P a r e n t   z : R e f = " i 9 2 5 0 " / > < d 1 p 1 : U U I D > t j 2 b a u M 7 Q f 5 8 < / d 1 p 1 : U U I D > < d 1 p 1 : _ c o n t e x t C o l l e c t i o n s > < d 2 : K e y V a l u e O f a n y T y p e C o m p o n e n t C o l l e c t i o n O f a n y T y p e g W H h t R N j > < d 2 : K e y   z : R e f = " i 3 2 " / > < d 2 : V a l u e   z : I d = " i 9 2 5 2 " > < d 1 p 1 : U U I D > p i h Y w J S r o O B 4 < / d 1 p 1 : U U I D > < d 1 p 1 : _ e l e m e n t s > < d 2 : a n y T y p e   z : I d = " i 9 2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5 0 " / > < d 1 p 1 : U U I D > w q G a z t m G w j B F < / d 1 p 1 : U U I D > < d 1 p 1 : C o n t a i n e r   z : R e f = " i 9 2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 a B L p i x H m Q x z C ? S h e e t 1 ! R 3 1 7 8 C 1 : R 3 1 7 9 C 1 / 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4 3 " / > < d 1 p 1 : _ l a b e l s > < d 2 : K e y V a l u e O f s t r i n g a n y T y p e > < d 2 : K e y > L a b e l < / d 2 : K e y > < d 2 : V a l u e   z : I d = " i 9 2 5 4 "   i : t y p e = " d 1 p 1 : L a b e l " > < d 1 p 1 : P a r e n t   z : R e f = " i 9 2 5 0 " / > < d 1 p 1 : U U I D > d 8 W y l M T N 4 Z G D 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2 5 5 "   i : t y p e = " d 1 p 1 : E l e m e n t s " > < d 1 p 1 : P a r e n t   z : R e f = " i 9 2 5 0 " / > < d 1 p 1 : U U I D > x r A c F e Q Z d 2 r v < / d 1 p 1 : U U I D > < d 1 p 1 : _ c o n t e x t C o l l e c t i o n s > < d 2 : K e y V a l u e O f a n y T y p e C o m p o n e n t C o l l e c t i o n O f a n y T y p e g W H h t R N j > < d 2 : K e y   z : R e f = " i 3 2 " / > < d 2 : V a l u e   z : I d = " i 9 2 5 6 " > < d 1 p 1 : U U I D > K E g e T y T f D Q r I < / d 1 p 1 : U U I D > < d 1 p 1 : _ e l e m e n t s > < d 2 : a n y T y p e   z : I d = " i 9 2 5 7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9 2 5 0 " / > < d 1 p 1 : U U I D > n q Q c N D z e E S h o < / d 1 p 1 : U U I D > < d 1 p 1 : _ p r o p e r t i e s   z : I d = " i 9 2 5 8 "   i : t y p e = " d 1 p 1 : M D M P r o p e r t i e s " > < d 1 p 1 : P a r e n t   z : R e f = " i 9 2 5 7 " / > < d 1 p 1 : U U I D > P v n X k d T n c A a 3 < / d 1 p 1 : U U I D > < d 1 p 1 : _ c o n t e x t C o l l e c t i o n s > < d 2 : K e y V a l u e O f a n y T y p e C o m p o n e n t C o l l e c t i o n O f a n y T y p e g W H h t R N j > < d 2 : K e y   z : R e f = " i 3 2 " / > < d 2 : V a l u e   z : I d = " i 9 2 5 9 " > < d 1 p 1 : U U I D > C X j r X E U o h 7 g v < / d 1 p 1 : U U I D > < d 1 p 1 : _ e l e m e n t s > < d 2 : a n y T y p e   z : I d = " i 9 2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5 7 " / > < d 1 p 1 : U U I D > g w I i 1 0 M O g c F A < / d 1 p 1 : U U I D > < d 1 p 1 : C o n t a i n e r   z : R e f = " i 9 2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 a B L p i x H m Q x z C ? S h e e t 1 ! R 3 1 8 0 C 1 : R 3 1 8 1 C 1 / 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6 1 "   i : t y p e = " d 1 p 1 : L a b e l " > < d 1 p 1 : P a r e n t   z : R e f = " i 9 2 5 7 " / > < d 1 p 1 : U U I D > w 1 A 2 k m 9 4 h 1 X 6 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6 2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9 2 5 0 " / > < d 1 p 1 : U U I D > j t 1 5 t I i 0 a P d b < / d 1 p 1 : U U I D > < d 1 p 1 : _ p r o p e r t i e s   z : I d = " i 9 2 6 3 "   i : t y p e = " d 1 p 1 : M D M P r o p e r t i e s " > < d 1 p 1 : P a r e n t   z : R e f = " i 9 2 6 2 " / > < d 1 p 1 : U U I D > b 5 G K 4 Z c 4 P N X c < / d 1 p 1 : U U I D > < d 1 p 1 : _ c o n t e x t C o l l e c t i o n s > < d 2 : K e y V a l u e O f a n y T y p e C o m p o n e n t C o l l e c t i o n O f a n y T y p e g W H h t R N j > < d 2 : K e y   z : R e f = " i 3 2 " / > < d 2 : V a l u e   z : I d = " i 9 2 6 4 " > < d 1 p 1 : U U I D > I 5 t s P Y j V P 2 v y < / d 1 p 1 : U U I D > < d 1 p 1 : _ e l e m e n t s > < d 2 : a n y T y p e   z : I d = " i 9 2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6 2 " / > < d 1 p 1 : U U I D > R w u m y M Y m S i K c < / d 1 p 1 : U U I D > < d 1 p 1 : C o n t a i n e r   z : R e f = " i 9 2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 a B L p i x H m Q x z C ? S h e e t 1 ! R 3 1 8 2 C 1 : R 3 1 8 3 C 1 / 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6 6 "   i : t y p e = " d 1 p 1 : L a b e l " > < d 1 p 1 : P a r e n t   z : R e f = " i 9 2 6 2 " / > < d 1 p 1 : U U I D > R v l J q N e r X k 4 b 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6 7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9 2 5 0 " / > < d 1 p 1 : U U I D > j H U U h e n d D C z C < / d 1 p 1 : U U I D > < d 1 p 1 : _ p r o p e r t i e s   z : I d = " i 9 2 6 8 "   i : t y p e = " d 1 p 1 : M D M P r o p e r t i e s " > < d 1 p 1 : P a r e n t   z : R e f = " i 9 2 6 7 " / > < d 1 p 1 : U U I D > y J u I f l g a Y r Y 7 < / d 1 p 1 : U U I D > < d 1 p 1 : _ c o n t e x t C o l l e c t i o n s > < d 2 : K e y V a l u e O f a n y T y p e C o m p o n e n t C o l l e c t i o n O f a n y T y p e g W H h t R N j > < d 2 : K e y   z : R e f = " i 3 2 " / > < d 2 : V a l u e   z : I d = " i 9 2 6 9 " > < d 1 p 1 : U U I D > F f 8 I 3 u w p L S 0 I < / d 1 p 1 : U U I D > < d 1 p 1 : _ e l e m e n t s > < d 2 : a n y T y p e   z : I d = " i 9 2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6 7 " / > < d 1 p 1 : U U I D > i 1 G C 0 w K m v R u F < / d 1 p 1 : U U I D > < d 1 p 1 : C o n t a i n e r   z : R e f = " i 9 2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 a B L p i x H m Q x z C ? S h e e t 1 ! R 3 1 8 4 C 1 : R 3 1 8 5 C 1 / 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7 1 "   i : t y p e = " d 1 p 1 : L a b e l " > < d 1 p 1 : P a r e n t   z : R e f = " i 9 2 6 7 " / > < d 1 p 1 : U U I D > B K k 4 g h x T 6 i 8 G 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7 2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9 2 5 0 " / > < d 1 p 1 : U U I D > Q Z 5 A i H S m k e r U < / d 1 p 1 : U U I D > < d 1 p 1 : _ p r o p e r t i e s   z : I d = " i 9 2 7 3 "   i : t y p e = " d 1 p 1 : M D M P r o p e r t i e s " > < d 1 p 1 : P a r e n t   z : R e f = " i 9 2 7 2 " / > < d 1 p 1 : U U I D > h a 0 o W V Z o Y x f T < / d 1 p 1 : U U I D > < d 1 p 1 : _ c o n t e x t C o l l e c t i o n s > < d 2 : K e y V a l u e O f a n y T y p e C o m p o n e n t C o l l e c t i o n O f a n y T y p e g W H h t R N j > < d 2 : K e y   z : R e f = " i 3 2 " / > < d 2 : V a l u e   z : I d = " i 9 2 7 4 " > < d 1 p 1 : U U I D > L P s i x g R p U l d p < / d 1 p 1 : U U I D > < d 1 p 1 : _ e l e m e n t s > < d 2 : a n y T y p e   z : I d = " i 9 2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7 2 " / > < d 1 p 1 : U U I D > Z d l n h x M 0 w 3 e d < / d 1 p 1 : U U I D > < d 1 p 1 : C o n t a i n e r   z : R e f = " i 9 2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 a B L p i x H m Q x z C ? S h e e t 1 ! R 3 1 8 6 C 1 : R 3 1 8 7 C 1 / 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7 6 "   i : t y p e = " d 1 p 1 : L a b e l " > < d 1 p 1 : P a r e n t   z : R e f = " i 9 2 7 2 " / > < d 1 p 1 : U U I D > C a 9 o P q Q i d Q o A 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7 7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9 2 5 0 " / > < d 1 p 1 : U U I D > p r r p Q V 0 R W U N a < / d 1 p 1 : U U I D > < d 1 p 1 : _ p r o p e r t i e s   z : I d = " i 9 2 7 8 "   i : t y p e = " d 1 p 1 : M D M P r o p e r t i e s " > < d 1 p 1 : P a r e n t   z : R e f = " i 9 2 7 7 " / > < d 1 p 1 : U U I D > u H S 1 3 M u 2 V y z k < / d 1 p 1 : U U I D > < d 1 p 1 : _ c o n t e x t C o l l e c t i o n s > < d 2 : K e y V a l u e O f a n y T y p e C o m p o n e n t C o l l e c t i o n O f a n y T y p e g W H h t R N j > < d 2 : K e y   z : R e f = " i 3 2 " / > < d 2 : V a l u e   z : I d = " i 9 2 7 9 " > < d 1 p 1 : U U I D > C m z P 9 E w D 7 L K 3 < / d 1 p 1 : U U I D > < d 1 p 1 : _ e l e m e n t s > < d 2 : a n y T y p e   z : I d = " i 9 2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7 7 " / > < d 1 p 1 : U U I D > m x H m l p i U w P p q < / d 1 p 1 : U U I D > < d 1 p 1 : C o n t a i n e r   z : R e f = " i 9 2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 a B L p i x H m Q x z C ? S h e e t 1 ! R 3 1 8 8 C 1 : R 3 1 8 9 C 1 / 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8 1 "   i : t y p e = " d 1 p 1 : L a b e l " > < d 1 p 1 : P a r e n t   z : R e f = " i 9 2 7 7 " / > < d 1 p 1 : U U I D > b P z 2 S f 7 t M j z j 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8 2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9 2 5 0 " / > < d 1 p 1 : U U I D > S 4 7 2 J e Q Y p f X m < / d 1 p 1 : U U I D > < d 1 p 1 : _ p r o p e r t i e s   z : I d = " i 9 2 8 3 "   i : t y p e = " d 1 p 1 : M D M P r o p e r t i e s " > < d 1 p 1 : P a r e n t   z : R e f = " i 9 2 8 2 " / > < d 1 p 1 : U U I D > L b w H 2 l T r p B j 4 < / d 1 p 1 : U U I D > < d 1 p 1 : _ c o n t e x t C o l l e c t i o n s > < d 2 : K e y V a l u e O f a n y T y p e C o m p o n e n t C o l l e c t i o n O f a n y T y p e g W H h t R N j > < d 2 : K e y   z : R e f = " i 3 2 " / > < d 2 : V a l u e   z : I d = " i 9 2 8 4 " > < d 1 p 1 : U U I D > y 7 0 r I b f t 7 Z G G < / d 1 p 1 : U U I D > < d 1 p 1 : _ e l e m e n t s > < d 2 : a n y T y p e   z : I d = " i 9 2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8 2 " / > < d 1 p 1 : U U I D > E I R q Q e y y 7 I B j < / d 1 p 1 : U U I D > < d 1 p 1 : C o n t a i n e r   z : R e f = " i 9 2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 a B L p i x H m Q x z C ? S h e e t 1 ! R 3 1 9 0 C 1 : R 3 1 9 1 C 1 / 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8 6 "   i : t y p e = " d 1 p 1 : L a b e l " > < d 1 p 1 : P a r e n t   z : R e f = " i 9 2 8 2 " / > < d 1 p 1 : U U I D > c Q Y 9 A b 5 C 1 M 4 D 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8 7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9 2 5 0 " / > < d 1 p 1 : U U I D > B G g h n Q s n F m E 4 < / d 1 p 1 : U U I D > < d 1 p 1 : _ p r o p e r t i e s   z : I d = " i 9 2 8 8 "   i : t y p e = " d 1 p 1 : M D M P r o p e r t i e s " > < d 1 p 1 : P a r e n t   z : R e f = " i 9 2 8 7 " / > < d 1 p 1 : U U I D > P o L W 2 d O t N M o o < / d 1 p 1 : U U I D > < d 1 p 1 : _ c o n t e x t C o l l e c t i o n s > < d 2 : K e y V a l u e O f a n y T y p e C o m p o n e n t C o l l e c t i o n O f a n y T y p e g W H h t R N j > < d 2 : K e y   z : R e f = " i 3 2 " / > < d 2 : V a l u e   z : I d = " i 9 2 8 9 " > < d 1 p 1 : U U I D > q 1 M V u 5 t z U q C t < / d 1 p 1 : U U I D > < d 1 p 1 : _ e l e m e n t s > < d 2 : a n y T y p e   z : I d = " i 9 2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8 7 " / > < d 1 p 1 : U U I D > Q n a K N w 7 0 5 R Y e < / d 1 p 1 : U U I D > < d 1 p 1 : C o n t a i n e r   z : R e f = " i 9 2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 a B L p i x H m Q x z C ? S h e e t 1 ! R 3 1 9 2 C 1 : R 3 1 9 3 C 1 / 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9 1 "   i : t y p e = " d 1 p 1 : L a b e l " > < d 1 p 1 : P a r e n t   z : R e f = " i 9 2 8 7 " / > < d 1 p 1 : U U I D > p c G k H m y 6 M e Y 8 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9 2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9 2 5 0 " / > < d 1 p 1 : U U I D > a l h O a y E b x k P p < / d 1 p 1 : U U I D > < d 1 p 1 : _ p r o p e r t i e s   z : I d = " i 9 2 9 3 "   i : t y p e = " d 1 p 1 : M D M P r o p e r t i e s " > < d 1 p 1 : P a r e n t   z : R e f = " i 9 2 9 2 " / > < d 1 p 1 : U U I D > M I 1 e K X 3 1 e o 1 Z < / d 1 p 1 : U U I D > < d 1 p 1 : _ c o n t e x t C o l l e c t i o n s > < d 2 : K e y V a l u e O f a n y T y p e C o m p o n e n t C o l l e c t i o n O f a n y T y p e g W H h t R N j > < d 2 : K e y   z : R e f = " i 3 2 " / > < d 2 : V a l u e   z : I d = " i 9 2 9 4 " > < d 1 p 1 : U U I D > O d D B a N P n m d C O < / d 1 p 1 : U U I D > < d 1 p 1 : _ e l e m e n t s > < d 2 : a n y T y p e   z : I d = " i 9 2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9 2 " / > < d 1 p 1 : U U I D > C D g c O z s i c t G m < / d 1 p 1 : U U I D > < d 1 p 1 : C o n t a i n e r   z : R e f = " i 9 2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 a B L p i x H m Q x z C ? S h e e t 1 ! R 3 1 9 4 C 1 : R 3 1 9 5 C 1 / 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9 6 "   i : t y p e = " d 1 p 1 : L a b e l " > < d 1 p 1 : P a r e n t   z : R e f = " i 9 2 9 2 " / > < d 1 p 1 : U U I D > N P K g v w j N M b 2 z 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9 7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9 2 5 0 " / > < d 1 p 1 : U U I D > p f z t 1 m K 5 C d q N < / d 1 p 1 : U U I D > < d 1 p 1 : _ p r o p e r t i e s   z : I d = " i 9 2 9 8 "   i : t y p e = " d 1 p 1 : M D M P r o p e r t i e s " > < d 1 p 1 : P a r e n t   z : R e f = " i 9 2 9 7 " / > < d 1 p 1 : U U I D > E P o 7 x K O q x A 1 v < / d 1 p 1 : U U I D > < d 1 p 1 : _ c o n t e x t C o l l e c t i o n s > < d 2 : K e y V a l u e O f a n y T y p e C o m p o n e n t C o l l e c t i o n O f a n y T y p e g W H h t R N j > < d 2 : K e y   z : R e f = " i 3 2 " / > < d 2 : V a l u e   z : I d = " i 9 2 9 9 " > < d 1 p 1 : U U I D > k 6 Z t C w 1 x F n a G < / d 1 p 1 : U U I D > < d 1 p 1 : _ e l e m e n t s > < d 2 : a n y T y p e   z : I d = " i 9 3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9 7 " / > < d 1 p 1 : U U I D > s b o q 5 T 7 k X c 6 L < / d 1 p 1 : U U I D > < d 1 p 1 : C o n t a i n e r   z : R e f = " i 9 2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 a B L p i x H m Q x z C ? S h e e t 1 ! R 3 1 9 6 C 1 : R 3 1 9 7 C 1 / 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3 0 1 "   i : t y p e = " d 1 p 1 : L a b e l " > < d 1 p 1 : P a r e n t   z : R e f = " i 9 2 9 7 " / > < d 1 p 1 : U U I D > d B 5 7 Z 7 L x k 6 r D 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0 2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9 2 5 0 " / > < d 1 p 1 : U U I D > G K X v U s Z L c 6 Z x < / d 1 p 1 : U U I D > < d 1 p 1 : _ p r o p e r t i e s   z : I d = " i 9 3 0 3 "   i : t y p e = " d 1 p 1 : M D M P r o p e r t i e s " > < d 1 p 1 : P a r e n t   z : R e f = " i 9 3 0 2 " / > < d 1 p 1 : U U I D > d R 1 b O X c C L v v S < / d 1 p 1 : U U I D > < d 1 p 1 : _ c o n t e x t C o l l e c t i o n s > < d 2 : K e y V a l u e O f a n y T y p e C o m p o n e n t C o l l e c t i o n O f a n y T y p e g W H h t R N j > < d 2 : K e y   z : R e f = " i 3 2 " / > < d 2 : V a l u e   z : I d = " i 9 3 0 4 " > < d 1 p 1 : U U I D > V 9 g r 0 T g c z h G V < / d 1 p 1 : U U I D > < d 1 p 1 : _ e l e m e n t s > < d 2 : a n y T y p e   z : I d = " i 9 3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0 2 " / > < d 1 p 1 : U U I D > a j v e D T Y P 9 O I v < / d 1 p 1 : U U I D > < d 1 p 1 : C o n t a i n e r   z : R e f = " i 9 3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 a B L p i x H m Q x z C ? S h e e t 1 ! R 3 1 9 8 C 1 : R 3 1 9 9 C 1 / 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3 0 6 "   i : t y p e = " d 1 p 1 : L a b e l " > < d 1 p 1 : P a r e n t   z : R e f = " i 9 3 0 2 " / > < d 1 p 1 : U U I D > y F x o v Y 0 n m I Y S 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0 7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9 2 5 0 " / > < d 1 p 1 : U U I D > C e J B E D 5 x U j O L < / d 1 p 1 : U U I D > < d 1 p 1 : _ p r o p e r t i e s   z : I d = " i 9 3 0 8 "   i : t y p e = " d 1 p 1 : M D M P r o p e r t i e s " > < d 1 p 1 : P a r e n t   z : R e f = " i 9 3 0 7 " / > < d 1 p 1 : U U I D > v b i t K Y 5 G r W Q 5 < / d 1 p 1 : U U I D > < d 1 p 1 : _ c o n t e x t C o l l e c t i o n s > < d 2 : K e y V a l u e O f a n y T y p e C o m p o n e n t C o l l e c t i o n O f a n y T y p e g W H h t R N j > < d 2 : K e y   z : R e f = " i 3 2 " / > < d 2 : V a l u e   z : I d = " i 9 3 0 9 " > < d 1 p 1 : U U I D > o Q u D 6 e W C L g 5 p < / d 1 p 1 : U U I D > < d 1 p 1 : _ e l e m e n t s > < d 2 : a n y T y p e   z : I d = " i 9 3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0 7 " / > < d 1 p 1 : U U I D > f 8 8 2 X f S L 1 w x Z < / d 1 p 1 : U U I D > < d 1 p 1 : C o n t a i n e r   z : R e f = " i 9 3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 a B L p i x H m Q x z C ? S h e e t 1 ! R 3 2 0 0 C 1 : R 3 2 0 1 C 1 / 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3 1 1 "   i : t y p e = " d 1 p 1 : L a b e l " > < d 1 p 1 : P a r e n t   z : R e f = " i 9 3 0 7 " / > < d 1 p 1 : U U I D > F Q S V D I g Z 2 m r x 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3 1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9 0 4 2 " / > < d 1 p 1 : U U I D > g o 8 k u y G 7 v m Q 1 < / d 1 p 1 : U U I D > < d 1 p 1 : _ p r o p e r t i e s   z : I d = " i 9 3 1 3 "   i : t y p e = " d 1 p 1 : M D M P r o p e r t i e s " > < d 1 p 1 : P a r e n t   z : R e f = " i 9 3 1 2 " / > < d 1 p 1 : U U I D > n x S a l 9 o K T 0 r y < / d 1 p 1 : U U I D > < d 1 p 1 : _ c o n t e x t C o l l e c t i o n s > < d 2 : K e y V a l u e O f a n y T y p e C o m p o n e n t C o l l e c t i o n O f a n y T y p e g W H h t R N j > < d 2 : K e y   z : R e f = " i 3 2 " / > < d 2 : V a l u e   z : I d = " i 9 3 1 4 " > < d 1 p 1 : U U I D > d V S g 2 G k Z g 3 H M < / d 1 p 1 : U U I D > < d 1 p 1 : _ e l e m e n t s > < d 2 : a n y T y p e   z : I d = " i 9 3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1 2 " / > < d 1 p 1 : U U I D > V D u L D E E B d V R K < / d 1 p 1 : U U I D > < d 1 p 1 : C o n t a i n e r   z : R e f = " i 9 3 1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 a B L p i x H m Q x z C ? S h e e t 1 ! R 3 2 0 2 C 1 / 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3 1 6 "   i : t y p e = " d 1 p 1 : L a b e l " > < d 1 p 1 : P a r e n t   z : R e f = " i 9 3 1 2 " / > < d 1 p 1 : U U I D > M n p 6 X b M e 9 b K 1 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1 7 "   i : t y p e = " d 1 p 1 : E l e m e n t s " > < d 1 p 1 : P a r e n t   z : R e f = " i 9 3 1 2 " / > < d 1 p 1 : U U I D > n D g D j U q J h F G 2 < / d 1 p 1 : U U I D > < d 1 p 1 : _ c o n t e x t C o l l e c t i o n s > < d 2 : K e y V a l u e O f a n y T y p e C o m p o n e n t C o l l e c t i o n O f a n y T y p e g W H h t R N j > < d 2 : K e y   z : R e f = " i 3 2 " / > < d 2 : V a l u e   z : I d = " i 9 3 1 8 " > < d 1 p 1 : U U I D > t Z C C K N O 0 i l z q < / d 1 p 1 : U U I D > < d 1 p 1 : _ e l e m e n t s > < d 2 : a n y T y p e   z : I d = " i 9 3 1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9 3 1 2 " / > < d 1 p 1 : U U I D > O C Y a 6 H T F F Z 2 u < / d 1 p 1 : U U I D > < d 1 p 1 : _ p r o p e r t i e s   z : I d = " i 9 3 2 0 "   i : t y p e = " d 1 p 1 : M D M P r o p e r t i e s " > < d 1 p 1 : P a r e n t   z : R e f = " i 9 3 1 9 " / > < d 1 p 1 : U U I D > K 6 b L 2 v V w R K T B < / d 1 p 1 : U U I D > < d 1 p 1 : _ c o n t e x t C o l l e c t i o n s > < d 2 : K e y V a l u e O f a n y T y p e C o m p o n e n t C o l l e c t i o n O f a n y T y p e g W H h t R N j > < d 2 : K e y   z : R e f = " i 3 2 " / > < d 2 : V a l u e   z : I d = " i 9 3 2 1 " > < d 1 p 1 : U U I D > K x T v M Y 1 2 p F 9 i < / d 1 p 1 : U U I D > < d 1 p 1 : _ e l e m e n t s > < d 2 : a n y T y p e   z : I d = " i 9 3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1 9 " / > < d 1 p 1 : U U I D > N d H P w q U O D I T 5 < / d 1 p 1 : U U I D > < d 1 p 1 : C o n t a i n e r   z : R e f = " i 9 3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 a B L p i x H m Q x z C ? S h e e t 1 ! R 3 2 0 3 C 1 : R 3 2 0 4 C 1 / 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1 7 " / > < d 1 p 1 : _ l a b e l s > < d 2 : K e y V a l u e O f s t r i n g a n y T y p e > < d 2 : K e y > L a b e l < / d 2 : K e y > < d 2 : V a l u e   z : I d = " i 9 3 2 3 "   i : t y p e = " d 1 p 1 : L a b e l " > < d 1 p 1 : P a r e n t   z : R e f = " i 9 3 1 9 " / > < d 1 p 1 : U U I D > C x h 1 H F x d h T 1 q 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2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9 3 1 2 " / > < d 1 p 1 : U U I D > F G O 5 N f x o 1 O I U < / d 1 p 1 : U U I D > < d 1 p 1 : _ p r o p e r t i e s   z : I d = " i 9 3 2 5 "   i : t y p e = " d 1 p 1 : M D M P r o p e r t i e s " > < d 1 p 1 : P a r e n t   z : R e f = " i 9 3 2 4 " / > < d 1 p 1 : U U I D > i Y h v i V 5 Q v s 8 Q < / d 1 p 1 : U U I D > < d 1 p 1 : _ c o n t e x t C o l l e c t i o n s > < d 2 : K e y V a l u e O f a n y T y p e C o m p o n e n t C o l l e c t i o n O f a n y T y p e g W H h t R N j > < d 2 : K e y   z : R e f = " i 3 2 " / > < d 2 : V a l u e   z : I d = " i 9 3 2 6 " > < d 1 p 1 : U U I D > n T z F c Z f H 6 3 5 Z < / d 1 p 1 : U U I D > < d 1 p 1 : _ e l e m e n t s > < d 2 : a n y T y p e   z : I d = " i 9 3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2 4 " / > < d 1 p 1 : U U I D > h G A l 0 E 7 E e X G y < / d 1 p 1 : U U I D > < d 1 p 1 : C o n t a i n e r   z : R e f = " i 9 3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 a B L p i x H m Q x z C ? S h e e t 1 ! R 3 2 0 5 C 1 : R 3 2 0 6 C 1 / 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1 7 " / > < d 1 p 1 : _ l a b e l s > < d 2 : K e y V a l u e O f s t r i n g a n y T y p e > < d 2 : K e y > L a b e l < / d 2 : K e y > < d 2 : V a l u e   z : I d = " i 9 3 2 8 "   i : t y p e = " d 1 p 1 : L a b e l " > < d 1 p 1 : P a r e n t   z : R e f = " i 9 3 2 4 " / > < d 1 p 1 : U U I D > C Z b S M A d z o N v H 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2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9 3 1 2 " / > < d 1 p 1 : U U I D > s 8 Z T W s 1 T C Z 1 s < / d 1 p 1 : U U I D > < d 1 p 1 : _ p r o p e r t i e s   z : I d = " i 9 3 3 0 "   i : t y p e = " d 1 p 1 : M D M P r o p e r t i e s " > < d 1 p 1 : P a r e n t   z : R e f = " i 9 3 2 9 " / > < d 1 p 1 : U U I D > s I U U K u x i e 1 d c < / d 1 p 1 : U U I D > < d 1 p 1 : _ c o n t e x t C o l l e c t i o n s > < d 2 : K e y V a l u e O f a n y T y p e C o m p o n e n t C o l l e c t i o n O f a n y T y p e g W H h t R N j > < d 2 : K e y   z : R e f = " i 3 2 " / > < d 2 : V a l u e   z : I d = " i 9 3 3 1 " > < d 1 p 1 : U U I D > s P w o n M 9 w c H G b < / d 1 p 1 : U U I D > < d 1 p 1 : _ e l e m e n t s > < d 2 : a n y T y p e   z : I d = " i 9 3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2 9 " / > < d 1 p 1 : U U I D > Q U a q v 3 x Y N B O T < / d 1 p 1 : U U I D > < d 1 p 1 : C o n t a i n e r   z : R e f = " i 9 3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 a B L p i x H m Q x z C ? S h e e t 1 ! R 3 2 0 7 C 1 : R 3 2 0 8 C 1 / 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1 7 " / > < d 1 p 1 : _ l a b e l s > < d 2 : K e y V a l u e O f s t r i n g a n y T y p e > < d 2 : K e y > L a b e l < / d 2 : K e y > < d 2 : V a l u e   z : I d = " i 9 3 3 3 "   i : t y p e = " d 1 p 1 : L a b e l " > < d 1 p 1 : P a r e n t   z : R e f = " i 9 3 2 9 " / > < d 1 p 1 : U U I D > Q T m B d 4 s o j t A O 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3 3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0 4 2 " / > < d 1 p 1 : U U I D > M U M e n 5 W X O t g t < / d 1 p 1 : U U I D > < d 1 p 1 : _ p r o p e r t i e s   z : I d = " i 9 3 3 5 "   i : t y p e = " d 1 p 1 : M D M P r o p e r t i e s " > < d 1 p 1 : P a r e n t   z : R e f = " i 9 3 3 4 " / > < d 1 p 1 : U U I D > E L 6 M G Y 4 x n j u l < / d 1 p 1 : U U I D > < d 1 p 1 : _ c o n t e x t C o l l e c t i o n s > < d 2 : K e y V a l u e O f a n y T y p e C o m p o n e n t C o l l e c t i o n O f a n y T y p e g W H h t R N j > < d 2 : K e y   z : R e f = " i 3 2 " / > < d 2 : V a l u e   z : I d = " i 9 3 3 6 " > < d 1 p 1 : U U I D > P U b R Y V V t C 1 9 1 < / d 1 p 1 : U U I D > < d 1 p 1 : _ e l e m e n t s > < d 2 : a n y T y p e   z : I d = " i 9 3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3 4 " / > < d 1 p 1 : U U I D > Q H y k E F O 0 A d j c < / d 1 p 1 : U U I D > < d 1 p 1 : C o n t a i n e r   z : R e f = " i 9 3 3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 a B L p i x H m Q x z C ? S h e e t 1 ! R 3 2 0 9 C 1 / 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3 3 8 "   i : t y p e = " d 1 p 1 : L a b e l " > < d 1 p 1 : P a r e n t   z : R e f = " i 9 3 3 4 " / > < d 1 p 1 : U U I D > D s P z t k o l x 3 R b 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3 9 "   i : t y p e = " d 1 p 1 : E l e m e n t s " > < d 1 p 1 : P a r e n t   z : R e f = " i 9 3 3 4 " / > < d 1 p 1 : U U I D > c i W 2 w H H F o u l 9 < / d 1 p 1 : U U I D > < d 1 p 1 : _ c o n t e x t C o l l e c t i o n s > < d 2 : K e y V a l u e O f a n y T y p e C o m p o n e n t C o l l e c t i o n O f a n y T y p e g W H h t R N j > < d 2 : K e y   z : R e f = " i 3 2 " / > < d 2 : V a l u e   z : I d = " i 9 3 4 0 " > < d 1 p 1 : U U I D > v 6 a l v x M U g 1 6 E < / d 1 p 1 : U U I D > < d 1 p 1 : _ e l e m e n t s > < d 2 : a n y T y p e   z : I d = " i 9 3 4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9 3 3 4 " / > < d 1 p 1 : U U I D > d e m G m b F A b A s g < / d 1 p 1 : U U I D > < d 1 p 1 : _ p r o p e r t i e s   z : I d = " i 9 3 4 2 "   i : t y p e = " d 1 p 1 : M D M P r o p e r t i e s " > < d 1 p 1 : P a r e n t   z : R e f = " i 9 3 4 1 " / > < d 1 p 1 : U U I D > N y p E M T y v k 0 X a < / d 1 p 1 : U U I D > < d 1 p 1 : _ c o n t e x t C o l l e c t i o n s > < d 2 : K e y V a l u e O f a n y T y p e C o m p o n e n t C o l l e c t i o n O f a n y T y p e g W H h t R N j > < d 2 : K e y   z : R e f = " i 3 2 " / > < d 2 : V a l u e   z : I d = " i 9 3 4 3 " > < d 1 p 1 : U U I D > Y f A 1 q f R M L G 2 9 < / d 1 p 1 : U U I D > < d 1 p 1 : _ e l e m e n t s > < d 2 : a n y T y p e   z : I d = " i 9 3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4 1 " / > < d 1 p 1 : U U I D > e V t i U 4 k 0 v 9 B k < / d 1 p 1 : U U I D > < d 1 p 1 : C o n t a i n e r   z : R e f = " i 9 3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 a B L p i x H m Q x z C ? S h e e t 1 ! R 3 2 1 0 C 1 : R 3 2 1 1 C 1 / 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3 9 " / > < d 1 p 1 : _ l a b e l s > < d 2 : K e y V a l u e O f s t r i n g a n y T y p e > < d 2 : K e y > L a b e l < / d 2 : K e y > < d 2 : V a l u e   z : I d = " i 9 3 4 5 "   i : t y p e = " d 1 p 1 : L a b e l " > < d 1 p 1 : P a r e n t   z : R e f = " i 9 3 4 1 " / > < d 1 p 1 : U U I D > x i 8 W y R A 3 O 4 1 m 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4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9 3 3 4 " / > < d 1 p 1 : U U I D > O v D R W S y o h x Z G < / d 1 p 1 : U U I D > < d 1 p 1 : _ p r o p e r t i e s   z : I d = " i 9 3 4 7 "   i : t y p e = " d 1 p 1 : M D M P r o p e r t i e s " > < d 1 p 1 : P a r e n t   z : R e f = " i 9 3 4 6 " / > < d 1 p 1 : U U I D > j R g t F O Q f u X H j < / d 1 p 1 : U U I D > < d 1 p 1 : _ c o n t e x t C o l l e c t i o n s > < d 2 : K e y V a l u e O f a n y T y p e C o m p o n e n t C o l l e c t i o n O f a n y T y p e g W H h t R N j > < d 2 : K e y   z : R e f = " i 3 2 " / > < d 2 : V a l u e   z : I d = " i 9 3 4 8 " > < d 1 p 1 : U U I D > E W K f L W Q J 5 q e 2 < / d 1 p 1 : U U I D > < d 1 p 1 : _ e l e m e n t s > < d 2 : a n y T y p e   z : I d = " i 9 3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4 6 " / > < d 1 p 1 : U U I D > e Q b q P h p d e a M Y < / d 1 p 1 : U U I D > < d 1 p 1 : C o n t a i n e r   z : R e f = " i 9 3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 a B L p i x H m Q x z C ? S h e e t 1 ! R 3 2 1 2 C 1 : R 3 2 1 3 C 1 / 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3 9 " / > < d 1 p 1 : _ l a b e l s > < d 2 : K e y V a l u e O f s t r i n g a n y T y p e > < d 2 : K e y > L a b e l < / d 2 : K e y > < d 2 : V a l u e   z : I d = " i 9 3 5 0 "   i : t y p e = " d 1 p 1 : L a b e l " > < d 1 p 1 : P a r e n t   z : R e f = " i 9 3 4 6 " / > < d 1 p 1 : U U I D > L L 0 d X m r K I 1 P j 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3 5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0 4 2 " / > < d 1 p 1 : U U I D > q 1 W t K V u A Q U C M < / d 1 p 1 : U U I D > < d 1 p 1 : _ p r o p e r t i e s   z : I d = " i 9 3 5 2 "   i : t y p e = " d 1 p 1 : M D M P r o p e r t i e s " > < d 1 p 1 : P a r e n t   z : R e f = " i 9 3 5 1 " / > < d 1 p 1 : U U I D > z i H 7 0 X P N O K d 8 < / d 1 p 1 : U U I D > < d 1 p 1 : _ c o n t e x t C o l l e c t i o n s > < d 2 : K e y V a l u e O f a n y T y p e C o m p o n e n t C o l l e c t i o n O f a n y T y p e g W H h t R N j > < d 2 : K e y   z : R e f = " i 3 2 " / > < d 2 : V a l u e   z : I d = " i 9 3 5 3 " > < d 1 p 1 : U U I D > m E p Z t 2 p A x p J z < / d 1 p 1 : U U I D > < d 1 p 1 : _ e l e m e n t s > < d 2 : a n y T y p e   z : I d = " i 9 3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5 1 " / > < d 1 p 1 : U U I D > p l P N s o E p J w h o < / d 1 p 1 : U U I D > < d 1 p 1 : C o n t a i n e r   z : R e f = " i 9 3 5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 a B L p i x H m Q x z C ? S h e e t 1 ! R 3 2 1 4 C 1 / 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3 5 5 "   i : t y p e = " d 1 p 1 : L a b e l " > < d 1 p 1 : P a r e n t   z : R e f = " i 9 3 5 1 " / > < d 1 p 1 : U U I D > k 1 m T 8 k g 1 J o B j 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5 6 "   i : t y p e = " d 1 p 1 : E l e m e n t s " > < d 1 p 1 : P a r e n t   z : R e f = " i 9 3 5 1 " / > < d 1 p 1 : U U I D > j R K Q k U l X 4 R L D < / d 1 p 1 : U U I D > < d 1 p 1 : _ c o n t e x t C o l l e c t i o n s > < d 2 : K e y V a l u e O f a n y T y p e C o m p o n e n t C o l l e c t i o n O f a n y T y p e g W H h t R N j > < d 2 : K e y   z : R e f = " i 3 2 " / > < d 2 : V a l u e   z : I d = " i 9 3 5 7 " > < d 1 p 1 : U U I D > t O 8 f b 1 4 I 4 A C 1 < / d 1 p 1 : U U I D > < d 1 p 1 : _ e l e m e n t s > < d 2 : a n y T y p e   z : I d = " i 9 3 5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9 3 5 1 " / > < d 1 p 1 : U U I D > I d b 6 u p R K o q w T < / d 1 p 1 : U U I D > < d 1 p 1 : _ p r o p e r t i e s   z : I d = " i 9 3 5 9 "   i : t y p e = " d 1 p 1 : M D M P r o p e r t i e s " > < d 1 p 1 : P a r e n t   z : R e f = " i 9 3 5 8 " / > < d 1 p 1 : U U I D > M T U j b R o a x c 5 L < / d 1 p 1 : U U I D > < d 1 p 1 : _ c o n t e x t C o l l e c t i o n s > < d 2 : K e y V a l u e O f a n y T y p e C o m p o n e n t C o l l e c t i o n O f a n y T y p e g W H h t R N j > < d 2 : K e y   z : R e f = " i 3 2 " / > < d 2 : V a l u e   z : I d = " i 9 3 6 0 " > < d 1 p 1 : U U I D > t Q v m w M m U Z S J O < / d 1 p 1 : U U I D > < d 1 p 1 : _ e l e m e n t s > < d 2 : a n y T y p e   z : I d = " i 9 3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5 8 " / > < d 1 p 1 : U U I D > G C g k F z z 8 i A K a < / d 1 p 1 : U U I D > < d 1 p 1 : C o n t a i n e r   z : R e f = " i 9 3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 a B L p i x H m Q x z C ? S h e e t 1 ! R 3 2 1 5 C 1 : R 3 2 1 6 C 1 / 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5 6 " / > < d 1 p 1 : _ l a b e l s > < d 2 : K e y V a l u e O f s t r i n g a n y T y p e > < d 2 : K e y > L a b e l < / d 2 : K e y > < d 2 : V a l u e   z : I d = " i 9 3 6 2 "   i : t y p e = " d 1 p 1 : L a b e l " > < d 1 p 1 : P a r e n t   z : R e f = " i 9 3 5 8 " / > < d 1 p 1 : U U I D > H k J e X 2 4 M c p e S 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6 3 "   i : t y p e = " d 1 p 1 : E l e m e n t s " > < d 1 p 1 : P a r e n t   z : R e f = " i 9 3 5 8 " / > < d 1 p 1 : U U I D > R F 6 E X C J s 0 t I g < / d 1 p 1 : U U I D > < d 1 p 1 : _ c o n t e x t C o l l e c t i o n s > < d 2 : K e y V a l u e O f a n y T y p e C o m p o n e n t C o l l e c t i o n O f a n y T y p e g W H h t R N j > < d 2 : K e y   z : R e f = " i 3 2 " / > < d 2 : V a l u e   z : I d = " i 9 3 6 4 " > < d 1 p 1 : U U I D > W 0 7 1 y A o j F F l o < / d 1 p 1 : U U I D > < d 1 p 1 : _ e l e m e n t s > < d 2 : a n y T y p e   z : I d = " i 9 3 6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9 3 5 8 " / > < d 1 p 1 : U U I D > l M x l h D e R A 4 6 k < / d 1 p 1 : U U I D > < d 1 p 1 : _ p r o p e r t i e s   z : I d = " i 9 3 6 6 "   i : t y p e = " d 1 p 1 : M D M P r o p e r t i e s " > < d 1 p 1 : P a r e n t   z : R e f = " i 9 3 6 5 " / > < d 1 p 1 : U U I D > c F j g A u C V q E U b < / d 1 p 1 : U U I D > < d 1 p 1 : _ c o n t e x t C o l l e c t i o n s > < d 2 : K e y V a l u e O f a n y T y p e C o m p o n e n t C o l l e c t i o n O f a n y T y p e g W H h t R N j > < d 2 : K e y   z : R e f = " i 3 2 " / > < d 2 : V a l u e   z : I d = " i 9 3 6 7 " > < d 1 p 1 : U U I D > u d 1 6 K M O 6 J F b Y < / d 1 p 1 : U U I D > < d 1 p 1 : _ e l e m e n t s > < d 2 : a n y T y p e   z : I d = " i 9 3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6 5 " / > < d 1 p 1 : U U I D > n D U 8 n 6 n 2 G U D q < / d 1 p 1 : U U I D > < d 1 p 1 : C o n t a i n e r   z : R e f = " i 9 3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 a B L p i x H m Q x z C ? S h e e t 1 ! R 3 2 1 7 C 1 : R 3 2 1 8 C 1 / 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6 3 " / > < d 1 p 1 : _ l a b e l s > < d 2 : K e y V a l u e O f s t r i n g a n y T y p e > < d 2 : K e y > L a b e l < / d 2 : K e y > < d 2 : V a l u e   z : I d = " i 9 3 6 9 "   i : t y p e = " d 1 p 1 : L a b e l " > < d 1 p 1 : P a r e n t   z : R e f = " i 9 3 6 5 " / > < d 1 p 1 : U U I D > D U p Z L M R h 1 Y 6 G 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7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9 3 5 8 " / > < d 1 p 1 : U U I D > R Q 1 1 M 4 C E k P g P < / d 1 p 1 : U U I D > < d 1 p 1 : _ p r o p e r t i e s   z : I d = " i 9 3 7 1 "   i : t y p e = " d 1 p 1 : M D M P r o p e r t i e s " > < d 1 p 1 : P a r e n t   z : R e f = " i 9 3 7 0 " / > < d 1 p 1 : U U I D > g F T q Q y j D s E r n < / d 1 p 1 : U U I D > < d 1 p 1 : _ c o n t e x t C o l l e c t i o n s > < d 2 : K e y V a l u e O f a n y T y p e C o m p o n e n t C o l l e c t i o n O f a n y T y p e g W H h t R N j > < d 2 : K e y   z : R e f = " i 3 2 " / > < d 2 : V a l u e   z : I d = " i 9 3 7 2 " > < d 1 p 1 : U U I D > w 1 y V w O R d o K v 7 < / d 1 p 1 : U U I D > < d 1 p 1 : _ e l e m e n t s > < d 2 : a n y T y p e   z : I d = " i 9 3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7 0 " / > < d 1 p 1 : U U I D > V D t t b d V j Z M T E < / d 1 p 1 : U U I D > < d 1 p 1 : C o n t a i n e r   z : R e f = " i 9 3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 a B L p i x H m Q x z C ? S h e e t 1 ! R 3 2 1 9 C 1 : R 3 2 2 0 C 1 / 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6 3 " / > < d 1 p 1 : _ l a b e l s > < d 2 : K e y V a l u e O f s t r i n g a n y T y p e > < d 2 : K e y > L a b e l < / d 2 : K e y > < d 2 : V a l u e   z : I d = " i 9 3 7 4 "   i : t y p e = " d 1 p 1 : L a b e l " > < d 1 p 1 : P a r e n t   z : R e f = " i 9 3 7 0 " / > < d 1 p 1 : U U I D > k i 1 F c r l z z a O g 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3 7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9 3 5 1 " / > < d 1 p 1 : U U I D > A 2 D 8 x h J 1 7 g W s < / d 1 p 1 : U U I D > < d 1 p 1 : _ p r o p e r t i e s   z : I d = " i 9 3 7 6 "   i : t y p e = " d 1 p 1 : M D M P r o p e r t i e s " > < d 1 p 1 : P a r e n t   z : R e f = " i 9 3 7 5 " / > < d 1 p 1 : U U I D > u j q V g Y r r X s D v < / d 1 p 1 : U U I D > < d 1 p 1 : _ c o n t e x t C o l l e c t i o n s > < d 2 : K e y V a l u e O f a n y T y p e C o m p o n e n t C o l l e c t i o n O f a n y T y p e g W H h t R N j > < d 2 : K e y   z : R e f = " i 3 2 " / > < d 2 : V a l u e   z : I d = " i 9 3 7 7 " > < d 1 p 1 : U U I D > H S F 1 D k B c V W Q M < / d 1 p 1 : U U I D > < d 1 p 1 : _ e l e m e n t s > < d 2 : a n y T y p e   z : I d = " i 9 3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7 5 " / > < d 1 p 1 : U U I D > E 0 m P t I N t j u c N < / d 1 p 1 : U U I D > < d 1 p 1 : C o n t a i n e r   z : R e f = " i 9 3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 a B L p i x H m Q x z C ? S h e e t 1 ! R 3 2 2 1 C 1 : R 3 2 2 2 C 1 / 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5 6 " / > < d 1 p 1 : _ l a b e l s > < d 2 : K e y V a l u e O f s t r i n g a n y T y p e > < d 2 : K e y > L a b e l < / d 2 : K e y > < d 2 : V a l u e   z : I d = " i 9 3 7 9 "   i : t y p e = " d 1 p 1 : L a b e l " > < d 1 p 1 : P a r e n t   z : R e f = " i 9 3 7 5 " / > < d 1 p 1 : U U I D > C q 4 z o o 2 L L J q z 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8 0 "   i : t y p e = " d 1 p 1 : E l e m e n t s " > < d 1 p 1 : P a r e n t   z : R e f = " i 9 3 7 5 " / > < d 1 p 1 : U U I D > C g 7 Q 4 e h G Q 9 Z g < / d 1 p 1 : U U I D > < d 1 p 1 : _ c o n t e x t C o l l e c t i o n s > < d 2 : K e y V a l u e O f a n y T y p e C o m p o n e n t C o l l e c t i o n O f a n y T y p e g W H h t R N j > < d 2 : K e y   z : R e f = " i 3 2 " / > < d 2 : V a l u e   z : I d = " i 9 3 8 1 " > < d 1 p 1 : U U I D > z H O A h 2 W o I H 6 R < / d 1 p 1 : U U I D > < d 1 p 1 : _ e l e m e n t s > < d 2 : a n y T y p e   z : I d = " i 9 3 8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9 3 7 5 " / > < d 1 p 1 : U U I D > d 3 6 d 8 P c a O M a 4 < / d 1 p 1 : U U I D > < d 1 p 1 : _ p r o p e r t i e s   z : I d = " i 9 3 8 3 "   i : t y p e = " d 1 p 1 : M D M P r o p e r t i e s " > < d 1 p 1 : P a r e n t   z : R e f = " i 9 3 8 2 " / > < d 1 p 1 : U U I D > c 5 7 Q e D l s A 7 k J < / d 1 p 1 : U U I D > < d 1 p 1 : _ c o n t e x t C o l l e c t i o n s > < d 2 : K e y V a l u e O f a n y T y p e C o m p o n e n t C o l l e c t i o n O f a n y T y p e g W H h t R N j > < d 2 : K e y   z : R e f = " i 3 2 " / > < d 2 : V a l u e   z : I d = " i 9 3 8 4 " > < d 1 p 1 : U U I D > T d f 0 K 1 u h S d Q r < / d 1 p 1 : U U I D > < d 1 p 1 : _ e l e m e n t s > < d 2 : a n y T y p e   z : I d = " i 9 3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8 2 " / > < d 1 p 1 : U U I D > o c 8 O e U M Z 0 1 V I < / d 1 p 1 : U U I D > < d 1 p 1 : C o n t a i n e r   z : R e f = " i 9 3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 a B L p i x H m Q x z C ? S h e e t 1 ! R 3 2 2 3 C 1 : R 3 2 2 4 C 1 / 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8 0 " / > < d 1 p 1 : _ l a b e l s > < d 2 : K e y V a l u e O f s t r i n g a n y T y p e > < d 2 : K e y > L a b e l < / d 2 : K e y > < d 2 : V a l u e   z : I d = " i 9 3 8 6 "   i : t y p e = " d 1 p 1 : L a b e l " > < d 1 p 1 : P a r e n t   z : R e f = " i 9 3 8 2 " / > < d 1 p 1 : U U I D > k Y N 5 r Q k x s U H c 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8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9 3 7 5 " / > < d 1 p 1 : U U I D > I z I l W C c b n J O c < / d 1 p 1 : U U I D > < d 1 p 1 : _ p r o p e r t i e s   z : I d = " i 9 3 8 8 "   i : t y p e = " d 1 p 1 : M D M P r o p e r t i e s " > < d 1 p 1 : P a r e n t   z : R e f = " i 9 3 8 7 " / > < d 1 p 1 : U U I D > g w 8 R w j M H Q c 2 Q < / d 1 p 1 : U U I D > < d 1 p 1 : _ c o n t e x t C o l l e c t i o n s > < d 2 : K e y V a l u e O f a n y T y p e C o m p o n e n t C o l l e c t i o n O f a n y T y p e g W H h t R N j > < d 2 : K e y   z : R e f = " i 3 2 " / > < d 2 : V a l u e   z : I d = " i 9 3 8 9 " > < d 1 p 1 : U U I D > g Y i s 9 5 4 E q R d C < / d 1 p 1 : U U I D > < d 1 p 1 : _ e l e m e n t s > < d 2 : a n y T y p e   z : I d = " i 9 3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8 7 " / > < d 1 p 1 : U U I D > E W N q w K U f I X M Z < / d 1 p 1 : U U I D > < d 1 p 1 : C o n t a i n e r   z : R e f = " i 9 3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 a B L p i x H m Q x z C ? S h e e t 1 ! R 3 2 2 5 C 1 : R 3 2 2 6 C 1 / 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8 0 " / > < d 1 p 1 : _ l a b e l s > < d 2 : K e y V a l u e O f s t r i n g a n y T y p e > < d 2 : K e y > L a b e l < / d 2 : K e y > < d 2 : V a l u e   z : I d = " i 9 3 9 1 "   i : t y p e = " d 1 p 1 : L a b e l " > < d 1 p 1 : P a r e n t   z : R e f = " i 9 3 8 7 " / > < d 1 p 1 : U U I D > g x k s L y I i K w Q n 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3 9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9 0 4 2 " / > < d 1 p 1 : U U I D > Z G 8 N J 1 l M 9 B R h < / d 1 p 1 : U U I D > < d 1 p 1 : _ p r o p e r t i e s   z : I d = " i 9 3 9 3 "   i : t y p e = " d 1 p 1 : M D M P r o p e r t i e s " > < d 1 p 1 : P a r e n t   z : R e f = " i 9 3 9 2 " / > < d 1 p 1 : U U I D > t d v u R I a V k s m G < / d 1 p 1 : U U I D > < d 1 p 1 : _ c o n t e x t C o l l e c t i o n s > < d 2 : K e y V a l u e O f a n y T y p e C o m p o n e n t C o l l e c t i o n O f a n y T y p e g W H h t R N j > < d 2 : K e y   z : R e f = " i 3 2 " / > < d 2 : V a l u e   z : I d = " i 9 3 9 4 " > < d 1 p 1 : U U I D > o e a 3 7 Q c W S 6 L a < / d 1 p 1 : U U I D > < d 1 p 1 : _ e l e m e n t s > < d 2 : a n y T y p e   z : I d = " i 9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9 2 " / > < d 1 p 1 : U U I D > S g W F H X I P L J 0 g < / d 1 p 1 : U U I D > < d 1 p 1 : C o n t a i n e r   z : R e f = " i 9 3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 a B L p i x H m Q x z C ? S h e e t 1 ! R 3 2 2 7 C 1 / 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3 9 6 "   i : t y p e = " d 1 p 1 : L a b e l " > < d 1 p 1 : P a r e n t   z : R e f = " i 9 3 9 2 " / > < d 1 p 1 : U U I D > a 2 w j h C z l f C 1 S 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9 7 "   i : t y p e = " d 1 p 1 : E l e m e n t s " > < d 1 p 1 : P a r e n t   z : R e f = " i 9 3 9 2 " / > < d 1 p 1 : U U I D > u d F C 0 R 6 j j k F c < / d 1 p 1 : U U I D > < d 1 p 1 : _ c o n t e x t C o l l e c t i o n s > < d 2 : K e y V a l u e O f a n y T y p e C o m p o n e n t C o l l e c t i o n O f a n y T y p e g W H h t R N j > < d 2 : K e y   z : R e f = " i 3 2 " / > < d 2 : V a l u e   z : I d = " i 9 3 9 8 " > < d 1 p 1 : U U I D > w 8 e 2 t s y g R 5 U q < / d 1 p 1 : U U I D > < d 1 p 1 : _ e l e m e n t s > < d 2 : a n y T y p e   z : I d = " i 9 3 9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9 3 9 2 " / > < d 1 p 1 : U U I D > o j W t F s 8 P y a n M < / d 1 p 1 : U U I D > < d 1 p 1 : _ p r o p e r t i e s   z : I d = " i 9 4 0 0 "   i : t y p e = " d 1 p 1 : M D M P r o p e r t i e s " > < d 1 p 1 : P a r e n t   z : R e f = " i 9 3 9 9 " / > < d 1 p 1 : U U I D > I K y i 1 I c X u G 3 S < / d 1 p 1 : U U I D > < d 1 p 1 : _ c o n t e x t C o l l e c t i o n s > < d 2 : K e y V a l u e O f a n y T y p e C o m p o n e n t C o l l e c t i o n O f a n y T y p e g W H h t R N j > < d 2 : K e y   z : R e f = " i 3 2 " / > < d 2 : V a l u e   z : I d = " i 9 4 0 1 " > < d 1 p 1 : U U I D > m a h 2 4 1 G 5 R V Y v < / d 1 p 1 : U U I D > < d 1 p 1 : _ e l e m e n t s > < d 2 : a n y T y p e   z : I d = " i 9 4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9 9 " / > < d 1 p 1 : U U I D > o V N N k X 5 o p 3 u x < / d 1 p 1 : U U I D > < d 1 p 1 : C o n t a i n e r   z : R e f = " i 9 4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 a B L p i x H m Q x z C ? S h e e t 1 ! R 3 2 2 8 C 1 : R 3 2 2 9 C 1 / 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9 7 " / > < d 1 p 1 : _ l a b e l s > < d 2 : K e y V a l u e O f s t r i n g a n y T y p e > < d 2 : K e y > L a b e l < / d 2 : K e y > < d 2 : V a l u e   z : I d = " i 9 4 0 3 "   i : t y p e = " d 1 p 1 : L a b e l " > < d 1 p 1 : P a r e n t   z : R e f = " i 9 3 9 9 " / > < d 1 p 1 : U U I D > j F g y E n f g W S U P 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0 4 "   i : t y p e = " d 1 p 1 : E l e m e n t s " > < d 1 p 1 : P a r e n t   z : R e f = " i 9 3 9 9 " / > < d 1 p 1 : U U I D > o F 0 1 x k L k i G x 8 < / d 1 p 1 : U U I D > < d 1 p 1 : _ c o n t e x t C o l l e c t i o n s > < d 2 : K e y V a l u e O f a n y T y p e C o m p o n e n t C o l l e c t i o n O f a n y T y p e g W H h t R N j > < d 2 : K e y   z : R e f = " i 3 2 " / > < d 2 : V a l u e   z : I d = " i 9 4 0 5 " > < d 1 p 1 : U U I D > k A V C Y d F 9 c f 6 A < / d 1 p 1 : U U I D > < d 1 p 1 : _ e l e m e n t s > < d 2 : a n y T y p e   z : I d = " i 9 4 0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9 3 9 9 " / > < d 1 p 1 : U U I D > t H d O P D p b r C G E < / d 1 p 1 : U U I D > < d 1 p 1 : _ p r o p e r t i e s   z : I d = " i 9 4 0 7 "   i : t y p e = " d 1 p 1 : M D M P r o p e r t i e s " > < d 1 p 1 : P a r e n t   z : R e f = " i 9 4 0 6 " / > < d 1 p 1 : U U I D > Y 4 g J f z r P n E V s < / d 1 p 1 : U U I D > < d 1 p 1 : _ c o n t e x t C o l l e c t i o n s > < d 2 : K e y V a l u e O f a n y T y p e C o m p o n e n t C o l l e c t i o n O f a n y T y p e g W H h t R N j > < d 2 : K e y   z : R e f = " i 3 2 " / > < d 2 : V a l u e   z : I d = " i 9 4 0 8 " > < d 1 p 1 : U U I D > r Q U U C 3 P z x C w f < / d 1 p 1 : U U I D > < d 1 p 1 : _ e l e m e n t s > < d 2 : a n y T y p e   z : I d = " i 9 4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0 6 " / > < d 1 p 1 : U U I D > w P y W L Q n 1 r u Z A < / d 1 p 1 : U U I D > < d 1 p 1 : C o n t a i n e r   z : R e f = " i 9 4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 a B L p i x H m Q x z C ? S h e e t 1 ! R 3 2 3 0 C 1 : R 3 2 3 1 C 1 / 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0 4 " / > < d 1 p 1 : _ l a b e l s > < d 2 : K e y V a l u e O f s t r i n g a n y T y p e > < d 2 : K e y > L a b e l < / d 2 : K e y > < d 2 : V a l u e   z : I d = " i 9 4 1 0 "   i : t y p e = " d 1 p 1 : L a b e l " > < d 1 p 1 : P a r e n t   z : R e f = " i 9 4 0 6 " / > < d 1 p 1 : U U I D > I R R T n 3 i p 4 Q T o 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1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9 3 9 9 " / > < d 1 p 1 : U U I D > j G s 2 A b P R 7 s 9 F < / d 1 p 1 : U U I D > < d 1 p 1 : _ p r o p e r t i e s   z : I d = " i 9 4 1 2 "   i : t y p e = " d 1 p 1 : M D M P r o p e r t i e s " > < d 1 p 1 : P a r e n t   z : R e f = " i 9 4 1 1 " / > < d 1 p 1 : U U I D > R 6 b d p J I s A f X U < / d 1 p 1 : U U I D > < d 1 p 1 : _ c o n t e x t C o l l e c t i o n s > < d 2 : K e y V a l u e O f a n y T y p e C o m p o n e n t C o l l e c t i o n O f a n y T y p e g W H h t R N j > < d 2 : K e y   z : R e f = " i 3 2 " / > < d 2 : V a l u e   z : I d = " i 9 4 1 3 " > < d 1 p 1 : U U I D > C l l v p 4 A a J A O P < / d 1 p 1 : U U I D > < d 1 p 1 : _ e l e m e n t s > < d 2 : a n y T y p e   z : I d = " i 9 4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1 1 " / > < d 1 p 1 : U U I D > A U E X b e B G 2 U 9 G < / d 1 p 1 : U U I D > < d 1 p 1 : C o n t a i n e r   z : R e f = " i 9 4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 a B L p i x H m Q x z C ? S h e e t 1 ! R 3 2 3 2 C 1 : R 3 2 3 3 C 1 / 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0 4 " / > < d 1 p 1 : _ l a b e l s > < d 2 : K e y V a l u e O f s t r i n g a n y T y p e > < d 2 : K e y > L a b e l < / d 2 : K e y > < d 2 : V a l u e   z : I d = " i 9 4 1 5 "   i : t y p e = " d 1 p 1 : L a b e l " > < d 1 p 1 : P a r e n t   z : R e f = " i 9 4 1 1 " / > < d 1 p 1 : U U I D > E p K s Q o 9 c R L c D 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4 1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9 3 9 2 " / > < d 1 p 1 : U U I D > Z p I 9 V G 0 2 S s i z < / d 1 p 1 : U U I D > < d 1 p 1 : _ p r o p e r t i e s   z : I d = " i 9 4 1 7 "   i : t y p e = " d 1 p 1 : M D M P r o p e r t i e s " > < d 1 p 1 : P a r e n t   z : R e f = " i 9 4 1 6 " / > < d 1 p 1 : U U I D > X w K n 4 D e a 2 e T k < / d 1 p 1 : U U I D > < d 1 p 1 : _ c o n t e x t C o l l e c t i o n s > < d 2 : K e y V a l u e O f a n y T y p e C o m p o n e n t C o l l e c t i o n O f a n y T y p e g W H h t R N j > < d 2 : K e y   z : R e f = " i 3 2 " / > < d 2 : V a l u e   z : I d = " i 9 4 1 8 " > < d 1 p 1 : U U I D > i 1 L w u 8 1 U t L c V < / d 1 p 1 : U U I D > < d 1 p 1 : _ e l e m e n t s > < d 2 : a n y T y p e   z : I d = " i 9 4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1 6 " / > < d 1 p 1 : U U I D > E v R g e R c t m f T 1 < / d 1 p 1 : U U I D > < d 1 p 1 : C o n t a i n e r   z : R e f = " i 9 4 1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 a B L p i x H m Q x z C ? S h e e t 1 ! R 3 2 3 4 C 1 : R 3 2 3 5 C 1 / 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9 7 " / > < d 1 p 1 : _ l a b e l s > < d 2 : K e y V a l u e O f s t r i n g a n y T y p e > < d 2 : K e y > L a b e l < / d 2 : K e y > < d 2 : V a l u e   z : I d = " i 9 4 2 0 "   i : t y p e = " d 1 p 1 : L a b e l " > < d 1 p 1 : P a r e n t   z : R e f = " i 9 4 1 6 " / > < d 1 p 1 : U U I D > S 2 n t t g m Y G W I 2 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2 1 "   i : t y p e = " d 1 p 1 : E l e m e n t s " > < d 1 p 1 : P a r e n t   z : R e f = " i 9 4 1 6 " / > < d 1 p 1 : U U I D > n N 5 L 0 W t I v z W Y < / d 1 p 1 : U U I D > < d 1 p 1 : _ c o n t e x t C o l l e c t i o n s > < d 2 : K e y V a l u e O f a n y T y p e C o m p o n e n t C o l l e c t i o n O f a n y T y p e g W H h t R N j > < d 2 : K e y   z : R e f = " i 3 2 " / > < d 2 : V a l u e   z : I d = " i 9 4 2 2 " > < d 1 p 1 : U U I D > U g l Q 5 I 2 9 1 Q O H < / d 1 p 1 : U U I D > < d 1 p 1 : _ e l e m e n t s > < d 2 : a n y T y p e   z : I d = " i 9 4 2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9 4 1 6 " / > < d 1 p 1 : U U I D > J o C 6 9 a D v C 2 H 9 < / d 1 p 1 : U U I D > < d 1 p 1 : _ p r o p e r t i e s   z : I d = " i 9 4 2 4 "   i : t y p e = " d 1 p 1 : M D M P r o p e r t i e s " > < d 1 p 1 : P a r e n t   z : R e f = " i 9 4 2 3 " / > < d 1 p 1 : U U I D > m X g G h y Y h A e s j < / d 1 p 1 : U U I D > < d 1 p 1 : _ c o n t e x t C o l l e c t i o n s > < d 2 : K e y V a l u e O f a n y T y p e C o m p o n e n t C o l l e c t i o n O f a n y T y p e g W H h t R N j > < d 2 : K e y   z : R e f = " i 3 2 " / > < d 2 : V a l u e   z : I d = " i 9 4 2 5 " > < d 1 p 1 : U U I D > P P W 1 d q Y Q U 0 i J < / d 1 p 1 : U U I D > < d 1 p 1 : _ e l e m e n t s > < d 2 : a n y T y p e   z : I d = " i 9 4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2 3 " / > < d 1 p 1 : U U I D > o 8 5 k B l 8 K j T B W < / d 1 p 1 : U U I D > < d 1 p 1 : C o n t a i n e r   z : R e f = " i 9 4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 a B L p i x H m Q x z C ? S h e e t 1 ! R 3 2 3 6 C 1 : R 3 2 3 7 C 1 / 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2 1 " / > < d 1 p 1 : _ l a b e l s > < d 2 : K e y V a l u e O f s t r i n g a n y T y p e > < d 2 : K e y > L a b e l < / d 2 : K e y > < d 2 : V a l u e   z : I d = " i 9 4 2 7 "   i : t y p e = " d 1 p 1 : L a b e l " > < d 1 p 1 : P a r e n t   z : R e f = " i 9 4 2 3 " / > < d 1 p 1 : U U I D > Z p Z q S Y 0 h Y l 2 Y 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2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9 4 1 6 " / > < d 1 p 1 : U U I D > c N G b f 0 B H 1 t L h < / d 1 p 1 : U U I D > < d 1 p 1 : _ p r o p e r t i e s   z : I d = " i 9 4 2 9 "   i : t y p e = " d 1 p 1 : M D M P r o p e r t i e s " > < d 1 p 1 : P a r e n t   z : R e f = " i 9 4 2 8 " / > < d 1 p 1 : U U I D > X v y 4 y 4 V l C t O P < / d 1 p 1 : U U I D > < d 1 p 1 : _ c o n t e x t C o l l e c t i o n s > < d 2 : K e y V a l u e O f a n y T y p e C o m p o n e n t C o l l e c t i o n O f a n y T y p e g W H h t R N j > < d 2 : K e y   z : R e f = " i 3 2 " / > < d 2 : V a l u e   z : I d = " i 9 4 3 0 " > < d 1 p 1 : U U I D > v j P 5 H C j 4 0 X U j < / d 1 p 1 : U U I D > < d 1 p 1 : _ e l e m e n t s > < d 2 : a n y T y p e   z : I d = " i 9 4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2 8 " / > < d 1 p 1 : U U I D > t y g Z g i 9 9 O A b s < / d 1 p 1 : U U I D > < d 1 p 1 : C o n t a i n e r   z : R e f = " i 9 4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 a B L p i x H m Q x z C ? S h e e t 1 ! R 3 2 3 8 C 1 : R 3 2 3 9 C 1 / 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2 1 " / > < d 1 p 1 : _ l a b e l s > < d 2 : K e y V a l u e O f s t r i n g a n y T y p e > < d 2 : K e y > L a b e l < / d 2 : K e y > < d 2 : V a l u e   z : I d = " i 9 4 3 2 "   i : t y p e = " d 1 p 1 : L a b e l " > < d 1 p 1 : P a r e n t   z : R e f = " i 9 4 2 8 " / > < d 1 p 1 : U U I D > N F k z e b O w e 2 d 1 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9 4 3 3 "   i : t y p e = " d 1 p 1 : V a r i a b l e " > < d 1 p 1 : N a m e > F 2 5 < / d 1 p 1 : N a m e > < d 1 p 1 : O b j e c t T y p e > V a r i a b l e < / d 1 p 1 : O b j e c t T y p e > < d 1 p 1 : P a r e n t   z : R e f = " i 4 1 " / > < d 1 p 1 : U U I D > Q c j R C X P b d 4 8 Q < / d 1 p 1 : U U I D > < d 1 p 1 : C o n t a i n e r   z : R e f = " i 4 7 " / > < d 1 p 1 : _ l a b e l s > < d 2 : K e y V a l u e O f s t r i n g a n y T y p e > < d 2 : K e y > L a b e l < / d 2 : K e y > < d 2 : V a l u e   z : I d = " i 9 4 3 4 "   i : t y p e = " d 1 p 1 : L a b e l " > < d 1 p 1 : P a r e n t   z : R e f = " i 9 4 3 3 " / > < d 1 p 1 : U U I D > j j 7 A Z c b L 2 w L P 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 F 2 5 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3 5 "   i : t y p e = " d 1 p 1 : E l e m e n t s " > < d 1 p 1 : P a r e n t   z : R e f = " i 9 4 3 3 " / > < d 1 p 1 : U U I D > D i r r e c f h 0 d I J < / d 1 p 1 : U U I D > < d 1 p 1 : _ c o n t e x t C o l l e c t i o n s > < d 2 : K e y V a l u e O f a n y T y p e C o m p o n e n t C o l l e c t i o n O f a n y T y p e g W H h t R N j > < d 2 : K e y   z : R e f = " i 3 2 " / > < d 2 : V a l u e   z : I d = " i 9 4 3 6 " > < d 1 p 1 : U U I D > j n j C K C f c 5 x k j < / d 1 p 1 : U U I D > < d 1 p 1 : _ e l e m e n t s > < d 2 : a n y T y p e   z : I d = " i 9 4 3 7 "   i : t y p e = " d 1 p 1 : E l e m e n t " > < d 1 p 1 : N a m e > B a s e < / d 1 p 1 : N a m e > < d 1 p 1 : O b j e c t T y p e > E l e m e n t < / d 1 p 1 : O b j e c t T y p e > < d 1 p 1 : P a r e n t   z : R e f = " i 9 4 3 3 " / > < d 1 p 1 : U U I D > w j e E y r 3 Y C D j C < / d 1 p 1 : U U I D > < d 1 p 1 : _ p r o p e r t i e s   z : I d = " i 9 4 3 8 "   i : t y p e = " d 1 p 1 : M D M P r o p e r t i e s " > < d 1 p 1 : P a r e n t   z : R e f = " i 9 4 3 7 " / > < d 1 p 1 : U U I D > I r o y j p k 0 7 q V 7 < / d 1 p 1 : U U I D > < d 1 p 1 : _ c o n t e x t C o l l e c t i o n s > < d 2 : K e y V a l u e O f a n y T y p e C o m p o n e n t C o l l e c t i o n O f a n y T y p e g W H h t R N j > < d 2 : K e y   z : R e f = " i 3 2 " / > < d 2 : V a l u e   z : I d = " i 9 4 3 9 " > < d 1 p 1 : U U I D > X j Q n i v H C b l q 8 < / d 1 p 1 : U U I D > < d 1 p 1 : _ e l e m e n t s > < d 2 : a n y T y p e   z : I d = " i 9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3 7 " / > < d 1 p 1 : U U I D > A 1 n z T g L E f w 9 L < / d 1 p 1 : U U I D > < d 1 p 1 : C o n t a i n e r   z : R e f = " i 9 4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4 4 1 "   i : t y p e = " d 1 p 1 : L a b e l " > < d 1 p 1 : P a r e n t   z : R e f = " i 9 4 3 7 " / > < d 1 p 1 : U U I D > y X X K 2 x M n E g 1 d 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9 4 4 2 "   i : t y p e = " d 1 p 1 : E l e m e n t " > < d 1 p 1 : N a m e > T o t a l < / d 1 p 1 : N a m e > < d 1 p 1 : O b j e c t T y p e > E l e m e n t < / d 1 p 1 : O b j e c t T y p e > < d 1 p 1 : P a r e n t   z : R e f = " i 9 4 3 3 " / > < d 1 p 1 : U U I D > O 8 Q e v P 1 q T E 1 L < / d 1 p 1 : U U I D > < d 1 p 1 : _ p r o p e r t i e s   z : I d = " i 9 4 4 3 "   i : t y p e = " d 1 p 1 : M D M P r o p e r t i e s " > < d 1 p 1 : P a r e n t   z : R e f = " i 9 4 4 2 " / > < d 1 p 1 : U U I D > Y 9 I 3 Q Y f j A q x q < / d 1 p 1 : U U I D > < d 1 p 1 : _ c o n t e x t C o l l e c t i o n s > < d 2 : K e y V a l u e O f a n y T y p e C o m p o n e n t C o l l e c t i o n O f a n y T y p e g W H h t R N j > < d 2 : K e y   z : R e f = " i 3 2 " / > < d 2 : V a l u e   z : I d = " i 9 4 4 4 " > < d 1 p 1 : U U I D > B w h b f Q d r j E D N < / d 1 p 1 : U U I D > < d 1 p 1 : _ e l e m e n t s > < d 2 : a n y T y p e   z : I d = " i 9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4 2 " / > < d 1 p 1 : U U I D > I x j h K r D M 7 w V U < / d 1 p 1 : U U I D > < d 1 p 1 : C o n t a i n e r   z : R e f = " i 9 4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4 4 6 "   i : t y p e = " d 1 p 1 : L a b e l " > < d 1 p 1 : P a r e n t   z : R e f = " i 9 4 4 2 " / > < d 1 p 1 : U U I D > a E J t h Z h 3 f L u L 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4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9 4 3 3 " / > < d 1 p 1 : U U I D > y 5 J Z c D 0 X Z b b 1 < / d 1 p 1 : U U I D > < d 1 p 1 : _ p r o p e r t i e s   z : I d = " i 9 4 4 8 "   i : t y p e = " d 1 p 1 : M D M P r o p e r t i e s " > < d 1 p 1 : P a r e n t   z : R e f = " i 9 4 4 7 " / > < d 1 p 1 : U U I D > T R z G R b L 3 i 4 T s < / d 1 p 1 : U U I D > < d 1 p 1 : _ c o n t e x t C o l l e c t i o n s > < d 2 : K e y V a l u e O f a n y T y p e C o m p o n e n t C o l l e c t i o n O f a n y T y p e g W H h t R N j > < d 2 : K e y   z : R e f = " i 3 2 " / > < d 2 : V a l u e   z : I d = " i 9 4 4 9 " > < d 1 p 1 : U U I D > U 9 e o W P S Z 6 5 u e < / d 1 p 1 : U U I D > < d 1 p 1 : _ e l e m e n t s > < d 2 : a n y T y p e   z : I d = " i 9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4 7 " / > < d 1 p 1 : U U I D > r 8 Z U n k t Q a M D N < / d 1 p 1 : U U I D > < d 1 p 1 : C o n t a i n e r   z : R e f = " i 9 4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4 5 1 "   i : t y p e = " d 1 p 1 : L a b e l " > < d 1 p 1 : P a r e n t   z : R e f = " i 9 4 4 7 " / > < d 1 p 1 : U U I D > Y 6 O s 7 j L E o R 5 n 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5 2 "   i : t y p e = " d 1 p 1 : E l e m e n t s " > < d 1 p 1 : P a r e n t   z : R e f = " i 9 4 4 7 " / > < d 1 p 1 : U U I D > a W Q O X p U 2 I S 7 I < / d 1 p 1 : U U I D > < d 1 p 1 : _ c o n t e x t C o l l e c t i o n s > < d 2 : K e y V a l u e O f a n y T y p e C o m p o n e n t C o l l e c t i o n O f a n y T y p e g W H h t R N j > < d 2 : K e y   z : R e f = " i 3 2 " / > < d 2 : V a l u e   z : I d = " i 9 4 5 3 " > < d 1 p 1 : U U I D > p 1 M S w G a u K u 3 G < / d 1 p 1 : U U I D > < d 1 p 1 : _ e l e m e n t s > < d 2 : a n y T y p e   z : I d = " i 9 4 5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9 4 4 7 " / > < d 1 p 1 : U U I D > p m 9 u H j v e 6 d M w < / d 1 p 1 : U U I D > < d 1 p 1 : _ p r o p e r t i e s   z : I d = " i 9 4 5 5 "   i : t y p e = " d 1 p 1 : M D M P r o p e r t i e s " > < d 1 p 1 : P a r e n t   z : R e f = " i 9 4 5 4 " / > < d 1 p 1 : U U I D > X W a I 3 J q P d 1 I K < / d 1 p 1 : U U I D > < d 1 p 1 : _ c o n t e x t C o l l e c t i o n s > < d 2 : K e y V a l u e O f a n y T y p e C o m p o n e n t C o l l e c t i o n O f a n y T y p e g W H h t R N j > < d 2 : K e y   z : R e f = " i 3 2 " / > < d 2 : V a l u e   z : I d = " i 9 4 5 6 " > < d 1 p 1 : U U I D > K Z 1 t e 6 Y c h V R S < / d 1 p 1 : U U I D > < d 1 p 1 : _ e l e m e n t s > < d 2 : a n y T y p e   z : I d = " i 9 4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5 4 " / > < d 1 p 1 : U U I D > B 2 R 7 M D S L 6 Q M A < / d 1 p 1 : U U I D > < d 1 p 1 : C o n t a i n e r   z : R e f = " i 9 4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 J k d m m N q 4 9 x 9 m ? S h e e t 1 ! R 3 2 4 6 C 1 : R 3 2 4 7 C 1 / 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5 8 "   i : t y p e = " d 1 p 1 : L a b e l " > < d 1 p 1 : P a r e n t   z : R e f = " i 9 4 5 4 " / > < d 1 p 1 : U U I D > d b 7 F g c q V o a T D 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5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9 4 4 7 " / > < d 1 p 1 : U U I D > V N s e 7 p r J L d R E < / d 1 p 1 : U U I D > < d 1 p 1 : _ p r o p e r t i e s   z : I d = " i 9 4 6 0 "   i : t y p e = " d 1 p 1 : M D M P r o p e r t i e s " > < d 1 p 1 : P a r e n t   z : R e f = " i 9 4 5 9 " / > < d 1 p 1 : U U I D > r K g x P f B 9 0 O G N < / d 1 p 1 : U U I D > < d 1 p 1 : _ c o n t e x t C o l l e c t i o n s > < d 2 : K e y V a l u e O f a n y T y p e C o m p o n e n t C o l l e c t i o n O f a n y T y p e g W H h t R N j > < d 2 : K e y   z : R e f = " i 3 2 " / > < d 2 : V a l u e   z : I d = " i 9 4 6 1 " > < d 1 p 1 : U U I D > m 9 x e z l r H E H F C < / d 1 p 1 : U U I D > < d 1 p 1 : _ e l e m e n t s > < d 2 : a n y T y p e   z : I d = " i 9 4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5 9 " / > < d 1 p 1 : U U I D > s t C Z j 7 N 6 N 0 1 T < / d 1 p 1 : U U I D > < d 1 p 1 : C o n t a i n e r   z : R e f = " i 9 4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 J k d m m N q 4 9 x 9 m ? S h e e t 1 ! R 3 2 4 8 C 1 : R 3 2 4 9 C 1 / 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6 3 "   i : t y p e = " d 1 p 1 : L a b e l " > < d 1 p 1 : P a r e n t   z : R e f = " i 9 4 5 9 " / > < d 1 p 1 : U U I D > b e x Y b v K G K 1 n y 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6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9 4 4 7 " / > < d 1 p 1 : U U I D > r 6 1 L t d Q F l G v Q < / d 1 p 1 : U U I D > < d 1 p 1 : _ p r o p e r t i e s   z : I d = " i 9 4 6 5 "   i : t y p e = " d 1 p 1 : M D M P r o p e r t i e s " > < d 1 p 1 : P a r e n t   z : R e f = " i 9 4 6 4 " / > < d 1 p 1 : U U I D > W l M C T S c y v E N M < / d 1 p 1 : U U I D > < d 1 p 1 : _ c o n t e x t C o l l e c t i o n s > < d 2 : K e y V a l u e O f a n y T y p e C o m p o n e n t C o l l e c t i o n O f a n y T y p e g W H h t R N j > < d 2 : K e y   z : R e f = " i 3 2 " / > < d 2 : V a l u e   z : I d = " i 9 4 6 6 " > < d 1 p 1 : U U I D > N y W V k E 5 s E d 5 h < / d 1 p 1 : U U I D > < d 1 p 1 : _ e l e m e n t s > < d 2 : a n y T y p e   z : I d = " i 9 4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6 4 " / > < d 1 p 1 : U U I D > X m a 1 B K A 3 H d D O < / d 1 p 1 : U U I D > < d 1 p 1 : C o n t a i n e r   z : R e f = " i 9 4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 J k d m m N q 4 9 x 9 m ? S h e e t 1 ! R 3 2 5 0 C 1 : R 3 2 5 1 C 1 / 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6 8 "   i : t y p e = " d 1 p 1 : L a b e l " > < d 1 p 1 : P a r e n t   z : R e f = " i 9 4 6 4 " / > < d 1 p 1 : U U I D > M r U Q w h D a t h b t 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6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9 4 4 7 " / > < d 1 p 1 : U U I D > e E f 5 h M s 2 u 0 g Y < / d 1 p 1 : U U I D > < d 1 p 1 : _ p r o p e r t i e s   z : I d = " i 9 4 7 0 "   i : t y p e = " d 1 p 1 : M D M P r o p e r t i e s " > < d 1 p 1 : P a r e n t   z : R e f = " i 9 4 6 9 " / > < d 1 p 1 : U U I D > U o y x q S R x f 1 J v < / d 1 p 1 : U U I D > < d 1 p 1 : _ c o n t e x t C o l l e c t i o n s > < d 2 : K e y V a l u e O f a n y T y p e C o m p o n e n t C o l l e c t i o n O f a n y T y p e g W H h t R N j > < d 2 : K e y   z : R e f = " i 3 2 " / > < d 2 : V a l u e   z : I d = " i 9 4 7 1 " > < d 1 p 1 : U U I D > e 1 W I 4 L P 7 p p l s < / d 1 p 1 : U U I D > < d 1 p 1 : _ e l e m e n t s > < d 2 : a n y T y p e   z : I d = " i 9 4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6 9 " / > < d 1 p 1 : U U I D > s k x k D U F x v I 6 6 < / d 1 p 1 : U U I D > < d 1 p 1 : C o n t a i n e r   z : R e f = " i 9 4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 J k d m m N q 4 9 x 9 m ? S h e e t 1 ! R 3 2 5 2 C 1 : R 3 2 5 3 C 1 / 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7 3 "   i : t y p e = " d 1 p 1 : L a b e l " > < d 1 p 1 : P a r e n t   z : R e f = " i 9 4 6 9 " / > < d 1 p 1 : U U I D > B f U 2 N Q R Z K 5 N i 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7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9 4 4 7 " / > < d 1 p 1 : U U I D > e 9 v z V Z I a N k B a < / d 1 p 1 : U U I D > < d 1 p 1 : _ p r o p e r t i e s   z : I d = " i 9 4 7 5 "   i : t y p e = " d 1 p 1 : M D M P r o p e r t i e s " > < d 1 p 1 : P a r e n t   z : R e f = " i 9 4 7 4 " / > < d 1 p 1 : U U I D > O J C x L J C m c q R J < / d 1 p 1 : U U I D > < d 1 p 1 : _ c o n t e x t C o l l e c t i o n s > < d 2 : K e y V a l u e O f a n y T y p e C o m p o n e n t C o l l e c t i o n O f a n y T y p e g W H h t R N j > < d 2 : K e y   z : R e f = " i 3 2 " / > < d 2 : V a l u e   z : I d = " i 9 4 7 6 " > < d 1 p 1 : U U I D > q 1 9 5 O G j u D G 4 G < / d 1 p 1 : U U I D > < d 1 p 1 : _ e l e m e n t s > < d 2 : a n y T y p e   z : I d = " i 9 4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7 4 " / > < d 1 p 1 : U U I D > a s t L v W 9 c 5 a 1 w < / d 1 p 1 : U U I D > < d 1 p 1 : C o n t a i n e r   z : R e f = " i 9 4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 J k d m m N q 4 9 x 9 m ? S h e e t 1 ! R 3 2 5 4 C 1 : R 3 2 5 5 C 1 / 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7 8 "   i : t y p e = " d 1 p 1 : L a b e l " > < d 1 p 1 : P a r e n t   z : R e f = " i 9 4 7 4 " / > < d 1 p 1 : U U I D > A d x e j B 1 c d 3 U F 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7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9 4 4 7 " / > < d 1 p 1 : U U I D > P T 2 w a 1 w u 6 k O C < / d 1 p 1 : U U I D > < d 1 p 1 : _ p r o p e r t i e s   z : I d = " i 9 4 8 0 "   i : t y p e = " d 1 p 1 : M D M P r o p e r t i e s " > < d 1 p 1 : P a r e n t   z : R e f = " i 9 4 7 9 " / > < d 1 p 1 : U U I D > H c w g n 9 P L S n w L < / d 1 p 1 : U U I D > < d 1 p 1 : _ c o n t e x t C o l l e c t i o n s > < d 2 : K e y V a l u e O f a n y T y p e C o m p o n e n t C o l l e c t i o n O f a n y T y p e g W H h t R N j > < d 2 : K e y   z : R e f = " i 3 2 " / > < d 2 : V a l u e   z : I d = " i 9 4 8 1 " > < d 1 p 1 : U U I D > R K i p k M 1 L O 6 R e < / d 1 p 1 : U U I D > < d 1 p 1 : _ e l e m e n t s > < d 2 : a n y T y p e   z : I d = " i 9 4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7 9 " / > < d 1 p 1 : U U I D > V 1 2 G q 0 N Y B N x x < / d 1 p 1 : U U I D > < d 1 p 1 : C o n t a i n e r   z : R e f = " i 9 4 8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 J k d m m N q 4 9 x 9 m ? S h e e t 1 ! R 3 2 5 6 C 1 : R 3 2 5 7 C 1 / 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8 3 "   i : t y p e = " d 1 p 1 : L a b e l " > < d 1 p 1 : P a r e n t   z : R e f = " i 9 4 7 9 " / > < d 1 p 1 : U U I D > e 9 i A U P 7 b P v 5 v 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4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9 4 3 3 " / > < d 1 p 1 : U U I D > Y I o Z V 2 7 O W y L Y < / d 1 p 1 : U U I D > < d 1 p 1 : _ p r o p e r t i e s   z : I d = " i 9 4 8 5 "   i : t y p e = " d 1 p 1 : M D M P r o p e r t i e s " > < d 1 p 1 : P a r e n t   z : R e f = " i 9 4 8 4 " / > < d 1 p 1 : U U I D > R D G E 1 t y 1 6 i 1 l < / d 1 p 1 : U U I D > < d 1 p 1 : _ c o n t e x t C o l l e c t i o n s > < d 2 : K e y V a l u e O f a n y T y p e C o m p o n e n t C o l l e c t i o n O f a n y T y p e g W H h t R N j > < d 2 : K e y   z : R e f = " i 3 2 " / > < d 2 : V a l u e   z : I d = " i 9 4 8 6 " > < d 1 p 1 : U U I D > p V 1 u h q h M L R G w < / d 1 p 1 : U U I D > < d 1 p 1 : _ e l e m e n t s > < d 2 : a n y T y p e   z : I d = " i 9 4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8 4 " / > < d 1 p 1 : U U I D > G J g c a X K H X w U h < / d 1 p 1 : U U I D > < d 1 p 1 : C o n t a i n e r   z : R e f = " i 9 4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 J k d m m N q 4 9 x 9 m ? S h e e t 1 ! R 3 2 5 8 C 1 / 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4 8 8 "   i : t y p e = " d 1 p 1 : L a b e l " > < d 1 p 1 : P a r e n t   z : R e f = " i 9 4 8 4 " / > < d 1 p 1 : U U I D > x S V I x y M x y J 3 T 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8 9 "   i : t y p e = " d 1 p 1 : E l e m e n t s " > < d 1 p 1 : P a r e n t   z : R e f = " i 9 4 8 4 " / > < d 1 p 1 : U U I D > a h H 1 H h z 1 G B R 1 < / d 1 p 1 : U U I D > < d 1 p 1 : _ c o n t e x t C o l l e c t i o n s > < d 2 : K e y V a l u e O f a n y T y p e C o m p o n e n t C o l l e c t i o n O f a n y T y p e g W H h t R N j > < d 2 : K e y   z : R e f = " i 3 2 " / > < d 2 : V a l u e   z : I d = " i 9 4 9 0 " > < d 1 p 1 : U U I D > Z k i s t G 6 d 8 y 3 z < / d 1 p 1 : U U I D > < d 1 p 1 : _ e l e m e n t s > < d 2 : a n y T y p e   z : I d = " i 9 4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9 4 8 4 " / > < d 1 p 1 : U U I D > m F H 0 9 U S F u 5 a k < / d 1 p 1 : U U I D > < d 1 p 1 : _ p r o p e r t i e s   z : I d = " i 9 4 9 2 "   i : t y p e = " d 1 p 1 : M D M P r o p e r t i e s " > < d 1 p 1 : P a r e n t   z : R e f = " i 9 4 9 1 " / > < d 1 p 1 : U U I D > E z U f I Z i 1 A Q S V < / d 1 p 1 : U U I D > < d 1 p 1 : _ c o n t e x t C o l l e c t i o n s > < d 2 : K e y V a l u e O f a n y T y p e C o m p o n e n t C o l l e c t i o n O f a n y T y p e g W H h t R N j > < d 2 : K e y   z : R e f = " i 3 2 " / > < d 2 : V a l u e   z : I d = " i 9 4 9 3 " > < d 1 p 1 : U U I D > x e 2 V r k l C 6 V 6 r < / d 1 p 1 : U U I D > < d 1 p 1 : _ e l e m e n t s > < d 2 : a n y T y p e   z : I d = " i 9 4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9 1 " / > < d 1 p 1 : U U I D > L W c k X u N C A W o s < / d 1 p 1 : U U I D > < d 1 p 1 : C o n t a i n e r   z : R e f = " i 9 4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 J k d m m N q 4 9 x 9 m ? S h e e t 1 ! R 3 2 5 9 C 1 : R 3 2 6 0 C 1 / 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8 9 " / > < d 1 p 1 : _ l a b e l s > < d 2 : K e y V a l u e O f s t r i n g a n y T y p e > < d 2 : K e y > L a b e l < / d 2 : K e y > < d 2 : V a l u e   z : I d = " i 9 4 9 5 "   i : t y p e = " d 1 p 1 : L a b e l " > < d 1 p 1 : P a r e n t   z : R e f = " i 9 4 9 1 " / > < d 1 p 1 : U U I D > j X y e 2 z j j K 7 f y 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4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9 4 8 4 " / > < d 1 p 1 : U U I D > D 6 p l w i L 6 r k 1 2 < / d 1 p 1 : U U I D > < d 1 p 1 : _ p r o p e r t i e s   z : I d = " i 9 4 9 7 "   i : t y p e = " d 1 p 1 : M D M P r o p e r t i e s " > < d 1 p 1 : P a r e n t   z : R e f = " i 9 4 9 6 " / > < d 1 p 1 : U U I D > R C E x u N v 2 1 K g 6 < / d 1 p 1 : U U I D > < d 1 p 1 : _ c o n t e x t C o l l e c t i o n s > < d 2 : K e y V a l u e O f a n y T y p e C o m p o n e n t C o l l e c t i o n O f a n y T y p e g W H h t R N j > < d 2 : K e y   z : R e f = " i 3 2 " / > < d 2 : V a l u e   z : I d = " i 9 4 9 8 " > < d 1 p 1 : U U I D > Z z b y K S k v 1 o R x < / d 1 p 1 : U U I D > < d 1 p 1 : _ e l e m e n t s > < d 2 : a n y T y p e   z : I d = " i 9 4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9 6 " / > < d 1 p 1 : U U I D > w 7 f R D Q V l 0 K A o < / d 1 p 1 : U U I D > < d 1 p 1 : C o n t a i n e r   z : R e f = " i 9 4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 J k d m m N q 4 9 x 9 m ? S h e e t 1 ! R 3 2 6 1 C 1 : R 3 2 6 2 C 1 / 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8 9 " / > < d 1 p 1 : _ l a b e l s > < d 2 : K e y V a l u e O f s t r i n g a n y T y p e > < d 2 : K e y > L a b e l < / d 2 : K e y > < d 2 : V a l u e   z : I d = " i 9 5 0 0 "   i : t y p e = " d 1 p 1 : L a b e l " > < d 1 p 1 : P a r e n t   z : R e f = " i 9 4 9 6 " / > < d 1 p 1 : U U I D > H R X 0 W c A G h 5 R k 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5 0 1 "   i : t y p e = " d 1 p 1 : E l e m e n t s " > < d 1 p 1 : P a r e n t   z : R e f = " i 9 4 9 6 " / > < d 1 p 1 : U U I D > e i e z P 0 W A m U 6 H < / d 1 p 1 : U U I D > < d 1 p 1 : _ c o n t e x t C o l l e c t i o n s > < d 2 : K e y V a l u e O f a n y T y p e C o m p o n e n t C o l l e c t i o n O f a n y T y p e g W H h t R N j > < d 2 : K e y   z : R e f = " i 3 2 " / > < d 2 : V a l u e   z : I d = " i 9 5 0 2 " > < d 1 p 1 : U U I D > q o g 3 w 1 R t n P B O < / d 1 p 1 : U U I D > < d 1 p 1 : _ e l e m e n t s > < d 2 : a n y T y p e   z : I d = " i 9 5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9 4 9 6 " / > < d 1 p 1 : U U I D > D X r 2 O 0 P 1 W 1 w x < / d 1 p 1 : U U I D > < d 1 p 1 : _ p r o p e r t i e s   z : I d = " i 9 5 0 4 "   i : t y p e = " d 1 p 1 : M D M P r o p e r t i e s " > < d 1 p 1 : P a r e n t   z : R e f = " i 9 5 0 3 " / > < d 1 p 1 : U U I D > a z S u k F 1 D 0 g E j < / d 1 p 1 : U U I D > < d 1 p 1 : _ c o n t e x t C o l l e c t i o n s > < d 2 : K e y V a l u e O f a n y T y p e C o m p o n e n t C o l l e c t i o n O f a n y T y p e g W H h t R N j > < d 2 : K e y   z : R e f = " i 3 2 " / > < d 2 : V a l u e   z : I d = " i 9 5 0 5 " > < d 1 p 1 : U U I D > P Z 2 t x 1 z s v S 1 x < / d 1 p 1 : U U I D > < d 1 p 1 : _ e l e m e n t s > < d 2 : a n y T y p e   z : I d = " i 9 5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0 3 " / > < d 1 p 1 : U U I D > l e y l z 5 G V z x S W < / d 1 p 1 : U U I D > < d 1 p 1 : C o n t a i n e r   z : R e f = " i 9 5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 J k d m m N q 4 9 x 9 m ? S h e e t 1 ! R 3 2 6 3 C 1 : R 3 2 6 4 C 1 / 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0 7 "   i : t y p e = " d 1 p 1 : L a b e l " > < d 1 p 1 : P a r e n t   z : R e f = " i 9 5 0 3 " / > < d 1 p 1 : U U I D > m J 2 r q Y O 5 2 u 9 a 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9 4 9 6 " / > < d 1 p 1 : U U I D > c M Y Z V X 7 K X G i v < / d 1 p 1 : U U I D > < d 1 p 1 : _ p r o p e r t i e s   z : I d = " i 9 5 0 9 "   i : t y p e = " d 1 p 1 : M D M P r o p e r t i e s " > < d 1 p 1 : P a r e n t   z : R e f = " i 9 5 0 8 " / > < d 1 p 1 : U U I D > z 1 L y x O 6 a 1 6 8 o < / d 1 p 1 : U U I D > < d 1 p 1 : _ c o n t e x t C o l l e c t i o n s > < d 2 : K e y V a l u e O f a n y T y p e C o m p o n e n t C o l l e c t i o n O f a n y T y p e g W H h t R N j > < d 2 : K e y   z : R e f = " i 3 2 " / > < d 2 : V a l u e   z : I d = " i 9 5 1 0 " > < d 1 p 1 : U U I D > U n z 7 V S 1 N 8 g A F < / d 1 p 1 : U U I D > < d 1 p 1 : _ e l e m e n t s > < d 2 : a n y T y p e   z : I d = " i 9 5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0 8 " / > < d 1 p 1 : U U I D > O Q O 4 a u u g H f u 6 < / d 1 p 1 : U U I D > < d 1 p 1 : C o n t a i n e r   z : R e f = " i 9 5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 J k d m m N q 4 9 x 9 m ? S h e e t 1 ! R 3 2 6 5 C 1 : R 3 2 6 6 C 1 / 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1 2 "   i : t y p e = " d 1 p 1 : L a b e l " > < d 1 p 1 : P a r e n t   z : R e f = " i 9 5 0 8 " / > < d 1 p 1 : U U I D > q F j 1 L l n o l G G M 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9 4 9 6 " / > < d 1 p 1 : U U I D > c F h 9 M N z P 1 N D I < / d 1 p 1 : U U I D > < d 1 p 1 : _ p r o p e r t i e s   z : I d = " i 9 5 1 4 "   i : t y p e = " d 1 p 1 : M D M P r o p e r t i e s " > < d 1 p 1 : P a r e n t   z : R e f = " i 9 5 1 3 " / > < d 1 p 1 : U U I D > k B 4 h W a 3 w f J L M < / d 1 p 1 : U U I D > < d 1 p 1 : _ c o n t e x t C o l l e c t i o n s > < d 2 : K e y V a l u e O f a n y T y p e C o m p o n e n t C o l l e c t i o n O f a n y T y p e g W H h t R N j > < d 2 : K e y   z : R e f = " i 3 2 " / > < d 2 : V a l u e   z : I d = " i 9 5 1 5 " > < d 1 p 1 : U U I D > F J 9 g 3 F X d 0 F h h < / d 1 p 1 : U U I D > < d 1 p 1 : _ e l e m e n t s > < d 2 : a n y T y p e   z : I d = " i 9 5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1 3 " / > < d 1 p 1 : U U I D > z B A J M d h 3 3 1 P U < / d 1 p 1 : U U I D > < d 1 p 1 : C o n t a i n e r   z : R e f = " i 9 5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 J k d m m N q 4 9 x 9 m ? S h e e t 1 ! R 3 2 6 7 C 1 : R 3 2 6 8 C 1 / 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1 7 "   i : t y p e = " d 1 p 1 : L a b e l " > < d 1 p 1 : P a r e n t   z : R e f = " i 9 5 1 3 " / > < d 1 p 1 : U U I D > b u Y Q A 8 6 m C a d G 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9 4 9 6 " / > < d 1 p 1 : U U I D > F U R n 0 V 4 g v O q i < / d 1 p 1 : U U I D > < d 1 p 1 : _ p r o p e r t i e s   z : I d = " i 9 5 1 9 "   i : t y p e = " d 1 p 1 : M D M P r o p e r t i e s " > < d 1 p 1 : P a r e n t   z : R e f = " i 9 5 1 8 " / > < d 1 p 1 : U U I D > T W 2 j n O l H E B y R < / d 1 p 1 : U U I D > < d 1 p 1 : _ c o n t e x t C o l l e c t i o n s > < d 2 : K e y V a l u e O f a n y T y p e C o m p o n e n t C o l l e c t i o n O f a n y T y p e g W H h t R N j > < d 2 : K e y   z : R e f = " i 3 2 " / > < d 2 : V a l u e   z : I d = " i 9 5 2 0 " > < d 1 p 1 : U U I D > m N n B I Q G m f Y i U < / d 1 p 1 : U U I D > < d 1 p 1 : _ e l e m e n t s > < d 2 : a n y T y p e   z : I d = " i 9 5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1 8 " / > < d 1 p 1 : U U I D > V v j C n S T P 3 q J i < / d 1 p 1 : U U I D > < d 1 p 1 : C o n t a i n e r   z : R e f = " i 9 5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 J k d m m N q 4 9 x 9 m ? S h e e t 1 ! R 3 2 6 9 C 1 : R 3 2 7 0 C 1 / 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2 2 "   i : t y p e = " d 1 p 1 : L a b e l " > < d 1 p 1 : P a r e n t   z : R e f = " i 9 5 1 8 " / > < d 1 p 1 : U U I D > U 7 a w 2 z z S D 1 n L 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9 4 9 6 " / > < d 1 p 1 : U U I D > W v 9 P Y 0 X L j o D y < / d 1 p 1 : U U I D > < d 1 p 1 : _ p r o p e r t i e s   z : I d = " i 9 5 2 4 "   i : t y p e = " d 1 p 1 : M D M P r o p e r t i e s " > < d 1 p 1 : P a r e n t   z : R e f = " i 9 5 2 3 " / > < d 1 p 1 : U U I D > L z 0 l f Z d 7 O u Z 9 < / d 1 p 1 : U U I D > < d 1 p 1 : _ c o n t e x t C o l l e c t i o n s > < d 2 : K e y V a l u e O f a n y T y p e C o m p o n e n t C o l l e c t i o n O f a n y T y p e g W H h t R N j > < d 2 : K e y   z : R e f = " i 3 2 " / > < d 2 : V a l u e   z : I d = " i 9 5 2 5 " > < d 1 p 1 : U U I D > r f w n w n 0 9 z h J 1 < / d 1 p 1 : U U I D > < d 1 p 1 : _ e l e m e n t s > < d 2 : a n y T y p e   z : I d = " i 9 5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2 3 " / > < d 1 p 1 : U U I D > i i f w t j X E E E y T < / d 1 p 1 : U U I D > < d 1 p 1 : C o n t a i n e r   z : R e f = " i 9 5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 J k d m m N q 4 9 x 9 m ? S h e e t 1 ! R 3 2 7 1 C 1 : R 3 2 7 2 C 1 / 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2 7 "   i : t y p e = " d 1 p 1 : L a b e l " > < d 1 p 1 : P a r e n t   z : R e f = " i 9 5 2 3 " / > < d 1 p 1 : U U I D > m A g W G t y v 3 m L P 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9 4 9 6 " / > < d 1 p 1 : U U I D > T x U R f e P P 7 U 2 H < / d 1 p 1 : U U I D > < d 1 p 1 : _ p r o p e r t i e s   z : I d = " i 9 5 2 9 "   i : t y p e = " d 1 p 1 : M D M P r o p e r t i e s " > < d 1 p 1 : P a r e n t   z : R e f = " i 9 5 2 8 " / > < d 1 p 1 : U U I D > W g H G 4 k F q W k M H < / d 1 p 1 : U U I D > < d 1 p 1 : _ c o n t e x t C o l l e c t i o n s > < d 2 : K e y V a l u e O f a n y T y p e C o m p o n e n t C o l l e c t i o n O f a n y T y p e g W H h t R N j > < d 2 : K e y   z : R e f = " i 3 2 " / > < d 2 : V a l u e   z : I d = " i 9 5 3 0 " > < d 1 p 1 : U U I D > b q d Q 1 J u r q 7 5 6 < / d 1 p 1 : U U I D > < d 1 p 1 : _ e l e m e n t s > < d 2 : a n y T y p e   z : I d = " i 9 5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2 8 " / > < d 1 p 1 : U U I D > u r O p W U 4 v s c M Q < / d 1 p 1 : U U I D > < d 1 p 1 : C o n t a i n e r   z : R e f = " i 9 5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 J k d m m N q 4 9 x 9 m ? S h e e t 1 ! R 3 2 7 3 C 1 : R 3 2 7 4 C 1 / 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3 2 "   i : t y p e = " d 1 p 1 : L a b e l " > < d 1 p 1 : P a r e n t   z : R e f = " i 9 5 2 8 " / > < d 1 p 1 : U U I D > H S P 4 U n W Z J Y R o 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5 3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9 4 8 4 " / > < d 1 p 1 : U U I D > g s q k M K e O e W A f < / d 1 p 1 : U U I D > < d 1 p 1 : _ p r o p e r t i e s   z : I d = " i 9 5 3 4 "   i : t y p e = " d 1 p 1 : M D M P r o p e r t i e s " > < d 1 p 1 : P a r e n t   z : R e f = " i 9 5 3 3 " / > < d 1 p 1 : U U I D > a u F O c d g F W Y P C < / d 1 p 1 : U U I D > < d 1 p 1 : _ c o n t e x t C o l l e c t i o n s > < d 2 : K e y V a l u e O f a n y T y p e C o m p o n e n t C o l l e c t i o n O f a n y T y p e g W H h t R N j > < d 2 : K e y   z : R e f = " i 3 2 " / > < d 2 : V a l u e   z : I d = " i 9 5 3 5 " > < d 1 p 1 : U U I D > E H O 4 V G o c k L M O < / d 1 p 1 : U U I D > < d 1 p 1 : _ e l e m e n t s > < d 2 : a n y T y p e   z : I d = " i 9 5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3 3 " / > < d 1 p 1 : U U I D > R a U B p b Z E e N v H < / d 1 p 1 : U U I D > < d 1 p 1 : C o n t a i n e r   z : R e f = " i 9 5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 J k d m m N q 4 9 x 9 m ? S h e e t 1 ! R 3 2 7 5 C 1 : R 3 2 7 6 C 1 / 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8 9 " / > < d 1 p 1 : _ l a b e l s > < d 2 : K e y V a l u e O f s t r i n g a n y T y p e > < d 2 : K e y > L a b e l < / d 2 : K e y > < d 2 : V a l u e   z : I d = " i 9 5 3 7 "   i : t y p e = " d 1 p 1 : L a b e l " > < d 1 p 1 : P a r e n t   z : R e f = " i 9 5 3 3 " / > < d 1 p 1 : U U I D > S K j 3 C T 0 x S u d S 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5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9 4 8 4 " / > < d 1 p 1 : U U I D > m b 0 E V u t 1 v 3 f s < / d 1 p 1 : U U I D > < d 1 p 1 : _ p r o p e r t i e s   z : I d = " i 9 5 3 9 "   i : t y p e = " d 1 p 1 : M D M P r o p e r t i e s " > < d 1 p 1 : P a r e n t   z : R e f = " i 9 5 3 8 " / > < d 1 p 1 : U U I D > D f P M c 0 l f b M k O < / d 1 p 1 : U U I D > < d 1 p 1 : _ c o n t e x t C o l l e c t i o n s > < d 2 : K e y V a l u e O f a n y T y p e C o m p o n e n t C o l l e c t i o n O f a n y T y p e g W H h t R N j > < d 2 : K e y   z : R e f = " i 3 2 " / > < d 2 : V a l u e   z : I d = " i 9 5 4 0 " > < d 1 p 1 : U U I D > F 9 a m y u q U h 1 1 B < / d 1 p 1 : U U I D > < d 1 p 1 : _ e l e m e n t s > < d 2 : a n y T y p e   z : I d = " i 9 5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3 8 " / > < d 1 p 1 : U U I D > H f a 4 8 K j 1 X H 1 1 < / d 1 p 1 : U U I D > < d 1 p 1 : C o n t a i n e r   z : R e f = " i 9 5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 J k d m m N q 4 9 x 9 m ? S h e e t 1 ! R 3 2 7 7 C 1 : R 3 2 7 8 C 1 / 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8 9 " / > < d 1 p 1 : _ l a b e l s > < d 2 : K e y V a l u e O f s t r i n g a n y T y p e > < d 2 : K e y > L a b e l < / d 2 : K e y > < d 2 : V a l u e   z : I d = " i 9 5 4 2 "   i : t y p e = " d 1 p 1 : L a b e l " > < d 1 p 1 : P a r e n t   z : R e f = " i 9 5 3 8 " / > < d 1 p 1 : U U I D > D u i 8 p t 4 d p 1 a q 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5 4 3 "   i : t y p e = " d 1 p 1 : E l e m e n t s " > < d 1 p 1 : P a r e n t   z : R e f = " i 9 5 3 8 " / > < d 1 p 1 : U U I D > b J g l 6 K f V B Z X V < / d 1 p 1 : U U I D > < d 1 p 1 : _ c o n t e x t C o l l e c t i o n s > < d 2 : K e y V a l u e O f a n y T y p e C o m p o n e n t C o l l e c t i o n O f a n y T y p e g W H h t R N j > < d 2 : K e y   z : R e f = " i 3 2 " / > < d 2 : V a l u e   z : I d = " i 9 5 4 4 " > < d 1 p 1 : U U I D > t P O K 7 a 0 h 1 a h M < / d 1 p 1 : U U I D > < d 1 p 1 : _ e l e m e n t s > < d 2 : a n y T y p e   z : I d = " i 9 5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9 5 3 8 " / > < d 1 p 1 : U U I D > L H 4 k Z K q E 9 G g y < / d 1 p 1 : U U I D > < d 1 p 1 : _ p r o p e r t i e s   z : I d = " i 9 5 4 6 "   i : t y p e = " d 1 p 1 : M D M P r o p e r t i e s " > < d 1 p 1 : P a r e n t   z : R e f = " i 9 5 4 5 " / > < d 1 p 1 : U U I D > s b A u l r x J 1 F 5 p < / d 1 p 1 : U U I D > < d 1 p 1 : _ c o n t e x t C o l l e c t i o n s > < d 2 : K e y V a l u e O f a n y T y p e C o m p o n e n t C o l l e c t i o n O f a n y T y p e g W H h t R N j > < d 2 : K e y   z : R e f = " i 3 2 " / > < d 2 : V a l u e   z : I d = " i 9 5 4 7 " > < d 1 p 1 : U U I D > B y R u h a k N m N D 6 < / d 1 p 1 : U U I D > < d 1 p 1 : _ e l e m e n t s > < d 2 : a n y T y p e   z : I d = " i 9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4 5 " / > < d 1 p 1 : U U I D > V q g Q n r 2 9 J j u X < / d 1 p 1 : U U I D > < d 1 p 1 : C o n t a i n e r   z : R e f = " i 9 5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 J k d m m N q 4 9 x 9 m ? S h e e t 1 ! R 3 2 7 9 C 1 : R 3 2 8 0 C 1 / 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4 9 "   i : t y p e = " d 1 p 1 : L a b e l " > < d 1 p 1 : P a r e n t   z : R e f = " i 9 5 4 5 " / > < d 1 p 1 : U U I D > q U E f L V q w u a m J 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9 5 3 8 " / > < d 1 p 1 : U U I D > B H O y r 2 d Y Y O o E < / d 1 p 1 : U U I D > < d 1 p 1 : _ p r o p e r t i e s   z : I d = " i 9 5 5 1 "   i : t y p e = " d 1 p 1 : M D M P r o p e r t i e s " > < d 1 p 1 : P a r e n t   z : R e f = " i 9 5 5 0 " / > < d 1 p 1 : U U I D > m 5 u 0 E u L D j v 3 L < / d 1 p 1 : U U I D > < d 1 p 1 : _ c o n t e x t C o l l e c t i o n s > < d 2 : K e y V a l u e O f a n y T y p e C o m p o n e n t C o l l e c t i o n O f a n y T y p e g W H h t R N j > < d 2 : K e y   z : R e f = " i 3 2 " / > < d 2 : V a l u e   z : I d = " i 9 5 5 2 " > < d 1 p 1 : U U I D > u 0 W 7 h n O o X D U 4 < / d 1 p 1 : U U I D > < d 1 p 1 : _ e l e m e n t s > < d 2 : a n y T y p e   z : I d = " i 9 5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5 0 " / > < d 1 p 1 : U U I D > J g h K O 6 g c D 3 A l < / d 1 p 1 : U U I D > < d 1 p 1 : C o n t a i n e r   z : R e f = " i 9 5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 J k d m m N q 4 9 x 9 m ? S h e e t 1 ! R 3 2 8 1 C 1 : R 3 2 8 2 C 1 / 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5 4 "   i : t y p e = " d 1 p 1 : L a b e l " > < d 1 p 1 : P a r e n t   z : R e f = " i 9 5 5 0 " / > < d 1 p 1 : U U I D > g o 6 V 1 W I k r 9 s G 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9 5 3 8 " / > < d 1 p 1 : U U I D > r h H 1 z Z F L N P y b < / d 1 p 1 : U U I D > < d 1 p 1 : _ p r o p e r t i e s   z : I d = " i 9 5 5 6 "   i : t y p e = " d 1 p 1 : M D M P r o p e r t i e s " > < d 1 p 1 : P a r e n t   z : R e f = " i 9 5 5 5 " / > < d 1 p 1 : U U I D > j v J 1 C 9 Y p x V X y < / d 1 p 1 : U U I D > < d 1 p 1 : _ c o n t e x t C o l l e c t i o n s > < d 2 : K e y V a l u e O f a n y T y p e C o m p o n e n t C o l l e c t i o n O f a n y T y p e g W H h t R N j > < d 2 : K e y   z : R e f = " i 3 2 " / > < d 2 : V a l u e   z : I d = " i 9 5 5 7 " > < d 1 p 1 : U U I D > R 3 d g V G 9 q m z p i < / d 1 p 1 : U U I D > < d 1 p 1 : _ e l e m e n t s > < d 2 : a n y T y p e   z : I d = " i 9 5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5 5 " / > < d 1 p 1 : U U I D > K A 0 n P b I 9 0 v R w < / d 1 p 1 : U U I D > < d 1 p 1 : C o n t a i n e r   z : R e f = " i 9 5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 J k d m m N q 4 9 x 9 m ? S h e e t 1 ! R 3 2 8 3 C 1 : R 3 2 8 4 C 1 / 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5 9 "   i : t y p e = " d 1 p 1 : L a b e l " > < d 1 p 1 : P a r e n t   z : R e f = " i 9 5 5 5 " / > < d 1 p 1 : U U I D > r F r T J Y P X 1 g 8 x 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9 5 3 8 " / > < d 1 p 1 : U U I D > H s S i o L l w A H 5 i < / d 1 p 1 : U U I D > < d 1 p 1 : _ p r o p e r t i e s   z : I d = " i 9 5 6 1 "   i : t y p e = " d 1 p 1 : M D M P r o p e r t i e s " > < d 1 p 1 : P a r e n t   z : R e f = " i 9 5 6 0 " / > < d 1 p 1 : U U I D > Y V m X q q I 0 J t 0 U < / d 1 p 1 : U U I D > < d 1 p 1 : _ c o n t e x t C o l l e c t i o n s > < d 2 : K e y V a l u e O f a n y T y p e C o m p o n e n t C o l l e c t i o n O f a n y T y p e g W H h t R N j > < d 2 : K e y   z : R e f = " i 3 2 " / > < d 2 : V a l u e   z : I d = " i 9 5 6 2 " > < d 1 p 1 : U U I D > Y 9 H 7 4 U 9 2 F l q B < / d 1 p 1 : U U I D > < d 1 p 1 : _ e l e m e n t s > < d 2 : a n y T y p e   z : I d = " i 9 5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6 0 " / > < d 1 p 1 : U U I D > I v Z V M X 7 k n r C 9 < / d 1 p 1 : U U I D > < d 1 p 1 : C o n t a i n e r   z : R e f = " i 9 5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 J k d m m N q 4 9 x 9 m ? S h e e t 1 ! R 3 2 8 5 C 1 : R 3 2 8 6 C 1 / 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6 4 "   i : t y p e = " d 1 p 1 : L a b e l " > < d 1 p 1 : P a r e n t   z : R e f = " i 9 5 6 0 " / > < d 1 p 1 : U U I D > B u X W z v n s K I N w 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9 5 3 8 " / > < d 1 p 1 : U U I D > u W a D n A O i H G G k < / d 1 p 1 : U U I D > < d 1 p 1 : _ p r o p e r t i e s   z : I d = " i 9 5 6 6 "   i : t y p e = " d 1 p 1 : M D M P r o p e r t i e s " > < d 1 p 1 : P a r e n t   z : R e f = " i 9 5 6 5 " / > < d 1 p 1 : U U I D > Z m 9 6 q z Z e L g J P < / d 1 p 1 : U U I D > < d 1 p 1 : _ c o n t e x t C o l l e c t i o n s > < d 2 : K e y V a l u e O f a n y T y p e C o m p o n e n t C o l l e c t i o n O f a n y T y p e g W H h t R N j > < d 2 : K e y   z : R e f = " i 3 2 " / > < d 2 : V a l u e   z : I d = " i 9 5 6 7 " > < d 1 p 1 : U U I D > Q L F f w a r 1 p l N 4 < / d 1 p 1 : U U I D > < d 1 p 1 : _ e l e m e n t s > < d 2 : a n y T y p e   z : I d = " i 9 5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6 5 " / > < d 1 p 1 : U U I D > N x o w w Q r x 7 H d T < / d 1 p 1 : U U I D > < d 1 p 1 : C o n t a i n e r   z : R e f = " i 9 5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 J k d m m N q 4 9 x 9 m ? S h e e t 1 ! R 3 2 8 7 C 1 : R 3 2 8 8 C 1 / 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6 9 "   i : t y p e = " d 1 p 1 : L a b e l " > < d 1 p 1 : P a r e n t   z : R e f = " i 9 5 6 5 " / > < d 1 p 1 : U U I D > l G x S S 9 1 4 n x j V 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7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9 5 3 8 " / > < d 1 p 1 : U U I D > p w u p 3 o 5 a f M n F < / d 1 p 1 : U U I D > < d 1 p 1 : _ p r o p e r t i e s   z : I d = " i 9 5 7 1 "   i : t y p e = " d 1 p 1 : M D M P r o p e r t i e s " > < d 1 p 1 : P a r e n t   z : R e f = " i 9 5 7 0 " / > < d 1 p 1 : U U I D > R D L R M M 0 p m J B B < / d 1 p 1 : U U I D > < d 1 p 1 : _ c o n t e x t C o l l e c t i o n s > < d 2 : K e y V a l u e O f a n y T y p e C o m p o n e n t C o l l e c t i o n O f a n y T y p e g W H h t R N j > < d 2 : K e y   z : R e f = " i 3 2 " / > < d 2 : V a l u e   z : I d = " i 9 5 7 2 " > < d 1 p 1 : U U I D > P d y M A K V 3 Y F q 3 < / d 1 p 1 : U U I D > < d 1 p 1 : _ e l e m e n t s > < d 2 : a n y T y p e   z : I d = " i 9 5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7 0 " / > < d 1 p 1 : U U I D > J n t 5 z W S M s x K t < / d 1 p 1 : U U I D > < d 1 p 1 : C o n t a i n e r   z : R e f = " i 9 5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 J k d m m N q 4 9 x 9 m ? S h e e t 1 ! R 3 2 8 9 C 1 : R 3 2 9 0 C 1 / 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7 4 "   i : t y p e = " d 1 p 1 : L a b e l " > < d 1 p 1 : P a r e n t   z : R e f = " i 9 5 7 0 " / > < d 1 p 1 : U U I D > H W Z M r y 7 h d s b 1 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9 5 3 8 " / > < d 1 p 1 : U U I D > V o 0 z D Y G T n 1 5 6 < / d 1 p 1 : U U I D > < d 1 p 1 : _ p r o p e r t i e s   z : I d = " i 9 5 7 6 "   i : t y p e = " d 1 p 1 : M D M P r o p e r t i e s " > < d 1 p 1 : P a r e n t   z : R e f = " i 9 5 7 5 " / > < d 1 p 1 : U U I D > M Z q c v j T G w n e S < / d 1 p 1 : U U I D > < d 1 p 1 : _ c o n t e x t C o l l e c t i o n s > < d 2 : K e y V a l u e O f a n y T y p e C o m p o n e n t C o l l e c t i o n O f a n y T y p e g W H h t R N j > < d 2 : K e y   z : R e f = " i 3 2 " / > < d 2 : V a l u e   z : I d = " i 9 5 7 7 " > < d 1 p 1 : U U I D > X f x x w k 4 P X S F k < / d 1 p 1 : U U I D > < d 1 p 1 : _ e l e m e n t s > < d 2 : a n y T y p e   z : I d = " i 9 5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7 5 " / > < d 1 p 1 : U U I D > Z 4 1 P 2 0 T g S F 7 l < / d 1 p 1 : U U I D > < d 1 p 1 : C o n t a i n e r   z : R e f = " i 9 5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 J k d m m N q 4 9 x 9 m ? S h e e t 1 ! R 3 2 9 1 C 1 : R 3 2 9 2 C 1 / 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7 9 "   i : t y p e = " d 1 p 1 : L a b e l " > < d 1 p 1 : P a r e n t   z : R e f = " i 9 5 7 5 " / > < d 1 p 1 : U U I D > F w k l r r j S b d z l 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9 5 3 8 " / > < d 1 p 1 : U U I D > z Y 6 d l Y c B i G b g < / d 1 p 1 : U U I D > < d 1 p 1 : _ p r o p e r t i e s   z : I d = " i 9 5 8 1 "   i : t y p e = " d 1 p 1 : M D M P r o p e r t i e s " > < d 1 p 1 : P a r e n t   z : R e f = " i 9 5 8 0 " / > < d 1 p 1 : U U I D > Z 1 I 0 w k I j I a d U < / d 1 p 1 : U U I D > < d 1 p 1 : _ c o n t e x t C o l l e c t i o n s > < d 2 : K e y V a l u e O f a n y T y p e C o m p o n e n t C o l l e c t i o n O f a n y T y p e g W H h t R N j > < d 2 : K e y   z : R e f = " i 3 2 " / > < d 2 : V a l u e   z : I d = " i 9 5 8 2 " > < d 1 p 1 : U U I D > d f a I 2 5 W 7 U G 7 0 < / d 1 p 1 : U U I D > < d 1 p 1 : _ e l e m e n t s > < d 2 : a n y T y p e   z : I d = " i 9 5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8 0 " / > < d 1 p 1 : U U I D > l E P 5 T 8 A X h M T 3 < / d 1 p 1 : U U I D > < d 1 p 1 : C o n t a i n e r   z : R e f = " i 9 5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 J k d m m N q 4 9 x 9 m ? S h e e t 1 ! R 3 2 9 3 C 1 : R 3 2 9 4 C 1 / 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8 4 "   i : t y p e = " d 1 p 1 : L a b e l " > < d 1 p 1 : P a r e n t   z : R e f = " i 9 5 8 0 " / > < d 1 p 1 : U U I D > h 6 a H 6 a Z A V D s A 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9 5 3 8 " / > < d 1 p 1 : U U I D > v g 1 g C z 6 I 5 H C F < / d 1 p 1 : U U I D > < d 1 p 1 : _ p r o p e r t i e s   z : I d = " i 9 5 8 6 "   i : t y p e = " d 1 p 1 : M D M P r o p e r t i e s " > < d 1 p 1 : P a r e n t   z : R e f = " i 9 5 8 5 " / > < d 1 p 1 : U U I D > W E e y J h b E b g q W < / d 1 p 1 : U U I D > < d 1 p 1 : _ c o n t e x t C o l l e c t i o n s > < d 2 : K e y V a l u e O f a n y T y p e C o m p o n e n t C o l l e c t i o n O f a n y T y p e g W H h t R N j > < d 2 : K e y   z : R e f = " i 3 2 " / > < d 2 : V a l u e   z : I d = " i 9 5 8 7 " > < d 1 p 1 : U U I D > U K o X u A Q X 4 T H r < / d 1 p 1 : U U I D > < d 1 p 1 : _ e l e m e n t s > < d 2 : a n y T y p e   z : I d = " i 9 5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8 5 " / > < d 1 p 1 : U U I D > Q M P K Z G x X M h s y < / d 1 p 1 : U U I D > < d 1 p 1 : C o n t a i n e r   z : R e f = " i 9 5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 J k d m m N q 4 9 x 9 m ? S h e e t 1 ! R 3 2 9 5 C 1 : R 3 2 9 6 C 1 / 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8 9 "   i : t y p e = " d 1 p 1 : L a b e l " > < d 1 p 1 : P a r e n t   z : R e f = " i 9 5 8 5 " / > < d 1 p 1 : U U I D > x x 1 3 6 S O h 4 U F O 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9 5 3 8 " / > < d 1 p 1 : U U I D > L o N 0 P s w S I W A u < / d 1 p 1 : U U I D > < d 1 p 1 : _ p r o p e r t i e s   z : I d = " i 9 5 9 1 "   i : t y p e = " d 1 p 1 : M D M P r o p e r t i e s " > < d 1 p 1 : P a r e n t   z : R e f = " i 9 5 9 0 " / > < d 1 p 1 : U U I D > W i y x q 3 Y M Z 3 h I < / d 1 p 1 : U U I D > < d 1 p 1 : _ c o n t e x t C o l l e c t i o n s > < d 2 : K e y V a l u e O f a n y T y p e C o m p o n e n t C o l l e c t i o n O f a n y T y p e g W H h t R N j > < d 2 : K e y   z : R e f = " i 3 2 " / > < d 2 : V a l u e   z : I d = " i 9 5 9 2 " > < d 1 p 1 : U U I D > R o o h 5 5 8 I 6 x d 7 < / d 1 p 1 : U U I D > < d 1 p 1 : _ e l e m e n t s > < d 2 : a n y T y p e   z : I d = " i 9 5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9 0 " / > < d 1 p 1 : U U I D > O Q p V u S K 2 d 1 5 L < / d 1 p 1 : U U I D > < d 1 p 1 : C o n t a i n e r   z : R e f = " i 9 5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 J k d m m N q 4 9 x 9 m ? S h e e t 1 ! R 3 2 9 7 C 1 : R 3 2 9 8 C 1 / 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9 4 "   i : t y p e = " d 1 p 1 : L a b e l " > < d 1 p 1 : P a r e n t   z : R e f = " i 9 5 9 0 " / > < d 1 p 1 : U U I D > M p H G k h K k w I I P 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5 9 5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9 4 3 3 " / > < d 1 p 1 : U U I D > f v 3 Q C Y W V 0 M L W < / d 1 p 1 : U U I D > < d 1 p 1 : _ p r o p e r t i e s   z : I d = " i 9 5 9 6 "   i : t y p e = " d 1 p 1 : M D M P r o p e r t i e s " > < d 1 p 1 : P a r e n t   z : R e f = " i 9 5 9 5 " / > < d 1 p 1 : U U I D > K e s B 4 5 S b p G 0 w < / d 1 p 1 : U U I D > < d 1 p 1 : _ c o n t e x t C o l l e c t i o n s > < d 2 : K e y V a l u e O f a n y T y p e C o m p o n e n t C o l l e c t i o n O f a n y T y p e g W H h t R N j > < d 2 : K e y   z : R e f = " i 3 2 " / > < d 2 : V a l u e   z : I d = " i 9 5 9 7 " > < d 1 p 1 : U U I D > Y P c Q j k 1 o E 0 f Z < / d 1 p 1 : U U I D > < d 1 p 1 : _ e l e m e n t s > < d 2 : a n y T y p e   z : I d = " i 9 5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9 5 " / > < d 1 p 1 : U U I D > L D c H u p q e s c U c < / d 1 p 1 : U U I D > < d 1 p 1 : C o n t a i n e r   z : R e f = " i 9 5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5 9 9 "   i : t y p e = " d 1 p 1 : L a b e l " > < d 1 p 1 : P a r e n t   z : R e f = " i 9 5 9 5 " / > < d 1 p 1 : U U I D > y U I 0 d r 7 C d w c v 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6 0 0 "   i : t y p e = " d 1 p 1 : E l e m e n t s " > < d 1 p 1 : P a r e n t   z : R e f = " i 9 5 9 5 " / > < d 1 p 1 : U U I D > b L H V t O P f v y V o < / d 1 p 1 : U U I D > < d 1 p 1 : _ c o n t e x t C o l l e c t i o n s > < d 2 : K e y V a l u e O f a n y T y p e C o m p o n e n t C o l l e c t i o n O f a n y T y p e g W H h t R N j > < d 2 : K e y   z : R e f = " i 3 2 " / > < d 2 : V a l u e   z : I d = " i 9 6 0 1 " > < d 1 p 1 : U U I D > h 3 y 5 n M k s f 4 t 2 < / d 1 p 1 : U U I D > < d 1 p 1 : _ e l e m e n t s > < d 2 : a n y T y p e   z : I d = " i 9 6 0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9 5 9 5 " / > < d 1 p 1 : U U I D > N B n m 7 r l 2 e P T d < / d 1 p 1 : U U I D > < d 1 p 1 : _ p r o p e r t i e s   z : I d = " i 9 6 0 3 "   i : t y p e = " d 1 p 1 : M D M P r o p e r t i e s " > < d 1 p 1 : P a r e n t   z : R e f = " i 9 6 0 2 " / > < d 1 p 1 : U U I D > M 6 N A f C T L b 3 1 e < / d 1 p 1 : U U I D > < d 1 p 1 : _ c o n t e x t C o l l e c t i o n s > < d 2 : K e y V a l u e O f a n y T y p e C o m p o n e n t C o l l e c t i o n O f a n y T y p e g W H h t R N j > < d 2 : K e y   z : R e f = " i 3 2 " / > < d 2 : V a l u e   z : I d = " i 9 6 0 4 " > < d 1 p 1 : U U I D > r 3 T 3 9 R H X 8 S y 2 < / d 1 p 1 : U U I D > < d 1 p 1 : _ e l e m e n t s > < d 2 : a n y T y p e   z : I d = " i 9 6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0 2 " / > < d 1 p 1 : U U I D > Z L s 9 b V E A 5 A B n < / d 1 p 1 : U U I D > < d 1 p 1 : C o n t a i n e r   z : R e f = " i 9 6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 J k d m m N q 4 9 x 9 m ? S h e e t 1 ! R 3 3 0 0 C 1 : R 3 3 0 1 C 1 / 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0 " / > < d 1 p 1 : _ l a b e l s > < d 2 : K e y V a l u e O f s t r i n g a n y T y p e > < d 2 : K e y > L a b e l < / d 2 : K e y > < d 2 : V a l u e   z : I d = " i 9 6 0 6 "   i : t y p e = " d 1 p 1 : L a b e l " > < d 1 p 1 : P a r e n t   z : R e f = " i 9 6 0 2 " / > < d 1 p 1 : U U I D > D V E w L k R Z k U P 5 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6 0 7 "   i : t y p e = " d 1 p 1 : E l e m e n t s " > < d 1 p 1 : P a r e n t   z : R e f = " i 9 6 0 2 " / > < d 1 p 1 : U U I D > W T 1 j N n J D l R j c < / d 1 p 1 : U U I D > < d 1 p 1 : _ c o n t e x t C o l l e c t i o n s > < d 2 : K e y V a l u e O f a n y T y p e C o m p o n e n t C o l l e c t i o n O f a n y T y p e g W H h t R N j > < d 2 : K e y   z : R e f = " i 3 2 " / > < d 2 : V a l u e   z : I d = " i 9 6 0 8 " > < d 1 p 1 : U U I D > m k w S X 7 H 3 U y M o < / d 1 p 1 : U U I D > < d 1 p 1 : _ e l e m e n t s > < d 2 : a n y T y p e   z : I d = " i 9 6 0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9 6 0 2 " / > < d 1 p 1 : U U I D > q C o 1 G P 1 a H B 5 l < / d 1 p 1 : U U I D > < d 1 p 1 : _ p r o p e r t i e s   z : I d = " i 9 6 1 0 "   i : t y p e = " d 1 p 1 : M D M P r o p e r t i e s " > < d 1 p 1 : P a r e n t   z : R e f = " i 9 6 0 9 " / > < d 1 p 1 : U U I D > S 1 J C h U 8 V L 8 R 0 < / d 1 p 1 : U U I D > < d 1 p 1 : _ c o n t e x t C o l l e c t i o n s > < d 2 : K e y V a l u e O f a n y T y p e C o m p o n e n t C o l l e c t i o n O f a n y T y p e g W H h t R N j > < d 2 : K e y   z : R e f = " i 3 2 " / > < d 2 : V a l u e   z : I d = " i 9 6 1 1 " > < d 1 p 1 : U U I D > S w f a V 7 e 6 J W h T < / d 1 p 1 : U U I D > < d 1 p 1 : _ e l e m e n t s > < d 2 : a n y T y p e   z : I d = " i 9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0 9 " / > < d 1 p 1 : U U I D > R T v G z 2 j 0 2 r i I < / d 1 p 1 : U U I D > < d 1 p 1 : C o n t a i n e r   z : R e f = " i 9 6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 J k d m m N q 4 9 x 9 m ? S h e e t 1 ! R 3 3 0 2 C 1 : R 3 3 0 3 C 1 / 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7 " / > < d 1 p 1 : _ l a b e l s > < d 2 : K e y V a l u e O f s t r i n g a n y T y p e > < d 2 : K e y > L a b e l < / d 2 : K e y > < d 2 : V a l u e   z : I d = " i 9 6 1 3 "   i : t y p e = " d 1 p 1 : L a b e l " > < d 1 p 1 : P a r e n t   z : R e f = " i 9 6 0 9 " / > < d 1 p 1 : U U I D > x b S U c z z s p K K n 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1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9 6 0 2 " / > < d 1 p 1 : U U I D > T 8 y B j G k 2 M A 8 P < / d 1 p 1 : U U I D > < d 1 p 1 : _ p r o p e r t i e s   z : I d = " i 9 6 1 5 "   i : t y p e = " d 1 p 1 : M D M P r o p e r t i e s " > < d 1 p 1 : P a r e n t   z : R e f = " i 9 6 1 4 " / > < d 1 p 1 : U U I D > G E 0 o T d q g 4 2 o p < / d 1 p 1 : U U I D > < d 1 p 1 : _ c o n t e x t C o l l e c t i o n s > < d 2 : K e y V a l u e O f a n y T y p e C o m p o n e n t C o l l e c t i o n O f a n y T y p e g W H h t R N j > < d 2 : K e y   z : R e f = " i 3 2 " / > < d 2 : V a l u e   z : I d = " i 9 6 1 6 " > < d 1 p 1 : U U I D > r o q 7 g F d A U 1 r O < / d 1 p 1 : U U I D > < d 1 p 1 : _ e l e m e n t s > < d 2 : a n y T y p e   z : I d = " i 9 6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1 4 " / > < d 1 p 1 : U U I D > d 1 g U Z b 7 q O W S Q < / d 1 p 1 : U U I D > < d 1 p 1 : C o n t a i n e r   z : R e f = " i 9 6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 J k d m m N q 4 9 x 9 m ? S h e e t 1 ! R 3 3 0 4 C 1 : R 3 3 0 5 C 1 / 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7 " / > < d 1 p 1 : _ l a b e l s > < d 2 : K e y V a l u e O f s t r i n g a n y T y p e > < d 2 : K e y > L a b e l < / d 2 : K e y > < d 2 : V a l u e   z : I d = " i 9 6 1 8 "   i : t y p e = " d 1 p 1 : L a b e l " > < d 1 p 1 : P a r e n t   z : R e f = " i 9 6 1 4 " / > < d 1 p 1 : U U I D > t G s C 2 F 6 5 c C v N 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1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9 6 0 2 " / > < d 1 p 1 : U U I D > d X z A t c 0 7 w I B o < / d 1 p 1 : U U I D > < d 1 p 1 : _ p r o p e r t i e s   z : I d = " i 9 6 2 0 "   i : t y p e = " d 1 p 1 : M D M P r o p e r t i e s " > < d 1 p 1 : P a r e n t   z : R e f = " i 9 6 1 9 " / > < d 1 p 1 : U U I D > G 0 n r q A Z d p F Q L < / d 1 p 1 : U U I D > < d 1 p 1 : _ c o n t e x t C o l l e c t i o n s > < d 2 : K e y V a l u e O f a n y T y p e C o m p o n e n t C o l l e c t i o n O f a n y T y p e g W H h t R N j > < d 2 : K e y   z : R e f = " i 3 2 " / > < d 2 : V a l u e   z : I d = " i 9 6 2 1 " > < d 1 p 1 : U U I D > J l T x N i z R Y l E b < / d 1 p 1 : U U I D > < d 1 p 1 : _ e l e m e n t s > < d 2 : a n y T y p e   z : I d = " i 9 6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1 9 " / > < d 1 p 1 : U U I D > x W G d 4 8 b d V Z 0 r < / d 1 p 1 : U U I D > < d 1 p 1 : C o n t a i n e r   z : R e f = " i 9 6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 J k d m m N q 4 9 x 9 m ? S h e e t 1 ! R 3 3 0 6 C 1 : R 3 3 0 7 C 1 / 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7 " / > < d 1 p 1 : _ l a b e l s > < d 2 : K e y V a l u e O f s t r i n g a n y T y p e > < d 2 : K e y > L a b e l < / d 2 : K e y > < d 2 : V a l u e   z : I d = " i 9 6 2 3 "   i : t y p e = " d 1 p 1 : L a b e l " > < d 1 p 1 : P a r e n t   z : R e f = " i 9 6 1 9 " / > < d 1 p 1 : U U I D > P 7 8 O N S Z v E E l h 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2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9 6 0 2 " / > < d 1 p 1 : U U I D > S 1 3 J e O O e z A E T < / d 1 p 1 : U U I D > < d 1 p 1 : _ p r o p e r t i e s   z : I d = " i 9 6 2 5 "   i : t y p e = " d 1 p 1 : M D M P r o p e r t i e s " > < d 1 p 1 : P a r e n t   z : R e f = " i 9 6 2 4 " / > < d 1 p 1 : U U I D > X x U T b O j e m V I y < / d 1 p 1 : U U I D > < d 1 p 1 : _ c o n t e x t C o l l e c t i o n s > < d 2 : K e y V a l u e O f a n y T y p e C o m p o n e n t C o l l e c t i o n O f a n y T y p e g W H h t R N j > < d 2 : K e y   z : R e f = " i 3 2 " / > < d 2 : V a l u e   z : I d = " i 9 6 2 6 " > < d 1 p 1 : U U I D > G K c r h B 1 h w M u U < / d 1 p 1 : U U I D > < d 1 p 1 : _ e l e m e n t s > < d 2 : a n y T y p e   z : I d = " i 9 6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2 4 " / > < d 1 p 1 : U U I D > v 5 j r o x 0 x w n V a < / d 1 p 1 : U U I D > < d 1 p 1 : C o n t a i n e r   z : R e f = " i 9 6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 J k d m m N q 4 9 x 9 m ? S h e e t 1 ! R 3 3 0 8 C 1 : R 3 3 0 9 C 1 / 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7 " / > < d 1 p 1 : _ l a b e l s > < d 2 : K e y V a l u e O f s t r i n g a n y T y p e > < d 2 : K e y > L a b e l < / d 2 : K e y > < d 2 : V a l u e   z : I d = " i 9 6 2 8 "   i : t y p e = " d 1 p 1 : L a b e l " > < d 1 p 1 : P a r e n t   z : R e f = " i 9 6 2 4 " / > < d 1 p 1 : U U I D > T E e 5 M N 5 S 3 p m F 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6 2 9 "   i : t y p e = " d 1 p 1 : E l e m e n t " > < d 1 p 1 : N a m e > R & a m p ; 2 3 3 ; g i o n < / d 1 p 1 : N a m e > < d 1 p 1 : O b j e c t T y p e > E l e m e n t < / d 1 p 1 : O b j e c t T y p e > < d 1 p 1 : P a r e n t   z : R e f = " i 9 4 3 3 " / > < d 1 p 1 : U U I D > q 4 0 9 k j 3 X E z z I < / d 1 p 1 : U U I D > < d 1 p 1 : _ p r o p e r t i e s   z : I d = " i 9 6 3 0 "   i : t y p e = " d 1 p 1 : M D M P r o p e r t i e s " > < d 1 p 1 : P a r e n t   z : R e f = " i 9 6 2 9 " / > < d 1 p 1 : U U I D > L g 0 J B k z m O S V u < / d 1 p 1 : U U I D > < d 1 p 1 : _ c o n t e x t C o l l e c t i o n s > < d 2 : K e y V a l u e O f a n y T y p e C o m p o n e n t C o l l e c t i o n O f a n y T y p e g W H h t R N j > < d 2 : K e y   z : R e f = " i 3 2 " / > < d 2 : V a l u e   z : I d = " i 9 6 3 1 " > < d 1 p 1 : U U I D > a v 5 U h S 4 Q D A Y f < / d 1 p 1 : U U I D > < d 1 p 1 : _ e l e m e n t s > < d 2 : a n y T y p e   z : I d = " i 9 6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2 9 " / > < d 1 p 1 : U U I D > i 1 1 0 f W C f 0 C d B < / d 1 p 1 : U U I D > < d 1 p 1 : C o n t a i n e r   z : R e f = " i 9 6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 J k d m m N q 4 9 x 9 m ? S h e e t 1 ! R 3 3 1 0 C 1 / 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6 3 3 "   i : t y p e = " d 1 p 1 : L a b e l " > < d 1 p 1 : P a r e n t   z : R e f = " i 9 6 2 9 " / > < d 1 p 1 : U U I D > y u T Q Z 8 i i P V 9 p 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6 3 4 "   i : t y p e = " d 1 p 1 : E l e m e n t s " > < d 1 p 1 : P a r e n t   z : R e f = " i 9 6 2 9 " / > < d 1 p 1 : U U I D > f j 0 a D e L p t N 2 v < / d 1 p 1 : U U I D > < d 1 p 1 : _ c o n t e x t C o l l e c t i o n s > < d 2 : K e y V a l u e O f a n y T y p e C o m p o n e n t C o l l e c t i o n O f a n y T y p e g W H h t R N j > < d 2 : K e y   z : R e f = " i 3 2 " / > < d 2 : V a l u e   z : I d = " i 9 6 3 5 " > < d 1 p 1 : U U I D > V 4 A s K T S 8 x 9 Y A < / d 1 p 1 : U U I D > < d 1 p 1 : _ e l e m e n t s > < d 2 : a n y T y p e   z : I d = " i 9 6 3 6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9 6 2 9 " / > < d 1 p 1 : U U I D > l e T k o K Z s q C D i < / d 1 p 1 : U U I D > < d 1 p 1 : _ p r o p e r t i e s   z : I d = " i 9 6 3 7 "   i : t y p e = " d 1 p 1 : M D M P r o p e r t i e s " > < d 1 p 1 : P a r e n t   z : R e f = " i 9 6 3 6 " / > < d 1 p 1 : U U I D > J t f L X H G m l z L 3 < / d 1 p 1 : U U I D > < d 1 p 1 : _ c o n t e x t C o l l e c t i o n s > < d 2 : K e y V a l u e O f a n y T y p e C o m p o n e n t C o l l e c t i o n O f a n y T y p e g W H h t R N j > < d 2 : K e y   z : R e f = " i 3 2 " / > < d 2 : V a l u e   z : I d = " i 9 6 3 8 " > < d 1 p 1 : U U I D > s g P e t E X N H U e J < / d 1 p 1 : U U I D > < d 1 p 1 : _ e l e m e n t s > < d 2 : a n y T y p e   z : I d = " i 9 6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3 6 " / > < d 1 p 1 : U U I D > m 9 H 1 Q 1 4 d S 4 I z < / d 1 p 1 : U U I D > < d 1 p 1 : C o n t a i n e r   z : R e f = " i 9 6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 J k d m m N q 4 9 x 9 m ? S h e e t 1 ! R 3 3 1 1 C 1 : R 3 3 1 2 C 1 / 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3 4 " / > < d 1 p 1 : _ l a b e l s > < d 2 : K e y V a l u e O f s t r i n g a n y T y p e > < d 2 : K e y > L a b e l < / d 2 : K e y > < d 2 : V a l u e   z : I d = " i 9 6 4 0 "   i : t y p e = " d 1 p 1 : L a b e l " > < d 1 p 1 : P a r e n t   z : R e f = " i 9 6 3 6 " / > < d 1 p 1 : U U I D > i 8 4 F 5 S 8 W 2 d 0 6 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6 4 1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9 6 2 9 " / > < d 1 p 1 : U U I D > V e r N Y I b i d K G K < / d 1 p 1 : U U I D > < d 1 p 1 : _ p r o p e r t i e s   z : I d = " i 9 6 4 2 "   i : t y p e = " d 1 p 1 : M D M P r o p e r t i e s " > < d 1 p 1 : P a r e n t   z : R e f = " i 9 6 4 1 " / > < d 1 p 1 : U U I D > p t 1 5 3 w 4 1 r 6 8 8 < / d 1 p 1 : U U I D > < d 1 p 1 : _ c o n t e x t C o l l e c t i o n s > < d 2 : K e y V a l u e O f a n y T y p e C o m p o n e n t C o l l e c t i o n O f a n y T y p e g W H h t R N j > < d 2 : K e y   z : R e f = " i 3 2 " / > < d 2 : V a l u e   z : I d = " i 9 6 4 3 " > < d 1 p 1 : U U I D > F i x v p P 3 1 O V c Y < / d 1 p 1 : U U I D > < d 1 p 1 : _ e l e m e n t s > < d 2 : a n y T y p e   z : I d = " i 9 6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4 1 " / > < d 1 p 1 : U U I D > A N W u 4 s l 6 X b r 9 < / d 1 p 1 : U U I D > < d 1 p 1 : C o n t a i n e r   z : R e f = " i 9 6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 J k d m m N q 4 9 x 9 m ? S h e e t 1 ! R 3 3 1 3 C 1 : R 3 3 1 4 C 1 / 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3 4 " / > < d 1 p 1 : _ l a b e l s > < d 2 : K e y V a l u e O f s t r i n g a n y T y p e > < d 2 : K e y > L a b e l < / d 2 : K e y > < d 2 : V a l u e   z : I d = " i 9 6 4 5 "   i : t y p e = " d 1 p 1 : L a b e l " > < d 1 p 1 : P a r e n t   z : R e f = " i 9 6 4 1 " / > < d 1 p 1 : U U I D > J v k N 2 8 d g 1 v Z 5 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6 4 6 "   i : t y p e = " d 1 p 1 : E l e m e n t s " > < d 1 p 1 : P a r e n t   z : R e f = " i 9 6 4 1 " / > < d 1 p 1 : U U I D > h h U R M p R A o i A b < / d 1 p 1 : U U I D > < d 1 p 1 : _ c o n t e x t C o l l e c t i o n s > < d 2 : K e y V a l u e O f a n y T y p e C o m p o n e n t C o l l e c t i o n O f a n y T y p e g W H h t R N j > < d 2 : K e y   z : R e f = " i 3 2 " / > < d 2 : V a l u e   z : I d = " i 9 6 4 7 " > < d 1 p 1 : U U I D > a L R x R P P c V Y j 2 < / d 1 p 1 : U U I D > < d 1 p 1 : _ e l e m e n t s > < d 2 : a n y T y p e   z : I d = " i 9 6 4 8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9 6 4 1 " / > < d 1 p 1 : U U I D > p K V y 1 F g H 9 V m U < / d 1 p 1 : U U I D > < d 1 p 1 : _ p r o p e r t i e s   z : I d = " i 9 6 4 9 "   i : t y p e = " d 1 p 1 : M D M P r o p e r t i e s " > < d 1 p 1 : P a r e n t   z : R e f = " i 9 6 4 8 " / > < d 1 p 1 : U U I D > K b T W Z o c x A I w s < / d 1 p 1 : U U I D > < d 1 p 1 : _ c o n t e x t C o l l e c t i o n s > < d 2 : K e y V a l u e O f a n y T y p e C o m p o n e n t C o l l e c t i o n O f a n y T y p e g W H h t R N j > < d 2 : K e y   z : R e f = " i 3 2 " / > < d 2 : V a l u e   z : I d = " i 9 6 5 0 " > < d 1 p 1 : U U I D > D J y D B R k c R f 5 r < / d 1 p 1 : U U I D > < d 1 p 1 : _ e l e m e n t s > < d 2 : a n y T y p e   z : I d = " i 9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4 8 " / > < d 1 p 1 : U U I D > V L 5 9 W C m p 2 x j N < / d 1 p 1 : U U I D > < d 1 p 1 : C o n t a i n e r   z : R e f = " i 9 6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 J k d m m N q 4 9 x 9 m ? S h e e t 1 ! R 3 3 1 5 C 1 : R 3 3 1 6 C 1 / 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5 2 "   i : t y p e = " d 1 p 1 : L a b e l " > < d 1 p 1 : P a r e n t   z : R e f = " i 9 6 4 8 " / > < d 1 p 1 : U U I D > h p n x P R 6 L j 7 S S 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5 3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9 6 4 1 " / > < d 1 p 1 : U U I D > c g 6 t 6 q v a Z U b Y < / d 1 p 1 : U U I D > < d 1 p 1 : _ p r o p e r t i e s   z : I d = " i 9 6 5 4 "   i : t y p e = " d 1 p 1 : M D M P r o p e r t i e s " > < d 1 p 1 : P a r e n t   z : R e f = " i 9 6 5 3 " / > < d 1 p 1 : U U I D > w i b k 3 p Y 2 c o q w < / d 1 p 1 : U U I D > < d 1 p 1 : _ c o n t e x t C o l l e c t i o n s > < d 2 : K e y V a l u e O f a n y T y p e C o m p o n e n t C o l l e c t i o n O f a n y T y p e g W H h t R N j > < d 2 : K e y   z : R e f = " i 3 2 " / > < d 2 : V a l u e   z : I d = " i 9 6 5 5 " > < d 1 p 1 : U U I D > u i 5 F 2 O t s g n 5 O < / d 1 p 1 : U U I D > < d 1 p 1 : _ e l e m e n t s > < d 2 : a n y T y p e   z : I d = " i 9 6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5 3 " / > < d 1 p 1 : U U I D > l d b 7 h G 1 R l k H d < / d 1 p 1 : U U I D > < d 1 p 1 : C o n t a i n e r   z : R e f = " i 9 6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 J k d m m N q 4 9 x 9 m ? S h e e t 1 ! R 3 3 1 7 C 1 : R 3 3 1 8 C 1 / 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5 7 "   i : t y p e = " d 1 p 1 : L a b e l " > < d 1 p 1 : P a r e n t   z : R e f = " i 9 6 5 3 " / > < d 1 p 1 : U U I D > f X 1 g 8 9 S T O P c I 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5 8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9 6 4 1 " / > < d 1 p 1 : U U I D > Y f 6 u z g t h b G t S < / d 1 p 1 : U U I D > < d 1 p 1 : _ p r o p e r t i e s   z : I d = " i 9 6 5 9 "   i : t y p e = " d 1 p 1 : M D M P r o p e r t i e s " > < d 1 p 1 : P a r e n t   z : R e f = " i 9 6 5 8 " / > < d 1 p 1 : U U I D > r 9 j m G D O w f K F y < / d 1 p 1 : U U I D > < d 1 p 1 : _ c o n t e x t C o l l e c t i o n s > < d 2 : K e y V a l u e O f a n y T y p e C o m p o n e n t C o l l e c t i o n O f a n y T y p e g W H h t R N j > < d 2 : K e y   z : R e f = " i 3 2 " / > < d 2 : V a l u e   z : I d = " i 9 6 6 0 " > < d 1 p 1 : U U I D > G g y n E 2 s S m N 2 a < / d 1 p 1 : U U I D > < d 1 p 1 : _ e l e m e n t s > < d 2 : a n y T y p e   z : I d = " i 9 6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5 8 " / > < d 1 p 1 : U U I D > L a V V y Y K T b c P 2 < / d 1 p 1 : U U I D > < d 1 p 1 : C o n t a i n e r   z : R e f = " i 9 6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 J k d m m N q 4 9 x 9 m ? S h e e t 1 ! R 3 3 1 9 C 1 : R 3 3 2 0 C 1 / 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6 2 "   i : t y p e = " d 1 p 1 : L a b e l " > < d 1 p 1 : P a r e n t   z : R e f = " i 9 6 5 8 " / > < d 1 p 1 : U U I D > h t l r t U W f p j f D 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6 3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9 6 4 1 " / > < d 1 p 1 : U U I D > B d c M D i 1 b q E x L < / d 1 p 1 : U U I D > < d 1 p 1 : _ p r o p e r t i e s   z : I d = " i 9 6 6 4 "   i : t y p e = " d 1 p 1 : M D M P r o p e r t i e s " > < d 1 p 1 : P a r e n t   z : R e f = " i 9 6 6 3 " / > < d 1 p 1 : U U I D > j G l d Z K u j Y o 0 A < / d 1 p 1 : U U I D > < d 1 p 1 : _ c o n t e x t C o l l e c t i o n s > < d 2 : K e y V a l u e O f a n y T y p e C o m p o n e n t C o l l e c t i o n O f a n y T y p e g W H h t R N j > < d 2 : K e y   z : R e f = " i 3 2 " / > < d 2 : V a l u e   z : I d = " i 9 6 6 5 " > < d 1 p 1 : U U I D > P N N u 1 z 2 n I I Y q < / d 1 p 1 : U U I D > < d 1 p 1 : _ e l e m e n t s > < d 2 : a n y T y p e   z : I d = " i 9 6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6 3 " / > < d 1 p 1 : U U I D > k 1 8 H 9 w X q Q 6 7 7 < / d 1 p 1 : U U I D > < d 1 p 1 : C o n t a i n e r   z : R e f = " i 9 6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 J k d m m N q 4 9 x 9 m ? S h e e t 1 ! R 3 3 2 1 C 1 : R 3 3 2 2 C 1 / 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6 7 "   i : t y p e = " d 1 p 1 : L a b e l " > < d 1 p 1 : P a r e n t   z : R e f = " i 9 6 6 3 " / > < d 1 p 1 : U U I D > Q a r p n 5 R j 6 a A j 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6 8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9 6 4 1 " / > < d 1 p 1 : U U I D > Z r B s c A g A S U x k < / d 1 p 1 : U U I D > < d 1 p 1 : _ p r o p e r t i e s   z : I d = " i 9 6 6 9 "   i : t y p e = " d 1 p 1 : M D M P r o p e r t i e s " > < d 1 p 1 : P a r e n t   z : R e f = " i 9 6 6 8 " / > < d 1 p 1 : U U I D > N O 3 b d T B k l V C l < / d 1 p 1 : U U I D > < d 1 p 1 : _ c o n t e x t C o l l e c t i o n s > < d 2 : K e y V a l u e O f a n y T y p e C o m p o n e n t C o l l e c t i o n O f a n y T y p e g W H h t R N j > < d 2 : K e y   z : R e f = " i 3 2 " / > < d 2 : V a l u e   z : I d = " i 9 6 7 0 " > < d 1 p 1 : U U I D > J b b m k m t h t 4 w g < / d 1 p 1 : U U I D > < d 1 p 1 : _ e l e m e n t s > < d 2 : a n y T y p e   z : I d = " i 9 6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6 8 " / > < d 1 p 1 : U U I D > K m j m R K u W Q P d o < / d 1 p 1 : U U I D > < d 1 p 1 : C o n t a i n e r   z : R e f = " i 9 6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 J k d m m N q 4 9 x 9 m ? S h e e t 1 ! R 3 3 2 3 C 1 : R 3 3 2 4 C 1 / 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7 2 "   i : t y p e = " d 1 p 1 : L a b e l " > < d 1 p 1 : P a r e n t   z : R e f = " i 9 6 6 8 " / > < d 1 p 1 : U U I D > P f 6 I P h 6 9 o H R p 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7 3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9 6 4 1 " / > < d 1 p 1 : U U I D > I 6 r j W D 7 3 V 7 b A < / d 1 p 1 : U U I D > < d 1 p 1 : _ p r o p e r t i e s   z : I d = " i 9 6 7 4 "   i : t y p e = " d 1 p 1 : M D M P r o p e r t i e s " > < d 1 p 1 : P a r e n t   z : R e f = " i 9 6 7 3 " / > < d 1 p 1 : U U I D > v a K 0 G y F X 1 X 6 j < / d 1 p 1 : U U I D > < d 1 p 1 : _ c o n t e x t C o l l e c t i o n s > < d 2 : K e y V a l u e O f a n y T y p e C o m p o n e n t C o l l e c t i o n O f a n y T y p e g W H h t R N j > < d 2 : K e y   z : R e f = " i 3 2 " / > < d 2 : V a l u e   z : I d = " i 9 6 7 5 " > < d 1 p 1 : U U I D > R v F o O a P W d Y P 1 < / d 1 p 1 : U U I D > < d 1 p 1 : _ e l e m e n t s > < d 2 : a n y T y p e   z : I d = " i 9 6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7 3 " / > < d 1 p 1 : U U I D > m a T a l r V 5 7 x r K < / d 1 p 1 : U U I D > < d 1 p 1 : C o n t a i n e r   z : R e f = " i 9 6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 J k d m m N q 4 9 x 9 m ? S h e e t 1 ! R 3 3 2 5 C 1 : R 3 3 2 6 C 1 / 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7 7 "   i : t y p e = " d 1 p 1 : L a b e l " > < d 1 p 1 : P a r e n t   z : R e f = " i 9 6 7 3 " / > < d 1 p 1 : U U I D > w o o a p g o W E 5 9 W 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7 8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9 6 4 1 " / > < d 1 p 1 : U U I D > M R 2 2 B h G Z 4 T H b < / d 1 p 1 : U U I D > < d 1 p 1 : _ p r o p e r t i e s   z : I d = " i 9 6 7 9 "   i : t y p e = " d 1 p 1 : M D M P r o p e r t i e s " > < d 1 p 1 : P a r e n t   z : R e f = " i 9 6 7 8 " / > < d 1 p 1 : U U I D > X 1 a 4 0 Y q z q 9 R g < / d 1 p 1 : U U I D > < d 1 p 1 : _ c o n t e x t C o l l e c t i o n s > < d 2 : K e y V a l u e O f a n y T y p e C o m p o n e n t C o l l e c t i o n O f a n y T y p e g W H h t R N j > < d 2 : K e y   z : R e f = " i 3 2 " / > < d 2 : V a l u e   z : I d = " i 9 6 8 0 " > < d 1 p 1 : U U I D > E F H 0 A H L h L T F r < / d 1 p 1 : U U I D > < d 1 p 1 : _ e l e m e n t s > < d 2 : a n y T y p e   z : I d = " i 9 6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7 8 " / > < d 1 p 1 : U U I D > Z q w J C B l j D 5 M V < / d 1 p 1 : U U I D > < d 1 p 1 : C o n t a i n e r   z : R e f = " i 9 6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 J k d m m N q 4 9 x 9 m ? S h e e t 1 ! R 3 3 2 7 C 1 : R 3 3 2 8 C 1 / 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8 2 "   i : t y p e = " d 1 p 1 : L a b e l " > < d 1 p 1 : P a r e n t   z : R e f = " i 9 6 7 8 " / > < d 1 p 1 : U U I D > Z j H n G C 1 n g N D x 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8 3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9 6 4 1 " / > < d 1 p 1 : U U I D > O q z w F C 3 v h Y v W < / d 1 p 1 : U U I D > < d 1 p 1 : _ p r o p e r t i e s   z : I d = " i 9 6 8 4 "   i : t y p e = " d 1 p 1 : M D M P r o p e r t i e s " > < d 1 p 1 : P a r e n t   z : R e f = " i 9 6 8 3 " / > < d 1 p 1 : U U I D > z U g E t a L v I x V f < / d 1 p 1 : U U I D > < d 1 p 1 : _ c o n t e x t C o l l e c t i o n s > < d 2 : K e y V a l u e O f a n y T y p e C o m p o n e n t C o l l e c t i o n O f a n y T y p e g W H h t R N j > < d 2 : K e y   z : R e f = " i 3 2 " / > < d 2 : V a l u e   z : I d = " i 9 6 8 5 " > < d 1 p 1 : U U I D > d f 4 1 m K 8 J x u a J < / d 1 p 1 : U U I D > < d 1 p 1 : _ e l e m e n t s > < d 2 : a n y T y p e   z : I d = " i 9 6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8 3 " / > < d 1 p 1 : U U I D > g g x p Z t d J 3 x 1 q < / d 1 p 1 : U U I D > < d 1 p 1 : C o n t a i n e r   z : R e f = " i 9 6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 J k d m m N q 4 9 x 9 m ? S h e e t 1 ! R 3 3 2 9 C 1 : R 3 3 3 0 C 1 / 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8 7 "   i : t y p e = " d 1 p 1 : L a b e l " > < d 1 p 1 : P a r e n t   z : R e f = " i 9 6 8 3 " / > < d 1 p 1 : U U I D > s h Z 3 b F 1 G z v L B 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8 8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9 6 4 1 " / > < d 1 p 1 : U U I D > n p n 1 t C w a L 2 m 2 < / d 1 p 1 : U U I D > < d 1 p 1 : _ p r o p e r t i e s   z : I d = " i 9 6 8 9 "   i : t y p e = " d 1 p 1 : M D M P r o p e r t i e s " > < d 1 p 1 : P a r e n t   z : R e f = " i 9 6 8 8 " / > < d 1 p 1 : U U I D > e G z v H V i s U Q k h < / d 1 p 1 : U U I D > < d 1 p 1 : _ c o n t e x t C o l l e c t i o n s > < d 2 : K e y V a l u e O f a n y T y p e C o m p o n e n t C o l l e c t i o n O f a n y T y p e g W H h t R N j > < d 2 : K e y   z : R e f = " i 3 2 " / > < d 2 : V a l u e   z : I d = " i 9 6 9 0 " > < d 1 p 1 : U U I D > F v 7 3 6 C i Q 4 X c M < / d 1 p 1 : U U I D > < d 1 p 1 : _ e l e m e n t s > < d 2 : a n y T y p e   z : I d = " i 9 6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8 8 " / > < d 1 p 1 : U U I D > h g W a U L m x p P P f < / d 1 p 1 : U U I D > < d 1 p 1 : C o n t a i n e r   z : R e f = " i 9 6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 J k d m m N q 4 9 x 9 m ? S h e e t 1 ! R 3 3 3 1 C 1 : R 3 3 3 2 C 1 / 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9 2 "   i : t y p e = " d 1 p 1 : L a b e l " > < d 1 p 1 : P a r e n t   z : R e f = " i 9 6 8 8 " / > < d 1 p 1 : U U I D > Y F L j h U Q 9 5 i r 6 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9 3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9 6 4 1 " / > < d 1 p 1 : U U I D > v a q 7 A C s 5 S L p H < / d 1 p 1 : U U I D > < d 1 p 1 : _ p r o p e r t i e s   z : I d = " i 9 6 9 4 "   i : t y p e = " d 1 p 1 : M D M P r o p e r t i e s " > < d 1 p 1 : P a r e n t   z : R e f = " i 9 6 9 3 " / > < d 1 p 1 : U U I D > S O B c L t 0 W 5 P j o < / d 1 p 1 : U U I D > < d 1 p 1 : _ c o n t e x t C o l l e c t i o n s > < d 2 : K e y V a l u e O f a n y T y p e C o m p o n e n t C o l l e c t i o n O f a n y T y p e g W H h t R N j > < d 2 : K e y   z : R e f = " i 3 2 " / > < d 2 : V a l u e   z : I d = " i 9 6 9 5 " > < d 1 p 1 : U U I D > n j M 2 O k v O p m G m < / d 1 p 1 : U U I D > < d 1 p 1 : _ e l e m e n t s > < d 2 : a n y T y p e   z : I d = " i 9 6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9 3 " / > < d 1 p 1 : U U I D > z H X J p y 1 1 f c i s < / d 1 p 1 : U U I D > < d 1 p 1 : C o n t a i n e r   z : R e f = " i 9 6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 J k d m m N q 4 9 x 9 m ? S h e e t 1 ! R 3 3 3 3 C 1 : R 3 3 3 4 C 1 / 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9 7 "   i : t y p e = " d 1 p 1 : L a b e l " > < d 1 p 1 : P a r e n t   z : R e f = " i 9 6 9 3 " / > < d 1 p 1 : U U I D > l L Z 9 H s p S a E H t 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9 8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9 6 4 1 " / > < d 1 p 1 : U U I D > u d R u t U E s c U T z < / d 1 p 1 : U U I D > < d 1 p 1 : _ p r o p e r t i e s   z : I d = " i 9 6 9 9 "   i : t y p e = " d 1 p 1 : M D M P r o p e r t i e s " > < d 1 p 1 : P a r e n t   z : R e f = " i 9 6 9 8 " / > < d 1 p 1 : U U I D > A G E M i F R Z 7 s p v < / d 1 p 1 : U U I D > < d 1 p 1 : _ c o n t e x t C o l l e c t i o n s > < d 2 : K e y V a l u e O f a n y T y p e C o m p o n e n t C o l l e c t i o n O f a n y T y p e g W H h t R N j > < d 2 : K e y   z : R e f = " i 3 2 " / > < d 2 : V a l u e   z : I d = " i 9 7 0 0 " > < d 1 p 1 : U U I D > y v j E e B 1 v I a c D < / d 1 p 1 : U U I D > < d 1 p 1 : _ e l e m e n t s > < d 2 : a n y T y p e   z : I d = " i 9 7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9 8 " / > < d 1 p 1 : U U I D > R r r I W s J T B f 1 H < / d 1 p 1 : U U I D > < d 1 p 1 : C o n t a i n e r   z : R e f = " i 9 6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 J k d m m N q 4 9 x 9 m ? S h e e t 1 ! R 3 3 3 5 C 1 : R 3 3 3 6 C 1 / 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7 0 2 "   i : t y p e = " d 1 p 1 : L a b e l " > < d 1 p 1 : P a r e n t   z : R e f = " i 9 6 9 8 " / > < d 1 p 1 : U U I D > E x 6 k k U I Y 1 k i Z 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7 0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9 4 3 3 " / > < d 1 p 1 : U U I D > R v o a 1 U 6 E Y v 6 1 < / d 1 p 1 : U U I D > < d 1 p 1 : _ p r o p e r t i e s   z : I d = " i 9 7 0 4 "   i : t y p e = " d 1 p 1 : M D M P r o p e r t i e s " > < d 1 p 1 : P a r e n t   z : R e f = " i 9 7 0 3 " / > < d 1 p 1 : U U I D > a j r j U r o S d m K 4 < / d 1 p 1 : U U I D > < d 1 p 1 : _ c o n t e x t C o l l e c t i o n s > < d 2 : K e y V a l u e O f a n y T y p e C o m p o n e n t C o l l e c t i o n O f a n y T y p e g W H h t R N j > < d 2 : K e y   z : R e f = " i 3 2 " / > < d 2 : V a l u e   z : I d = " i 9 7 0 5 " > < d 1 p 1 : U U I D > M y X e m y k k o B 1 2 < / d 1 p 1 : U U I D > < d 1 p 1 : _ e l e m e n t s > < d 2 : a n y T y p e   z : I d = " i 9 7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0 3 " / > < d 1 p 1 : U U I D > U J D P i W u e 3 b j 4 < / d 1 p 1 : U U I D > < d 1 p 1 : C o n t a i n e r   z : R e f = " i 9 7 0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 J k d m m N q 4 9 x 9 m ? S h e e t 1 ! R 3 3 3 7 C 1 / 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7 0 7 "   i : t y p e = " d 1 p 1 : L a b e l " > < d 1 p 1 : P a r e n t   z : R e f = " i 9 7 0 3 " / > < d 1 p 1 : U U I D > B g u t 5 B t V 1 D g o 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0 8 "   i : t y p e = " d 1 p 1 : E l e m e n t s " > < d 1 p 1 : P a r e n t   z : R e f = " i 9 7 0 3 " / > < d 1 p 1 : U U I D > C n N d s r p N S 2 y y < / d 1 p 1 : U U I D > < d 1 p 1 : _ c o n t e x t C o l l e c t i o n s > < d 2 : K e y V a l u e O f a n y T y p e C o m p o n e n t C o l l e c t i o n O f a n y T y p e g W H h t R N j > < d 2 : K e y   z : R e f = " i 3 2 " / > < d 2 : V a l u e   z : I d = " i 9 7 0 9 " > < d 1 p 1 : U U I D > J U 9 J z 8 x F 5 w W O < / d 1 p 1 : U U I D > < d 1 p 1 : _ e l e m e n t s > < d 2 : a n y T y p e   z : I d = " i 9 7 1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9 7 0 3 " / > < d 1 p 1 : U U I D > F e X r G u l M H V w 1 < / d 1 p 1 : U U I D > < d 1 p 1 : _ p r o p e r t i e s   z : I d = " i 9 7 1 1 "   i : t y p e = " d 1 p 1 : M D M P r o p e r t i e s " > < d 1 p 1 : P a r e n t   z : R e f = " i 9 7 1 0 " / > < d 1 p 1 : U U I D > R S a b x K l t g x 3 i < / d 1 p 1 : U U I D > < d 1 p 1 : _ c o n t e x t C o l l e c t i o n s > < d 2 : K e y V a l u e O f a n y T y p e C o m p o n e n t C o l l e c t i o n O f a n y T y p e g W H h t R N j > < d 2 : K e y   z : R e f = " i 3 2 " / > < d 2 : V a l u e   z : I d = " i 9 7 1 2 " > < d 1 p 1 : U U I D > S q s O 4 Q e e t 0 J L < / d 1 p 1 : U U I D > < d 1 p 1 : _ e l e m e n t s > < d 2 : a n y T y p e   z : I d = " i 9 7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1 0 " / > < d 1 p 1 : U U I D > h Z u G 1 q A y P c J T < / d 1 p 1 : U U I D > < d 1 p 1 : C o n t a i n e r   z : R e f = " i 9 7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 J k d m m N q 4 9 x 9 m ? S h e e t 1 ! R 3 3 3 8 C 1 : R 3 3 3 9 C 1 / 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0 8 " / > < d 1 p 1 : _ l a b e l s > < d 2 : K e y V a l u e O f s t r i n g a n y T y p e > < d 2 : K e y > L a b e l < / d 2 : K e y > < d 2 : V a l u e   z : I d = " i 9 7 1 4 "   i : t y p e = " d 1 p 1 : L a b e l " > < d 1 p 1 : P a r e n t   z : R e f = " i 9 7 1 0 " / > < d 1 p 1 : U U I D > h B P H d U h 0 j G K x 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1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9 7 0 3 " / > < d 1 p 1 : U U I D > R L i d u X G h M 9 9 l < / d 1 p 1 : U U I D > < d 1 p 1 : _ p r o p e r t i e s   z : I d = " i 9 7 1 6 "   i : t y p e = " d 1 p 1 : M D M P r o p e r t i e s " > < d 1 p 1 : P a r e n t   z : R e f = " i 9 7 1 5 " / > < d 1 p 1 : U U I D > T J y e a H V m Q f 3 1 < / d 1 p 1 : U U I D > < d 1 p 1 : _ c o n t e x t C o l l e c t i o n s > < d 2 : K e y V a l u e O f a n y T y p e C o m p o n e n t C o l l e c t i o n O f a n y T y p e g W H h t R N j > < d 2 : K e y   z : R e f = " i 3 2 " / > < d 2 : V a l u e   z : I d = " i 9 7 1 7 " > < d 1 p 1 : U U I D > i g k n 7 E M f I O y X < / d 1 p 1 : U U I D > < d 1 p 1 : _ e l e m e n t s > < d 2 : a n y T y p e   z : I d = " i 9 7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1 5 " / > < d 1 p 1 : U U I D > W f 1 1 w F T 3 h Y 1 w < / d 1 p 1 : U U I D > < d 1 p 1 : C o n t a i n e r   z : R e f = " i 9 7 1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 J k d m m N q 4 9 x 9 m ? S h e e t 1 ! R 3 3 4 0 C 1 : R 3 3 4 1 C 1 / 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0 8 " / > < d 1 p 1 : _ l a b e l s > < d 2 : K e y V a l u e O f s t r i n g a n y T y p e > < d 2 : K e y > L a b e l < / d 2 : K e y > < d 2 : V a l u e   z : I d = " i 9 7 1 9 "   i : t y p e = " d 1 p 1 : L a b e l " > < d 1 p 1 : P a r e n t   z : R e f = " i 9 7 1 5 " / > < d 1 p 1 : U U I D > J Z h x Z F Q p C p w M 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2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9 7 0 3 " / > < d 1 p 1 : U U I D > K I X D X q X J O C P z < / d 1 p 1 : U U I D > < d 1 p 1 : _ p r o p e r t i e s   z : I d = " i 9 7 2 1 "   i : t y p e = " d 1 p 1 : M D M P r o p e r t i e s " > < d 1 p 1 : P a r e n t   z : R e f = " i 9 7 2 0 " / > < d 1 p 1 : U U I D > Y 9 E l f h 5 J f 1 b W < / d 1 p 1 : U U I D > < d 1 p 1 : _ c o n t e x t C o l l e c t i o n s > < d 2 : K e y V a l u e O f a n y T y p e C o m p o n e n t C o l l e c t i o n O f a n y T y p e g W H h t R N j > < d 2 : K e y   z : R e f = " i 3 2 " / > < d 2 : V a l u e   z : I d = " i 9 7 2 2 " > < d 1 p 1 : U U I D > F X 1 L P o K J V a D 5 < / d 1 p 1 : U U I D > < d 1 p 1 : _ e l e m e n t s > < d 2 : a n y T y p e   z : I d = " i 9 7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2 0 " / > < d 1 p 1 : U U I D > O f 1 L M 9 W R q z K 7 < / d 1 p 1 : U U I D > < d 1 p 1 : C o n t a i n e r   z : R e f = " i 9 7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 J k d m m N q 4 9 x 9 m ? S h e e t 1 ! R 3 3 4 2 C 1 : R 3 3 4 3 C 1 / 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0 8 " / > < d 1 p 1 : _ l a b e l s > < d 2 : K e y V a l u e O f s t r i n g a n y T y p e > < d 2 : K e y > L a b e l < / d 2 : K e y > < d 2 : V a l u e   z : I d = " i 9 7 2 4 "   i : t y p e = " d 1 p 1 : L a b e l " > < d 1 p 1 : P a r e n t   z : R e f = " i 9 7 2 0 " / > < d 1 p 1 : U U I D > E v N p P 0 q J K s 7 F 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7 2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4 3 3 " / > < d 1 p 1 : U U I D > e h d o a B 4 7 5 T F b < / d 1 p 1 : U U I D > < d 1 p 1 : _ p r o p e r t i e s   z : I d = " i 9 7 2 6 "   i : t y p e = " d 1 p 1 : M D M P r o p e r t i e s " > < d 1 p 1 : P a r e n t   z : R e f = " i 9 7 2 5 " / > < d 1 p 1 : U U I D > A m A l S p 1 k D e u Y < / d 1 p 1 : U U I D > < d 1 p 1 : _ c o n t e x t C o l l e c t i o n s > < d 2 : K e y V a l u e O f a n y T y p e C o m p o n e n t C o l l e c t i o n O f a n y T y p e g W H h t R N j > < d 2 : K e y   z : R e f = " i 3 2 " / > < d 2 : V a l u e   z : I d = " i 9 7 2 7 " > < d 1 p 1 : U U I D > L I p 1 N r a C 6 I U 9 < / d 1 p 1 : U U I D > < d 1 p 1 : _ e l e m e n t s > < d 2 : a n y T y p e   z : I d = " i 9 7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2 5 " / > < d 1 p 1 : U U I D > j v 6 f e K r S N 3 K o < / d 1 p 1 : U U I D > < d 1 p 1 : C o n t a i n e r   z : R e f = " i 9 7 2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7 2 9 "   i : t y p e = " d 1 p 1 : L a b e l " > < d 1 p 1 : P a r e n t   z : R e f = " i 9 7 2 5 " / > < d 1 p 1 : U U I D > r 0 J H b n 9 w q w E N 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3 0 "   i : t y p e = " d 1 p 1 : E l e m e n t s " > < d 1 p 1 : P a r e n t   z : R e f = " i 9 7 2 5 " / > < d 1 p 1 : U U I D > J k f b i D 3 Q 9 9 v Y < / d 1 p 1 : U U I D > < d 1 p 1 : _ c o n t e x t C o l l e c t i o n s > < d 2 : K e y V a l u e O f a n y T y p e C o m p o n e n t C o l l e c t i o n O f a n y T y p e g W H h t R N j > < d 2 : K e y   z : R e f = " i 3 2 " / > < d 2 : V a l u e   z : I d = " i 9 7 3 1 " > < d 1 p 1 : U U I D > f v k e C d X A 2 B c 0 < / d 1 p 1 : U U I D > < d 1 p 1 : _ e l e m e n t s > < d 2 : a n y T y p e   z : I d = " i 9 7 3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9 7 2 5 " / > < d 1 p 1 : U U I D > b d a 2 a z b l R 0 G u < / d 1 p 1 : U U I D > < d 1 p 1 : _ p r o p e r t i e s   z : I d = " i 9 7 3 3 "   i : t y p e = " d 1 p 1 : M D M P r o p e r t i e s " > < d 1 p 1 : P a r e n t   z : R e f = " i 9 7 3 2 " / > < d 1 p 1 : U U I D > g k 1 r i d 1 x v c 6 E < / d 1 p 1 : U U I D > < d 1 p 1 : _ c o n t e x t C o l l e c t i o n s > < d 2 : K e y V a l u e O f a n y T y p e C o m p o n e n t C o l l e c t i o n O f a n y T y p e g W H h t R N j > < d 2 : K e y   z : R e f = " i 3 2 " / > < d 2 : V a l u e   z : I d = " i 9 7 3 4 " > < d 1 p 1 : U U I D > R d D 8 Y H B 1 R A 4 i < / d 1 p 1 : U U I D > < d 1 p 1 : _ e l e m e n t s > < d 2 : a n y T y p e   z : I d = " i 9 7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3 2 " / > < d 1 p 1 : U U I D > k X F 1 y c L U 7 B Q o < / d 1 p 1 : U U I D > < d 1 p 1 : C o n t a i n e r   z : R e f = " i 9 7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 J k d m m N q 4 9 x 9 m ? S h e e t 1 ! R 3 3 4 5 C 1 : R 3 3 4 6 C 1 / 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3 0 " / > < d 1 p 1 : _ l a b e l s > < d 2 : K e y V a l u e O f s t r i n g a n y T y p e > < d 2 : K e y > L a b e l < / d 2 : K e y > < d 2 : V a l u e   z : I d = " i 9 7 3 6 "   i : t y p e = " d 1 p 1 : L a b e l " > < d 1 p 1 : P a r e n t   z : R e f = " i 9 7 3 2 " / > < d 1 p 1 : U U I D > L H W 1 V d 5 w o 0 7 f 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3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9 7 2 5 " / > < d 1 p 1 : U U I D > V S a 9 Q B U P o m X B < / d 1 p 1 : U U I D > < d 1 p 1 : _ p r o p e r t i e s   z : I d = " i 9 7 3 8 "   i : t y p e = " d 1 p 1 : M D M P r o p e r t i e s " > < d 1 p 1 : P a r e n t   z : R e f = " i 9 7 3 7 " / > < d 1 p 1 : U U I D > s t f d P i P O y 1 K B < / d 1 p 1 : U U I D > < d 1 p 1 : _ c o n t e x t C o l l e c t i o n s > < d 2 : K e y V a l u e O f a n y T y p e C o m p o n e n t C o l l e c t i o n O f a n y T y p e g W H h t R N j > < d 2 : K e y   z : R e f = " i 3 2 " / > < d 2 : V a l u e   z : I d = " i 9 7 3 9 " > < d 1 p 1 : U U I D > F t 3 F 1 S W m p S 9 L < / d 1 p 1 : U U I D > < d 1 p 1 : _ e l e m e n t s > < d 2 : a n y T y p e   z : I d = " i 9 7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3 7 " / > < d 1 p 1 : U U I D > T 9 9 S R n G U N a H p < / d 1 p 1 : U U I D > < d 1 p 1 : C o n t a i n e r   z : R e f = " i 9 7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 J k d m m N q 4 9 x 9 m ? S h e e t 1 ! R 3 3 4 7 C 1 : R 3 3 4 8 C 1 / 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3 0 " / > < d 1 p 1 : _ l a b e l s > < d 2 : K e y V a l u e O f s t r i n g a n y T y p e > < d 2 : K e y > L a b e l < / d 2 : K e y > < d 2 : V a l u e   z : I d = " i 9 7 4 1 "   i : t y p e = " d 1 p 1 : L a b e l " > < d 1 p 1 : P a r e n t   z : R e f = " i 9 7 3 7 " / > < d 1 p 1 : U U I D > Q h i W 9 V T l u U Q a 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7 4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4 3 3 " / > < d 1 p 1 : U U I D > Z Y c W e v h T b 6 c V < / d 1 p 1 : U U I D > < d 1 p 1 : _ p r o p e r t i e s   z : I d = " i 9 7 4 3 "   i : t y p e = " d 1 p 1 : M D M P r o p e r t i e s " > < d 1 p 1 : P a r e n t   z : R e f = " i 9 7 4 2 " / > < d 1 p 1 : U U I D > g i n u v q u z N E x E < / d 1 p 1 : U U I D > < d 1 p 1 : _ c o n t e x t C o l l e c t i o n s > < d 2 : K e y V a l u e O f a n y T y p e C o m p o n e n t C o l l e c t i o n O f a n y T y p e g W H h t R N j > < d 2 : K e y   z : R e f = " i 3 2 " / > < d 2 : V a l u e   z : I d = " i 9 7 4 4 " > < d 1 p 1 : U U I D > d F c q q o 8 i u U F Q < / d 1 p 1 : U U I D > < d 1 p 1 : _ e l e m e n t s > < d 2 : a n y T y p e   z : I d = " i 9 7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4 2 " / > < d 1 p 1 : U U I D > c 7 7 L x 0 y r l O e U < / d 1 p 1 : U U I D > < d 1 p 1 : C o n t a i n e r   z : R e f = " i 9 7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7 4 6 "   i : t y p e = " d 1 p 1 : L a b e l " > < d 1 p 1 : P a r e n t   z : R e f = " i 9 7 4 2 " / > < d 1 p 1 : U U I D > g y J r M y 4 Y E M Z t 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4 7 "   i : t y p e = " d 1 p 1 : E l e m e n t s " > < d 1 p 1 : P a r e n t   z : R e f = " i 9 7 4 2 " / > < d 1 p 1 : U U I D > n 9 N n x Q u M p p i 7 < / d 1 p 1 : U U I D > < d 1 p 1 : _ c o n t e x t C o l l e c t i o n s > < d 2 : K e y V a l u e O f a n y T y p e C o m p o n e n t C o l l e c t i o n O f a n y T y p e g W H h t R N j > < d 2 : K e y   z : R e f = " i 3 2 " / > < d 2 : V a l u e   z : I d = " i 9 7 4 8 " > < d 1 p 1 : U U I D > X u I A v Y m 2 K p l f < / d 1 p 1 : U U I D > < d 1 p 1 : _ e l e m e n t s > < d 2 : a n y T y p e   z : I d = " i 9 7 4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9 7 4 2 " / > < d 1 p 1 : U U I D > c 4 h K M P r S u 5 7 p < / d 1 p 1 : U U I D > < d 1 p 1 : _ p r o p e r t i e s   z : I d = " i 9 7 5 0 "   i : t y p e = " d 1 p 1 : M D M P r o p e r t i e s " > < d 1 p 1 : P a r e n t   z : R e f = " i 9 7 4 9 " / > < d 1 p 1 : U U I D > i m 1 8 i L 7 T N 4 t M < / d 1 p 1 : U U I D > < d 1 p 1 : _ c o n t e x t C o l l e c t i o n s > < d 2 : K e y V a l u e O f a n y T y p e C o m p o n e n t C o l l e c t i o n O f a n y T y p e g W H h t R N j > < d 2 : K e y   z : R e f = " i 3 2 " / > < d 2 : V a l u e   z : I d = " i 9 7 5 1 " > < d 1 p 1 : U U I D > I b p k b k 5 S d X L y < / d 1 p 1 : U U I D > < d 1 p 1 : _ e l e m e n t s > < d 2 : a n y T y p e   z : I d = " i 9 7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4 9 " / > < d 1 p 1 : U U I D > l j B X R F d U m H A D < / d 1 p 1 : U U I D > < d 1 p 1 : C o n t a i n e r   z : R e f = " i 9 7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 J k d m m N q 4 9 x 9 m ? S h e e t 1 ! R 3 3 5 0 C 1 : R 3 3 5 1 C 1 / 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4 7 " / > < d 1 p 1 : _ l a b e l s > < d 2 : K e y V a l u e O f s t r i n g a n y T y p e > < d 2 : K e y > L a b e l < / d 2 : K e y > < d 2 : V a l u e   z : I d = " i 9 7 5 3 "   i : t y p e = " d 1 p 1 : L a b e l " > < d 1 p 1 : P a r e n t   z : R e f = " i 9 7 4 9 " / > < d 1 p 1 : U U I D > O u L z f G 8 h w d a 1 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5 4 "   i : t y p e = " d 1 p 1 : E l e m e n t s " > < d 1 p 1 : P a r e n t   z : R e f = " i 9 7 4 9 " / > < d 1 p 1 : U U I D > G t c R C r y 7 M p I S < / d 1 p 1 : U U I D > < d 1 p 1 : _ c o n t e x t C o l l e c t i o n s > < d 2 : K e y V a l u e O f a n y T y p e C o m p o n e n t C o l l e c t i o n O f a n y T y p e g W H h t R N j > < d 2 : K e y   z : R e f = " i 3 2 " / > < d 2 : V a l u e   z : I d = " i 9 7 5 5 " > < d 1 p 1 : U U I D > k m I U 6 C 3 C u e C e < / d 1 p 1 : U U I D > < d 1 p 1 : _ e l e m e n t s > < d 2 : a n y T y p e   z : I d = " i 9 7 5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9 7 4 9 " / > < d 1 p 1 : U U I D > p a P D H A d 5 v Y t 9 < / d 1 p 1 : U U I D > < d 1 p 1 : _ p r o p e r t i e s   z : I d = " i 9 7 5 7 "   i : t y p e = " d 1 p 1 : M D M P r o p e r t i e s " > < d 1 p 1 : P a r e n t   z : R e f = " i 9 7 5 6 " / > < d 1 p 1 : U U I D > o A 9 i W w C o O w A W < / d 1 p 1 : U U I D > < d 1 p 1 : _ c o n t e x t C o l l e c t i o n s > < d 2 : K e y V a l u e O f a n y T y p e C o m p o n e n t C o l l e c t i o n O f a n y T y p e g W H h t R N j > < d 2 : K e y   z : R e f = " i 3 2 " / > < d 2 : V a l u e   z : I d = " i 9 7 5 8 " > < d 1 p 1 : U U I D > J O Q B S L 2 S a D Q 9 < / d 1 p 1 : U U I D > < d 1 p 1 : _ e l e m e n t s > < d 2 : a n y T y p e   z : I d = " i 9 7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5 6 " / > < d 1 p 1 : U U I D > H l C H b Y k D a l y b < / d 1 p 1 : U U I D > < d 1 p 1 : C o n t a i n e r   z : R e f = " i 9 7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 J k d m m N q 4 9 x 9 m ? S h e e t 1 ! R 3 3 5 2 C 1 : R 3 3 5 3 C 1 / 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5 4 " / > < d 1 p 1 : _ l a b e l s > < d 2 : K e y V a l u e O f s t r i n g a n y T y p e > < d 2 : K e y > L a b e l < / d 2 : K e y > < d 2 : V a l u e   z : I d = " i 9 7 6 0 "   i : t y p e = " d 1 p 1 : L a b e l " > < d 1 p 1 : P a r e n t   z : R e f = " i 9 7 5 6 " / > < d 1 p 1 : U U I D > t 5 Z w A f F U 3 J q E 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6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9 7 4 9 " / > < d 1 p 1 : U U I D > z a h G M Z L M 1 z f p < / d 1 p 1 : U U I D > < d 1 p 1 : _ p r o p e r t i e s   z : I d = " i 9 7 6 2 "   i : t y p e = " d 1 p 1 : M D M P r o p e r t i e s " > < d 1 p 1 : P a r e n t   z : R e f = " i 9 7 6 1 " / > < d 1 p 1 : U U I D > e Y 5 r U i j 7 j q L D < / d 1 p 1 : U U I D > < d 1 p 1 : _ c o n t e x t C o l l e c t i o n s > < d 2 : K e y V a l u e O f a n y T y p e C o m p o n e n t C o l l e c t i o n O f a n y T y p e g W H h t R N j > < d 2 : K e y   z : R e f = " i 3 2 " / > < d 2 : V a l u e   z : I d = " i 9 7 6 3 " > < d 1 p 1 : U U I D > r c C a P t o t u A Y v < / d 1 p 1 : U U I D > < d 1 p 1 : _ e l e m e n t s > < d 2 : a n y T y p e   z : I d = " i 9 7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6 1 " / > < d 1 p 1 : U U I D > m 5 M 0 L 7 6 k b z b 4 < / d 1 p 1 : U U I D > < d 1 p 1 : C o n t a i n e r   z : R e f = " i 9 7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 J k d m m N q 4 9 x 9 m ? S h e e t 1 ! R 3 3 5 4 C 1 : R 3 3 5 5 C 1 / 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5 4 " / > < d 1 p 1 : _ l a b e l s > < d 2 : K e y V a l u e O f s t r i n g a n y T y p e > < d 2 : K e y > L a b e l < / d 2 : K e y > < d 2 : V a l u e   z : I d = " i 9 7 6 5 "   i : t y p e = " d 1 p 1 : L a b e l " > < d 1 p 1 : P a r e n t   z : R e f = " i 9 7 6 1 " / > < d 1 p 1 : U U I D > d c l S g 0 P D a v w r 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7 6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9 7 4 2 " / > < d 1 p 1 : U U I D > R b e 8 1 s N C y 5 2 r < / d 1 p 1 : U U I D > < d 1 p 1 : _ p r o p e r t i e s   z : I d = " i 9 7 6 7 "   i : t y p e = " d 1 p 1 : M D M P r o p e r t i e s " > < d 1 p 1 : P a r e n t   z : R e f = " i 9 7 6 6 " / > < d 1 p 1 : U U I D > N L 7 1 e S b e Z 9 R 9 < / d 1 p 1 : U U I D > < d 1 p 1 : _ c o n t e x t C o l l e c t i o n s > < d 2 : K e y V a l u e O f a n y T y p e C o m p o n e n t C o l l e c t i o n O f a n y T y p e g W H h t R N j > < d 2 : K e y   z : R e f = " i 3 2 " / > < d 2 : V a l u e   z : I d = " i 9 7 6 8 " > < d 1 p 1 : U U I D > S K y r 7 E r k 9 L 6 Z < / d 1 p 1 : U U I D > < d 1 p 1 : _ e l e m e n t s > < d 2 : a n y T y p e   z : I d = " i 9 7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6 6 " / > < d 1 p 1 : U U I D > R u x l u m m B A H K E < / d 1 p 1 : U U I D > < d 1 p 1 : C o n t a i n e r   z : R e f = " i 9 7 6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 J k d m m N q 4 9 x 9 m ? S h e e t 1 ! R 3 3 5 6 C 1 : R 3 3 5 7 C 1 / 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4 7 " / > < d 1 p 1 : _ l a b e l s > < d 2 : K e y V a l u e O f s t r i n g a n y T y p e > < d 2 : K e y > L a b e l < / d 2 : K e y > < d 2 : V a l u e   z : I d = " i 9 7 7 0 "   i : t y p e = " d 1 p 1 : L a b e l " > < d 1 p 1 : P a r e n t   z : R e f = " i 9 7 6 6 " / > < d 1 p 1 : U U I D > n j j F t H h o l 3 h I 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7 1 "   i : t y p e = " d 1 p 1 : E l e m e n t s " > < d 1 p 1 : P a r e n t   z : R e f = " i 9 7 6 6 " / > < d 1 p 1 : U U I D > Q A b B t j K e u 7 c E < / d 1 p 1 : U U I D > < d 1 p 1 : _ c o n t e x t C o l l e c t i o n s > < d 2 : K e y V a l u e O f a n y T y p e C o m p o n e n t C o l l e c t i o n O f a n y T y p e g W H h t R N j > < d 2 : K e y   z : R e f = " i 3 2 " / > < d 2 : V a l u e   z : I d = " i 9 7 7 2 " > < d 1 p 1 : U U I D > H n x U 1 r h g W G p 1 < / d 1 p 1 : U U I D > < d 1 p 1 : _ e l e m e n t s > < d 2 : a n y T y p e   z : I d = " i 9 7 7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9 7 6 6 " / > < d 1 p 1 : U U I D > N L U P w X 7 y 4 n 2 s < / d 1 p 1 : U U I D > < d 1 p 1 : _ p r o p e r t i e s   z : I d = " i 9 7 7 4 "   i : t y p e = " d 1 p 1 : M D M P r o p e r t i e s " > < d 1 p 1 : P a r e n t   z : R e f = " i 9 7 7 3 " / > < d 1 p 1 : U U I D > n v P b j 4 W v o N d B < / d 1 p 1 : U U I D > < d 1 p 1 : _ c o n t e x t C o l l e c t i o n s > < d 2 : K e y V a l u e O f a n y T y p e C o m p o n e n t C o l l e c t i o n O f a n y T y p e g W H h t R N j > < d 2 : K e y   z : R e f = " i 3 2 " / > < d 2 : V a l u e   z : I d = " i 9 7 7 5 " > < d 1 p 1 : U U I D > I P m W I 2 4 E O j h v < / d 1 p 1 : U U I D > < d 1 p 1 : _ e l e m e n t s > < d 2 : a n y T y p e   z : I d = " i 9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7 3 " / > < d 1 p 1 : U U I D > b 0 v y X Q 8 O 9 t 5 M < / d 1 p 1 : U U I D > < d 1 p 1 : C o n t a i n e r   z : R e f = " i 9 7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 J k d m m N q 4 9 x 9 m ? S h e e t 1 ! R 3 3 5 8 C 1 : R 3 3 5 9 C 1 / 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7 1 " / > < d 1 p 1 : _ l a b e l s > < d 2 : K e y V a l u e O f s t r i n g a n y T y p e > < d 2 : K e y > L a b e l < / d 2 : K e y > < d 2 : V a l u e   z : I d = " i 9 7 7 7 "   i : t y p e = " d 1 p 1 : L a b e l " > < d 1 p 1 : P a r e n t   z : R e f = " i 9 7 7 3 " / > < d 1 p 1 : U U I D > p S 1 O 6 u O g w F x G 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7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9 7 6 6 " / > < d 1 p 1 : U U I D > S f N 4 U P X 7 R P d 5 < / d 1 p 1 : U U I D > < d 1 p 1 : _ p r o p e r t i e s   z : I d = " i 9 7 7 9 "   i : t y p e = " d 1 p 1 : M D M P r o p e r t i e s " > < d 1 p 1 : P a r e n t   z : R e f = " i 9 7 7 8 " / > < d 1 p 1 : U U I D > r P A E z M v I Q v c e < / d 1 p 1 : U U I D > < d 1 p 1 : _ c o n t e x t C o l l e c t i o n s > < d 2 : K e y V a l u e O f a n y T y p e C o m p o n e n t C o l l e c t i o n O f a n y T y p e g W H h t R N j > < d 2 : K e y   z : R e f = " i 3 2 " / > < d 2 : V a l u e   z : I d = " i 9 7 8 0 " > < d 1 p 1 : U U I D > z Q 3 J M G 1 N O e 5 u < / d 1 p 1 : U U I D > < d 1 p 1 : _ e l e m e n t s > < d 2 : a n y T y p e   z : I d = " i 9 7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7 8 " / > < d 1 p 1 : U U I D > I i X X O P C b T a h 1 < / d 1 p 1 : U U I D > < d 1 p 1 : C o n t a i n e r   z : R e f = " i 9 7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 J k d m m N q 4 9 x 9 m ? S h e e t 1 ! R 3 3 6 0 C 1 : R 3 3 6 1 C 1 / 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7 1 " / > < d 1 p 1 : _ l a b e l s > < d 2 : K e y V a l u e O f s t r i n g a n y T y p e > < d 2 : K e y > L a b e l < / d 2 : K e y > < d 2 : V a l u e   z : I d = " i 9 7 8 2 "   i : t y p e = " d 1 p 1 : L a b e l " > < d 1 p 1 : P a r e n t   z : R e f = " i 9 7 7 8 " / > < d 1 p 1 : U U I D > m y T q U 1 Q j z 7 d C 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7 8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9 4 3 3 " / > < d 1 p 1 : U U I D > S P m j S 7 I k R N W w < / d 1 p 1 : U U I D > < d 1 p 1 : _ p r o p e r t i e s   z : I d = " i 9 7 8 4 "   i : t y p e = " d 1 p 1 : M D M P r o p e r t i e s " > < d 1 p 1 : P a r e n t   z : R e f = " i 9 7 8 3 " / > < d 1 p 1 : U U I D > s 1 P B y Z f v Y Q y H < / d 1 p 1 : U U I D > < d 1 p 1 : _ c o n t e x t C o l l e c t i o n s > < d 2 : K e y V a l u e O f a n y T y p e C o m p o n e n t C o l l e c t i o n O f a n y T y p e g W H h t R N j > < d 2 : K e y   z : R e f = " i 3 2 " / > < d 2 : V a l u e   z : I d = " i 9 7 8 5 " > < d 1 p 1 : U U I D > T 0 B 1 2 t 8 V U Q 4 R < / d 1 p 1 : U U I D > < d 1 p 1 : _ e l e m e n t s > < d 2 : a n y T y p e   z : I d = " i 9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8 3 " / > < d 1 p 1 : U U I D > q X 3 A t A K k t A R W < / d 1 p 1 : U U I D > < d 1 p 1 : C o n t a i n e r   z : R e f = " i 9 7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 J k d m m N q 4 9 x 9 m ? S h e e t 1 ! R 3 3 6 2 C 1 / 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7 8 7 "   i : t y p e = " d 1 p 1 : L a b e l " > < d 1 p 1 : P a r e n t   z : R e f = " i 9 7 8 3 " / > < d 1 p 1 : U U I D > n u Z G W G o h b h 3 q 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8 8 "   i : t y p e = " d 1 p 1 : E l e m e n t s " > < d 1 p 1 : P a r e n t   z : R e f = " i 9 7 8 3 " / > < d 1 p 1 : U U I D > u H f G g p L l E b X z < / d 1 p 1 : U U I D > < d 1 p 1 : _ c o n t e x t C o l l e c t i o n s > < d 2 : K e y V a l u e O f a n y T y p e C o m p o n e n t C o l l e c t i o n O f a n y T y p e g W H h t R N j > < d 2 : K e y   z : R e f = " i 3 2 " / > < d 2 : V a l u e   z : I d = " i 9 7 8 9 " > < d 1 p 1 : U U I D > x W n D G N y 3 A f p K < / d 1 p 1 : U U I D > < d 1 p 1 : _ e l e m e n t s > < d 2 : a n y T y p e   z : I d = " i 9 7 9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9 7 8 3 " / > < d 1 p 1 : U U I D > X C D n B w r U R E I M < / d 1 p 1 : U U I D > < d 1 p 1 : _ p r o p e r t i e s   z : I d = " i 9 7 9 1 "   i : t y p e = " d 1 p 1 : M D M P r o p e r t i e s " > < d 1 p 1 : P a r e n t   z : R e f = " i 9 7 9 0 " / > < d 1 p 1 : U U I D > r z Z 0 8 K W 3 u Q A Z < / d 1 p 1 : U U I D > < d 1 p 1 : _ c o n t e x t C o l l e c t i o n s > < d 2 : K e y V a l u e O f a n y T y p e C o m p o n e n t C o l l e c t i o n O f a n y T y p e g W H h t R N j > < d 2 : K e y   z : R e f = " i 3 2 " / > < d 2 : V a l u e   z : I d = " i 9 7 9 2 " > < d 1 p 1 : U U I D > L J j l c L i l 6 8 M a < / d 1 p 1 : U U I D > < d 1 p 1 : _ e l e m e n t s > < d 2 : a n y T y p e   z : I d = " i 9 7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9 0 " / > < d 1 p 1 : U U I D > a e C X F O Y W i q C C < / d 1 p 1 : U U I D > < d 1 p 1 : C o n t a i n e r   z : R e f = " i 9 7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 J k d m m N q 4 9 x 9 m ? S h e e t 1 ! R 3 3 6 3 C 1 : R 3 3 6 4 C 1 / 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8 8 " / > < d 1 p 1 : _ l a b e l s > < d 2 : K e y V a l u e O f s t r i n g a n y T y p e > < d 2 : K e y > L a b e l < / d 2 : K e y > < d 2 : V a l u e   z : I d = " i 9 7 9 4 "   i : t y p e = " d 1 p 1 : L a b e l " > < d 1 p 1 : P a r e n t   z : R e f = " i 9 7 9 0 " / > < d 1 p 1 : U U I D > C B f q 0 k Z 3 N b r V 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9 5 "   i : t y p e = " d 1 p 1 : E l e m e n t s " > < d 1 p 1 : P a r e n t   z : R e f = " i 9 7 9 0 " / > < d 1 p 1 : U U I D > B I f 1 n e y R F P o U < / d 1 p 1 : U U I D > < d 1 p 1 : _ c o n t e x t C o l l e c t i o n s > < d 2 : K e y V a l u e O f a n y T y p e C o m p o n e n t C o l l e c t i o n O f a n y T y p e g W H h t R N j > < d 2 : K e y   z : R e f = " i 3 2 " / > < d 2 : V a l u e   z : I d = " i 9 7 9 6 " > < d 1 p 1 : U U I D > R r F T z S 6 o 1 3 l 3 < / d 1 p 1 : U U I D > < d 1 p 1 : _ e l e m e n t s > < d 2 : a n y T y p e   z : I d = " i 9 7 9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9 7 9 0 " / > < d 1 p 1 : U U I D > N 1 s y Q 2 G H H j D x < / d 1 p 1 : U U I D > < d 1 p 1 : _ p r o p e r t i e s   z : I d = " i 9 7 9 8 "   i : t y p e = " d 1 p 1 : M D M P r o p e r t i e s " > < d 1 p 1 : P a r e n t   z : R e f = " i 9 7 9 7 " / > < d 1 p 1 : U U I D > Q I W K 4 A h j X f y k < / d 1 p 1 : U U I D > < d 1 p 1 : _ c o n t e x t C o l l e c t i o n s > < d 2 : K e y V a l u e O f a n y T y p e C o m p o n e n t C o l l e c t i o n O f a n y T y p e g W H h t R N j > < d 2 : K e y   z : R e f = " i 3 2 " / > < d 2 : V a l u e   z : I d = " i 9 7 9 9 " > < d 1 p 1 : U U I D > X k I h d r a 2 n 9 U f < / d 1 p 1 : U U I D > < d 1 p 1 : _ e l e m e n t s > < d 2 : a n y T y p e   z : I d = " i 9 8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9 7 " / > < d 1 p 1 : U U I D > G 9 z g 2 o 1 i G g R T < / d 1 p 1 : U U I D > < d 1 p 1 : C o n t a i n e r   z : R e f = " i 9 7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 J k d m m N q 4 9 x 9 m ? S h e e t 1 ! R 3 3 6 5 C 1 : R 3 3 6 6 C 1 / 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9 5 " / > < d 1 p 1 : _ l a b e l s > < d 2 : K e y V a l u e O f s t r i n g a n y T y p e > < d 2 : K e y > L a b e l < / d 2 : K e y > < d 2 : V a l u e   z : I d = " i 9 8 0 1 "   i : t y p e = " d 1 p 1 : L a b e l " > < d 1 p 1 : P a r e n t   z : R e f = " i 9 7 9 7 " / > < d 1 p 1 : U U I D > t m o W U k N w n T F z 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0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9 7 9 0 " / > < d 1 p 1 : U U I D > o T O n 7 A c F U v Z v < / d 1 p 1 : U U I D > < d 1 p 1 : _ p r o p e r t i e s   z : I d = " i 9 8 0 3 "   i : t y p e = " d 1 p 1 : M D M P r o p e r t i e s " > < d 1 p 1 : P a r e n t   z : R e f = " i 9 8 0 2 " / > < d 1 p 1 : U U I D > q Y r 6 c o C A r c 4 g < / d 1 p 1 : U U I D > < d 1 p 1 : _ c o n t e x t C o l l e c t i o n s > < d 2 : K e y V a l u e O f a n y T y p e C o m p o n e n t C o l l e c t i o n O f a n y T y p e g W H h t R N j > < d 2 : K e y   z : R e f = " i 3 2 " / > < d 2 : V a l u e   z : I d = " i 9 8 0 4 " > < d 1 p 1 : U U I D > F 2 3 2 P K a T y 2 C 4 < / d 1 p 1 : U U I D > < d 1 p 1 : _ e l e m e n t s > < d 2 : a n y T y p e   z : I d = " i 9 8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0 2 " / > < d 1 p 1 : U U I D > J B r t o Q d 6 S z s F < / d 1 p 1 : U U I D > < d 1 p 1 : C o n t a i n e r   z : R e f = " i 9 8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 J k d m m N q 4 9 x 9 m ? S h e e t 1 ! R 3 3 6 7 C 1 : R 3 3 6 8 C 1 / 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9 5 " / > < d 1 p 1 : _ l a b e l s > < d 2 : K e y V a l u e O f s t r i n g a n y T y p e > < d 2 : K e y > L a b e l < / d 2 : K e y > < d 2 : V a l u e   z : I d = " i 9 8 0 6 "   i : t y p e = " d 1 p 1 : L a b e l " > < d 1 p 1 : P a r e n t   z : R e f = " i 9 8 0 2 " / > < d 1 p 1 : U U I D > o z N a J T q H M 1 5 A 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8 0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9 7 8 3 " / > < d 1 p 1 : U U I D > n G q t 6 f O P h b A X < / d 1 p 1 : U U I D > < d 1 p 1 : _ p r o p e r t i e s   z : I d = " i 9 8 0 8 "   i : t y p e = " d 1 p 1 : M D M P r o p e r t i e s " > < d 1 p 1 : P a r e n t   z : R e f = " i 9 8 0 7 " / > < d 1 p 1 : U U I D > A e a 8 6 U z p E S Z A < / d 1 p 1 : U U I D > < d 1 p 1 : _ c o n t e x t C o l l e c t i o n s > < d 2 : K e y V a l u e O f a n y T y p e C o m p o n e n t C o l l e c t i o n O f a n y T y p e g W H h t R N j > < d 2 : K e y   z : R e f = " i 3 2 " / > < d 2 : V a l u e   z : I d = " i 9 8 0 9 " > < d 1 p 1 : U U I D > n 9 S 5 F 7 f 7 V w v a < / d 1 p 1 : U U I D > < d 1 p 1 : _ e l e m e n t s > < d 2 : a n y T y p e   z : I d = " i 9 8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0 7 " / > < d 1 p 1 : U U I D > x U W b 9 8 O R J z 1 w < / d 1 p 1 : U U I D > < d 1 p 1 : C o n t a i n e r   z : R e f = " i 9 8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 J k d m m N q 4 9 x 9 m ? S h e e t 1 ! R 3 3 6 9 C 1 : R 3 3 7 0 C 1 / 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8 8 " / > < d 1 p 1 : _ l a b e l s > < d 2 : K e y V a l u e O f s t r i n g a n y T y p e > < d 2 : K e y > L a b e l < / d 2 : K e y > < d 2 : V a l u e   z : I d = " i 9 8 1 1 "   i : t y p e = " d 1 p 1 : L a b e l " > < d 1 p 1 : P a r e n t   z : R e f = " i 9 8 0 7 " / > < d 1 p 1 : U U I D > D l I 4 Z v b W z 1 p i 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1 2 "   i : t y p e = " d 1 p 1 : E l e m e n t s " > < d 1 p 1 : P a r e n t   z : R e f = " i 9 8 0 7 " / > < d 1 p 1 : U U I D > k 6 c R 1 p l u p P F 1 < / d 1 p 1 : U U I D > < d 1 p 1 : _ c o n t e x t C o l l e c t i o n s > < d 2 : K e y V a l u e O f a n y T y p e C o m p o n e n t C o l l e c t i o n O f a n y T y p e g W H h t R N j > < d 2 : K e y   z : R e f = " i 3 2 " / > < d 2 : V a l u e   z : I d = " i 9 8 1 3 " > < d 1 p 1 : U U I D > J G q 1 i I s 4 x Y B A < / d 1 p 1 : U U I D > < d 1 p 1 : _ e l e m e n t s > < d 2 : a n y T y p e   z : I d = " i 9 8 1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9 8 0 7 " / > < d 1 p 1 : U U I D > C 6 Z 1 0 R s g g S f 1 < / d 1 p 1 : U U I D > < d 1 p 1 : _ p r o p e r t i e s   z : I d = " i 9 8 1 5 "   i : t y p e = " d 1 p 1 : M D M P r o p e r t i e s " > < d 1 p 1 : P a r e n t   z : R e f = " i 9 8 1 4 " / > < d 1 p 1 : U U I D > n b X e D X 0 3 m r 7 p < / d 1 p 1 : U U I D > < d 1 p 1 : _ c o n t e x t C o l l e c t i o n s > < d 2 : K e y V a l u e O f a n y T y p e C o m p o n e n t C o l l e c t i o n O f a n y T y p e g W H h t R N j > < d 2 : K e y   z : R e f = " i 3 2 " / > < d 2 : V a l u e   z : I d = " i 9 8 1 6 " > < d 1 p 1 : U U I D > y i 1 U U v u O t A C n < / d 1 p 1 : U U I D > < d 1 p 1 : _ e l e m e n t s > < d 2 : a n y T y p e   z : I d = " i 9 8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1 4 " / > < d 1 p 1 : U U I D > y X q G E I 1 6 I g L o < / d 1 p 1 : U U I D > < d 1 p 1 : C o n t a i n e r   z : R e f = " i 9 8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 J k d m m N q 4 9 x 9 m ? S h e e t 1 ! R 3 3 7 1 C 1 : R 3 3 7 2 C 1 / 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1 2 " / > < d 1 p 1 : _ l a b e l s > < d 2 : K e y V a l u e O f s t r i n g a n y T y p e > < d 2 : K e y > L a b e l < / d 2 : K e y > < d 2 : V a l u e   z : I d = " i 9 8 1 8 "   i : t y p e = " d 1 p 1 : L a b e l " > < d 1 p 1 : P a r e n t   z : R e f = " i 9 8 1 4 " / > < d 1 p 1 : U U I D > S j g h I I B 1 m 0 s H 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1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9 8 0 7 " / > < d 1 p 1 : U U I D > n J g y 4 L t I 1 q 3 I < / d 1 p 1 : U U I D > < d 1 p 1 : _ p r o p e r t i e s   z : I d = " i 9 8 2 0 "   i : t y p e = " d 1 p 1 : M D M P r o p e r t i e s " > < d 1 p 1 : P a r e n t   z : R e f = " i 9 8 1 9 " / > < d 1 p 1 : U U I D > f B 4 7 5 1 z P W s d b < / d 1 p 1 : U U I D > < d 1 p 1 : _ c o n t e x t C o l l e c t i o n s > < d 2 : K e y V a l u e O f a n y T y p e C o m p o n e n t C o l l e c t i o n O f a n y T y p e g W H h t R N j > < d 2 : K e y   z : R e f = " i 3 2 " / > < d 2 : V a l u e   z : I d = " i 9 8 2 1 " > < d 1 p 1 : U U I D > G 3 6 Z E n D v Z u g q < / d 1 p 1 : U U I D > < d 1 p 1 : _ e l e m e n t s > < d 2 : a n y T y p e   z : I d = " i 9 8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1 9 " / > < d 1 p 1 : U U I D > k u 0 d 1 B g c W M u T < / d 1 p 1 : U U I D > < d 1 p 1 : C o n t a i n e r   z : R e f = " i 9 8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 J k d m m N q 4 9 x 9 m ? S h e e t 1 ! R 3 3 7 3 C 1 : R 3 3 7 4 C 1 / 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1 2 " / > < d 1 p 1 : _ l a b e l s > < d 2 : K e y V a l u e O f s t r i n g a n y T y p e > < d 2 : K e y > L a b e l < / d 2 : K e y > < d 2 : V a l u e   z : I d = " i 9 8 2 3 "   i : t y p e = " d 1 p 1 : L a b e l " > < d 1 p 1 : P a r e n t   z : R e f = " i 9 8 1 9 " / > < d 1 p 1 : U U I D > i Q x Y a u m q p Y b 6 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9 8 2 4 "   i : t y p e = " d 1 p 1 : V a r i a b l e " > < d 1 p 1 : N a m e > F 2 6 < / d 1 p 1 : N a m e > < d 1 p 1 : O b j e c t T y p e > V a r i a b l e < / d 1 p 1 : O b j e c t T y p e > < d 1 p 1 : P a r e n t   z : R e f = " i 4 1 " / > < d 1 p 1 : U U I D > A T E b Q i N V 0 1 9 K < / d 1 p 1 : U U I D > < d 1 p 1 : C o n t a i n e r   z : R e f = " i 4 7 " / > < d 1 p 1 : _ l a b e l s > < d 2 : K e y V a l u e O f s t r i n g a n y T y p e > < d 2 : K e y > L a b e l < / d 2 : K e y > < d 2 : V a l u e   z : I d = " i 9 8 2 5 "   i : t y p e = " d 1 p 1 : L a b e l " > < d 1 p 1 : P a r e n t   z : R e f = " i 9 8 2 4 " / > < d 1 p 1 : U U I D > w w s O D X p n G 6 A e 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 F 2 6 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2 6 "   i : t y p e = " d 1 p 1 : E l e m e n t s " > < d 1 p 1 : P a r e n t   z : R e f = " i 9 8 2 4 " / > < d 1 p 1 : U U I D > a g m b n m y m g z h R < / d 1 p 1 : U U I D > < d 1 p 1 : _ c o n t e x t C o l l e c t i o n s > < d 2 : K e y V a l u e O f a n y T y p e C o m p o n e n t C o l l e c t i o n O f a n y T y p e g W H h t R N j > < d 2 : K e y   z : R e f = " i 3 2 " / > < d 2 : V a l u e   z : I d = " i 9 8 2 7 " > < d 1 p 1 : U U I D > N o r i K a k X E S f h < / d 1 p 1 : U U I D > < d 1 p 1 : _ e l e m e n t s > < d 2 : a n y T y p e   z : I d = " i 9 8 2 8 "   i : t y p e = " d 1 p 1 : E l e m e n t " > < d 1 p 1 : N a m e > B a s e < / d 1 p 1 : N a m e > < d 1 p 1 : O b j e c t T y p e > E l e m e n t < / d 1 p 1 : O b j e c t T y p e > < d 1 p 1 : P a r e n t   z : R e f = " i 9 8 2 4 " / > < d 1 p 1 : U U I D > u 4 B U 0 H J D v 7 3 w < / d 1 p 1 : U U I D > < d 1 p 1 : _ p r o p e r t i e s   z : I d = " i 9 8 2 9 "   i : t y p e = " d 1 p 1 : M D M P r o p e r t i e s " > < d 1 p 1 : P a r e n t   z : R e f = " i 9 8 2 8 " / > < d 1 p 1 : U U I D > d 6 u c M P x d P G v 9 < / d 1 p 1 : U U I D > < d 1 p 1 : _ c o n t e x t C o l l e c t i o n s > < d 2 : K e y V a l u e O f a n y T y p e C o m p o n e n t C o l l e c t i o n O f a n y T y p e g W H h t R N j > < d 2 : K e y   z : R e f = " i 3 2 " / > < d 2 : V a l u e   z : I d = " i 9 8 3 0 " > < d 1 p 1 : U U I D > g 2 x d u G x P T C o F < / d 1 p 1 : U U I D > < d 1 p 1 : _ e l e m e n t s > < d 2 : a n y T y p e   z : I d = " i 9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2 8 " / > < d 1 p 1 : U U I D > s L 0 S w O 9 2 x A K 7 < / d 1 p 1 : U U I D > < d 1 p 1 : C o n t a i n e r   z : R e f = " i 9 8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 a F l p u M Y v e b b g ? S h e e t 1 ! R 3 3 7 8 C 1 / 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8 3 2 "   i : t y p e = " d 1 p 1 : L a b e l " > < d 1 p 1 : P a r e n t   z : R e f = " i 9 8 2 8 " / > < d 1 p 1 : U U I D > S U y 9 x 6 t T v 4 5 7 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9 8 3 3 "   i : t y p e = " d 1 p 1 : E l e m e n t " > < d 1 p 1 : N a m e > T o t a l < / d 1 p 1 : N a m e > < d 1 p 1 : O b j e c t T y p e > E l e m e n t < / d 1 p 1 : O b j e c t T y p e > < d 1 p 1 : P a r e n t   z : R e f = " i 9 8 2 4 " / > < d 1 p 1 : U U I D > k 4 1 R F f c p S E z Y < / d 1 p 1 : U U I D > < d 1 p 1 : _ p r o p e r t i e s   z : I d = " i 9 8 3 4 "   i : t y p e = " d 1 p 1 : M D M P r o p e r t i e s " > < d 1 p 1 : P a r e n t   z : R e f = " i 9 8 3 3 " / > < d 1 p 1 : U U I D > J z t A w h 8 h S p l B < / d 1 p 1 : U U I D > < d 1 p 1 : _ c o n t e x t C o l l e c t i o n s > < d 2 : K e y V a l u e O f a n y T y p e C o m p o n e n t C o l l e c t i o n O f a n y T y p e g W H h t R N j > < d 2 : K e y   z : R e f = " i 3 2 " / > < d 2 : V a l u e   z : I d = " i 9 8 3 5 " > < d 1 p 1 : U U I D > V e r A G 1 M m r 0 K m < / d 1 p 1 : U U I D > < d 1 p 1 : _ e l e m e n t s > < d 2 : a n y T y p e   z : I d = " i 9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3 3 " / > < d 1 p 1 : U U I D > J I s e r y D 9 7 R H 7 < / d 1 p 1 : U U I D > < d 1 p 1 : C o n t a i n e r   z : R e f = " i 9 8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 a F l p u M Y v e b b g ? S h e e t 1 ! R 3 3 7 9 C 1 / 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8 3 7 "   i : t y p e = " d 1 p 1 : L a b e l " > < d 1 p 1 : P a r e n t   z : R e f = " i 9 8 3 3 " / > < d 1 p 1 : U U I D > j Y j w t q 1 S g Z I W 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3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9 8 2 4 " / > < d 1 p 1 : U U I D > o h B f a e F I m t R 2 < / d 1 p 1 : U U I D > < d 1 p 1 : _ p r o p e r t i e s   z : I d = " i 9 8 3 9 "   i : t y p e = " d 1 p 1 : M D M P r o p e r t i e s " > < d 1 p 1 : P a r e n t   z : R e f = " i 9 8 3 8 " / > < d 1 p 1 : U U I D > a 9 G Q B n p o g 3 P D < / d 1 p 1 : U U I D > < d 1 p 1 : _ c o n t e x t C o l l e c t i o n s > < d 2 : K e y V a l u e O f a n y T y p e C o m p o n e n t C o l l e c t i o n O f a n y T y p e g W H h t R N j > < d 2 : K e y   z : R e f = " i 3 2 " / > < d 2 : V a l u e   z : I d = " i 9 8 4 0 " > < d 1 p 1 : U U I D > G V u J p n 2 W p G z o < / d 1 p 1 : U U I D > < d 1 p 1 : _ e l e m e n t s > < d 2 : a n y T y p e   z : I d = " i 9 8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3 8 " / > < d 1 p 1 : U U I D > q f 1 e l m D I X u f G < / d 1 p 1 : U U I D > < d 1 p 1 : C o n t a i n e r   z : R e f = " i 9 8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 a F l p u M Y v e b b g ? S h e e t 1 ! R 3 3 8 0 C 1 / 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8 4 2 "   i : t y p e = " d 1 p 1 : L a b e l " > < d 1 p 1 : P a r e n t   z : R e f = " i 9 8 3 8 " / > < d 1 p 1 : U U I D > O s K B M 2 W 7 H s e a 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4 3 "   i : t y p e = " d 1 p 1 : E l e m e n t s " > < d 1 p 1 : P a r e n t   z : R e f = " i 9 8 3 8 " / > < d 1 p 1 : U U I D > j t t N s B o l F 1 X 8 < / d 1 p 1 : U U I D > < d 1 p 1 : _ c o n t e x t C o l l e c t i o n s > < d 2 : K e y V a l u e O f a n y T y p e C o m p o n e n t C o l l e c t i o n O f a n y T y p e g W H h t R N j > < d 2 : K e y   z : R e f = " i 3 2 " / > < d 2 : V a l u e   z : I d = " i 9 8 4 4 " > < d 1 p 1 : U U I D > a 2 b T h j 5 i A H y s < / d 1 p 1 : U U I D > < d 1 p 1 : _ e l e m e n t s > < d 2 : a n y T y p e   z : I d = " i 9 8 4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9 8 3 8 " / > < d 1 p 1 : U U I D > n 1 a l E q w b 6 L s J < / d 1 p 1 : U U I D > < d 1 p 1 : _ p r o p e r t i e s   z : I d = " i 9 8 4 6 "   i : t y p e = " d 1 p 1 : M D M P r o p e r t i e s " > < d 1 p 1 : P a r e n t   z : R e f = " i 9 8 4 5 " / > < d 1 p 1 : U U I D > o 6 k E K g G S 3 p W V < / d 1 p 1 : U U I D > < d 1 p 1 : _ c o n t e x t C o l l e c t i o n s > < d 2 : K e y V a l u e O f a n y T y p e C o m p o n e n t C o l l e c t i o n O f a n y T y p e g W H h t R N j > < d 2 : K e y   z : R e f = " i 3 2 " / > < d 2 : V a l u e   z : I d = " i 9 8 4 7 " > < d 1 p 1 : U U I D > D 3 U V Z v S Z L c b h < / d 1 p 1 : U U I D > < d 1 p 1 : _ e l e m e n t s > < d 2 : a n y T y p e   z : I d = " i 9 8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4 5 " / > < d 1 p 1 : U U I D > o L D 3 0 G q Y 1 n X t < / d 1 p 1 : U U I D > < d 1 p 1 : C o n t a i n e r   z : R e f = " i 9 8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 a F l p u M Y v e b b g ? S h e e t 1 ! R 3 3 8 1 C 1 : R 3 3 8 2 C 1 / 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4 9 "   i : t y p e = " d 1 p 1 : L a b e l " > < d 1 p 1 : P a r e n t   z : R e f = " i 9 8 4 5 " / > < d 1 p 1 : U U I D > W w 1 b 5 C e U K R Q q 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5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9 8 3 8 " / > < d 1 p 1 : U U I D > J W r c V z e d K k A u < / d 1 p 1 : U U I D > < d 1 p 1 : _ p r o p e r t i e s   z : I d = " i 9 8 5 1 "   i : t y p e = " d 1 p 1 : M D M P r o p e r t i e s " > < d 1 p 1 : P a r e n t   z : R e f = " i 9 8 5 0 " / > < d 1 p 1 : U U I D > C y M J A h v K I f a s < / d 1 p 1 : U U I D > < d 1 p 1 : _ c o n t e x t C o l l e c t i o n s > < d 2 : K e y V a l u e O f a n y T y p e C o m p o n e n t C o l l e c t i o n O f a n y T y p e g W H h t R N j > < d 2 : K e y   z : R e f = " i 3 2 " / > < d 2 : V a l u e   z : I d = " i 9 8 5 2 " > < d 1 p 1 : U U I D > P t u n c G 5 U f D R 9 < / d 1 p 1 : U U I D > < d 1 p 1 : _ e l e m e n t s > < d 2 : a n y T y p e   z : I d = " i 9 8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5 0 " / > < d 1 p 1 : U U I D > Y M c x 9 8 f b g l S m < / d 1 p 1 : U U I D > < d 1 p 1 : C o n t a i n e r   z : R e f = " i 9 8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 a F l p u M Y v e b b g ? S h e e t 1 ! R 3 3 8 3 C 1 : R 3 3 8 4 C 1 / 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5 4 "   i : t y p e = " d 1 p 1 : L a b e l " > < d 1 p 1 : P a r e n t   z : R e f = " i 9 8 5 0 " / > < d 1 p 1 : U U I D > G f 0 F 8 y J 1 w J 0 q 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5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9 8 3 8 " / > < d 1 p 1 : U U I D > b X G o C q F J O l x 9 < / d 1 p 1 : U U I D > < d 1 p 1 : _ p r o p e r t i e s   z : I d = " i 9 8 5 6 "   i : t y p e = " d 1 p 1 : M D M P r o p e r t i e s " > < d 1 p 1 : P a r e n t   z : R e f = " i 9 8 5 5 " / > < d 1 p 1 : U U I D > d J Y o s R Y R v V m G < / d 1 p 1 : U U I D > < d 1 p 1 : _ c o n t e x t C o l l e c t i o n s > < d 2 : K e y V a l u e O f a n y T y p e C o m p o n e n t C o l l e c t i o n O f a n y T y p e g W H h t R N j > < d 2 : K e y   z : R e f = " i 3 2 " / > < d 2 : V a l u e   z : I d = " i 9 8 5 7 " > < d 1 p 1 : U U I D > T D 5 u r D N 9 g M r y < / d 1 p 1 : U U I D > < d 1 p 1 : _ e l e m e n t s > < d 2 : a n y T y p e   z : I d = " i 9 8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5 5 " / > < d 1 p 1 : U U I D > D 7 K K A 8 L r a H D T < / d 1 p 1 : U U I D > < d 1 p 1 : C o n t a i n e r   z : R e f = " i 9 8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 a F l p u M Y v e b b g ? S h e e t 1 ! R 3 3 8 5 C 1 : R 3 3 8 6 C 1 / 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5 9 "   i : t y p e = " d 1 p 1 : L a b e l " > < d 1 p 1 : P a r e n t   z : R e f = " i 9 8 5 5 " / > < d 1 p 1 : U U I D > N C Q Y T M V g t 1 V r 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6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9 8 3 8 " / > < d 1 p 1 : U U I D > I W 6 E e m w l X Y 6 3 < / d 1 p 1 : U U I D > < d 1 p 1 : _ p r o p e r t i e s   z : I d = " i 9 8 6 1 "   i : t y p e = " d 1 p 1 : M D M P r o p e r t i e s " > < d 1 p 1 : P a r e n t   z : R e f = " i 9 8 6 0 " / > < d 1 p 1 : U U I D > k S m O p A O H k W a 6 < / d 1 p 1 : U U I D > < d 1 p 1 : _ c o n t e x t C o l l e c t i o n s > < d 2 : K e y V a l u e O f a n y T y p e C o m p o n e n t C o l l e c t i o n O f a n y T y p e g W H h t R N j > < d 2 : K e y   z : R e f = " i 3 2 " / > < d 2 : V a l u e   z : I d = " i 9 8 6 2 " > < d 1 p 1 : U U I D > B v u d Y T G W c l j v < / d 1 p 1 : U U I D > < d 1 p 1 : _ e l e m e n t s > < d 2 : a n y T y p e   z : I d = " i 9 8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6 0 " / > < d 1 p 1 : U U I D > F N R w J 5 q P 9 n C Z < / d 1 p 1 : U U I D > < d 1 p 1 : C o n t a i n e r   z : R e f = " i 9 8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 a F l p u M Y v e b b g ? S h e e t 1 ! R 3 3 8 7 C 1 : R 3 3 8 8 C 1 / 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6 4 "   i : t y p e = " d 1 p 1 : L a b e l " > < d 1 p 1 : P a r e n t   z : R e f = " i 9 8 6 0 " / > < d 1 p 1 : U U I D > R Q C 4 n D E 1 G W U 9 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6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9 8 3 8 " / > < d 1 p 1 : U U I D > w Y P c X 8 D 6 z E n M < / d 1 p 1 : U U I D > < d 1 p 1 : _ p r o p e r t i e s   z : I d = " i 9 8 6 6 "   i : t y p e = " d 1 p 1 : M D M P r o p e r t i e s " > < d 1 p 1 : P a r e n t   z : R e f = " i 9 8 6 5 " / > < d 1 p 1 : U U I D > W 9 U g 8 j N t h O I P < / d 1 p 1 : U U I D > < d 1 p 1 : _ c o n t e x t C o l l e c t i o n s > < d 2 : K e y V a l u e O f a n y T y p e C o m p o n e n t C o l l e c t i o n O f a n y T y p e g W H h t R N j > < d 2 : K e y   z : R e f = " i 3 2 " / > < d 2 : V a l u e   z : I d = " i 9 8 6 7 " > < d 1 p 1 : U U I D > M t T H B r 1 H t 2 H c < / d 1 p 1 : U U I D > < d 1 p 1 : _ e l e m e n t s > < d 2 : a n y T y p e   z : I d = " i 9 8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6 5 " / > < d 1 p 1 : U U I D > l c 8 p q L 6 Z t U C Y < / d 1 p 1 : U U I D > < d 1 p 1 : C o n t a i n e r   z : R e f = " i 9 8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 a F l p u M Y v e b b g ? S h e e t 1 ! R 3 3 8 9 C 1 : R 3 3 9 0 C 1 / 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6 9 "   i : t y p e = " d 1 p 1 : L a b e l " > < d 1 p 1 : P a r e n t   z : R e f = " i 9 8 6 5 " / > < d 1 p 1 : U U I D > M i e z 1 q s Q o 0 N j 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7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9 8 3 8 " / > < d 1 p 1 : U U I D > C L e B R K S M w O O y < / d 1 p 1 : U U I D > < d 1 p 1 : _ p r o p e r t i e s   z : I d = " i 9 8 7 1 "   i : t y p e = " d 1 p 1 : M D M P r o p e r t i e s " > < d 1 p 1 : P a r e n t   z : R e f = " i 9 8 7 0 " / > < d 1 p 1 : U U I D > z l Y 3 X 0 N 1 F C h b < / d 1 p 1 : U U I D > < d 1 p 1 : _ c o n t e x t C o l l e c t i o n s > < d 2 : K e y V a l u e O f a n y T y p e C o m p o n e n t C o l l e c t i o n O f a n y T y p e g W H h t R N j > < d 2 : K e y   z : R e f = " i 3 2 " / > < d 2 : V a l u e   z : I d = " i 9 8 7 2 " > < d 1 p 1 : U U I D > g j O T x 5 r j 1 1 x g < / d 1 p 1 : U U I D > < d 1 p 1 : _ e l e m e n t s > < d 2 : a n y T y p e   z : I d = " i 9 8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7 0 " / > < d 1 p 1 : U U I D > e j D W S t h 4 r 4 I b < / d 1 p 1 : U U I D > < d 1 p 1 : C o n t a i n e r   z : R e f = " i 9 8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 a F l p u M Y v e b b g ? S h e e t 1 ! R 3 3 9 1 C 1 : R 3 3 9 2 C 1 / 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7 4 "   i : t y p e = " d 1 p 1 : L a b e l " > < d 1 p 1 : P a r e n t   z : R e f = " i 9 8 7 0 " / > < d 1 p 1 : U U I D > J v y w n k b A T q k W 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8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9 8 2 4 " / > < d 1 p 1 : U U I D > s i 8 F k b R P g o a 9 < / d 1 p 1 : U U I D > < d 1 p 1 : _ p r o p e r t i e s   z : I d = " i 9 8 7 6 "   i : t y p e = " d 1 p 1 : M D M P r o p e r t i e s " > < d 1 p 1 : P a r e n t   z : R e f = " i 9 8 7 5 " / > < d 1 p 1 : U U I D > P 7 u 1 p O W r 5 h C H < / d 1 p 1 : U U I D > < d 1 p 1 : _ c o n t e x t C o l l e c t i o n s > < d 2 : K e y V a l u e O f a n y T y p e C o m p o n e n t C o l l e c t i o n O f a n y T y p e g W H h t R N j > < d 2 : K e y   z : R e f = " i 3 2 " / > < d 2 : V a l u e   z : I d = " i 9 8 7 7 " > < d 1 p 1 : U U I D > x o n y o d g G y 2 S y < / d 1 p 1 : U U I D > < d 1 p 1 : _ e l e m e n t s > < d 2 : a n y T y p e   z : I d = " i 9 8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7 5 " / > < d 1 p 1 : U U I D > p 2 k W g n u s a x 9 0 < / d 1 p 1 : U U I D > < d 1 p 1 : C o n t a i n e r   z : R e f = " i 9 8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 a F l p u M Y v e b b g ? S h e e t 1 ! R 3 3 9 3 C 1 / 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8 7 9 "   i : t y p e = " d 1 p 1 : L a b e l " > < d 1 p 1 : P a r e n t   z : R e f = " i 9 8 7 5 " / > < d 1 p 1 : U U I D > T S y 4 4 R a h U y 3 V 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8 0 "   i : t y p e = " d 1 p 1 : E l e m e n t s " > < d 1 p 1 : P a r e n t   z : R e f = " i 9 8 7 5 " / > < d 1 p 1 : U U I D > m e J s X p h 4 r 6 J e < / d 1 p 1 : U U I D > < d 1 p 1 : _ c o n t e x t C o l l e c t i o n s > < d 2 : K e y V a l u e O f a n y T y p e C o m p o n e n t C o l l e c t i o n O f a n y T y p e g W H h t R N j > < d 2 : K e y   z : R e f = " i 3 2 " / > < d 2 : V a l u e   z : I d = " i 9 8 8 1 " > < d 1 p 1 : U U I D > V B J c O g Y 9 j b V G < / d 1 p 1 : U U I D > < d 1 p 1 : _ e l e m e n t s > < d 2 : a n y T y p e   z : I d = " i 9 8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9 8 7 5 " / > < d 1 p 1 : U U I D > P j 1 2 G g T 5 I q B j < / d 1 p 1 : U U I D > < d 1 p 1 : _ p r o p e r t i e s   z : I d = " i 9 8 8 3 "   i : t y p e = " d 1 p 1 : M D M P r o p e r t i e s " > < d 1 p 1 : P a r e n t   z : R e f = " i 9 8 8 2 " / > < d 1 p 1 : U U I D > J y 4 o g F l D g 6 Y o < / d 1 p 1 : U U I D > < d 1 p 1 : _ c o n t e x t C o l l e c t i o n s > < d 2 : K e y V a l u e O f a n y T y p e C o m p o n e n t C o l l e c t i o n O f a n y T y p e g W H h t R N j > < d 2 : K e y   z : R e f = " i 3 2 " / > < d 2 : V a l u e   z : I d = " i 9 8 8 4 " > < d 1 p 1 : U U I D > F u Q N Z B n b p 5 F x < / d 1 p 1 : U U I D > < d 1 p 1 : _ e l e m e n t s > < d 2 : a n y T y p e   z : I d = " i 9 8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8 2 " / > < d 1 p 1 : U U I D > h A L S y V r K o y m 0 < / d 1 p 1 : U U I D > < d 1 p 1 : C o n t a i n e r   z : R e f = " i 9 8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 a F l p u M Y v e b b g ? S h e e t 1 ! R 3 3 9 4 C 1 : R 3 3 9 5 C 1 / 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8 0 " / > < d 1 p 1 : _ l a b e l s > < d 2 : K e y V a l u e O f s t r i n g a n y T y p e > < d 2 : K e y > L a b e l < / d 2 : K e y > < d 2 : V a l u e   z : I d = " i 9 8 8 6 "   i : t y p e = " d 1 p 1 : L a b e l " > < d 1 p 1 : P a r e n t   z : R e f = " i 9 8 8 2 " / > < d 1 p 1 : U U I D > U j b z f 7 M u 9 l Y r 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8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9 8 7 5 " / > < d 1 p 1 : U U I D > S r i H O a g e Q g W A < / d 1 p 1 : U U I D > < d 1 p 1 : _ p r o p e r t i e s   z : I d = " i 9 8 8 8 "   i : t y p e = " d 1 p 1 : M D M P r o p e r t i e s " > < d 1 p 1 : P a r e n t   z : R e f = " i 9 8 8 7 " / > < d 1 p 1 : U U I D > d 2 l s R P S 1 d 6 P w < / d 1 p 1 : U U I D > < d 1 p 1 : _ c o n t e x t C o l l e c t i o n s > < d 2 : K e y V a l u e O f a n y T y p e C o m p o n e n t C o l l e c t i o n O f a n y T y p e g W H h t R N j > < d 2 : K e y   z : R e f = " i 3 2 " / > < d 2 : V a l u e   z : I d = " i 9 8 8 9 " > < d 1 p 1 : U U I D > S g S Z J j K P t H 9 f < / d 1 p 1 : U U I D > < d 1 p 1 : _ e l e m e n t s > < d 2 : a n y T y p e   z : I d = " i 9 8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8 7 " / > < d 1 p 1 : U U I D > v S Q L P O A T H b p h < / d 1 p 1 : U U I D > < d 1 p 1 : C o n t a i n e r   z : R e f = " i 9 8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 a F l p u M Y v e b b g ? S h e e t 1 ! R 3 3 9 6 C 1 : R 3 3 9 7 C 1 / 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8 0 " / > < d 1 p 1 : _ l a b e l s > < d 2 : K e y V a l u e O f s t r i n g a n y T y p e > < d 2 : K e y > L a b e l < / d 2 : K e y > < d 2 : V a l u e   z : I d = " i 9 8 9 1 "   i : t y p e = " d 1 p 1 : L a b e l " > < d 1 p 1 : P a r e n t   z : R e f = " i 9 8 8 7 " / > < d 1 p 1 : U U I D > f x t h K I F 2 M b 8 Y 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9 2 "   i : t y p e = " d 1 p 1 : E l e m e n t s " > < d 1 p 1 : P a r e n t   z : R e f = " i 9 8 8 7 " / > < d 1 p 1 : U U I D > z Y a m m j W 4 s 8 0 1 < / d 1 p 1 : U U I D > < d 1 p 1 : _ c o n t e x t C o l l e c t i o n s > < d 2 : K e y V a l u e O f a n y T y p e C o m p o n e n t C o l l e c t i o n O f a n y T y p e g W H h t R N j > < d 2 : K e y   z : R e f = " i 3 2 " / > < d 2 : V a l u e   z : I d = " i 9 8 9 3 " > < d 1 p 1 : U U I D > d O 7 4 8 B x i Y p H 0 < / d 1 p 1 : U U I D > < d 1 p 1 : _ e l e m e n t s > < d 2 : a n y T y p e   z : I d = " i 9 8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9 8 8 7 " / > < d 1 p 1 : U U I D > z 4 1 s K b T 1 S h W 8 < / d 1 p 1 : U U I D > < d 1 p 1 : _ p r o p e r t i e s   z : I d = " i 9 8 9 5 "   i : t y p e = " d 1 p 1 : M D M P r o p e r t i e s " > < d 1 p 1 : P a r e n t   z : R e f = " i 9 8 9 4 " / > < d 1 p 1 : U U I D > W 5 J a o P U s v Z 6 R < / d 1 p 1 : U U I D > < d 1 p 1 : _ c o n t e x t C o l l e c t i o n s > < d 2 : K e y V a l u e O f a n y T y p e C o m p o n e n t C o l l e c t i o n O f a n y T y p e g W H h t R N j > < d 2 : K e y   z : R e f = " i 3 2 " / > < d 2 : V a l u e   z : I d = " i 9 8 9 6 " > < d 1 p 1 : U U I D > C R A F n X H b 1 F y 8 < / d 1 p 1 : U U I D > < d 1 p 1 : _ e l e m e n t s > < d 2 : a n y T y p e   z : I d = " i 9 8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9 4 " / > < d 1 p 1 : U U I D > z G l P 5 6 p 5 2 v 8 O < / d 1 p 1 : U U I D > < d 1 p 1 : C o n t a i n e r   z : R e f = " i 9 8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 a F l p u M Y v e b b g ? S h e e t 1 ! R 3 3 9 8 C 1 : R 3 3 9 9 C 1 / 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8 9 8 "   i : t y p e = " d 1 p 1 : L a b e l " > < d 1 p 1 : P a r e n t   z : R e f = " i 9 8 9 4 " / > < d 1 p 1 : U U I D > M Y s v H H F C 2 9 i 1 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9 8 8 7 " / > < d 1 p 1 : U U I D > q 9 0 7 8 j a 6 2 f G s < / d 1 p 1 : U U I D > < d 1 p 1 : _ p r o p e r t i e s   z : I d = " i 9 9 0 0 "   i : t y p e = " d 1 p 1 : M D M P r o p e r t i e s " > < d 1 p 1 : P a r e n t   z : R e f = " i 9 8 9 9 " / > < d 1 p 1 : U U I D > V v l e y R u f W 8 I 8 < / d 1 p 1 : U U I D > < d 1 p 1 : _ c o n t e x t C o l l e c t i o n s > < d 2 : K e y V a l u e O f a n y T y p e C o m p o n e n t C o l l e c t i o n O f a n y T y p e g W H h t R N j > < d 2 : K e y   z : R e f = " i 3 2 " / > < d 2 : V a l u e   z : I d = " i 9 9 0 1 " > < d 1 p 1 : U U I D > L 5 r u U N p V I K a i < / d 1 p 1 : U U I D > < d 1 p 1 : _ e l e m e n t s > < d 2 : a n y T y p e   z : I d = " i 9 9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9 9 " / > < d 1 p 1 : U U I D > h F x z u A a R S w q 2 < / d 1 p 1 : U U I D > < d 1 p 1 : C o n t a i n e r   z : R e f = " i 9 9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 a F l p u M Y v e b b g ? S h e e t 1 ! R 3 4 0 0 C 1 : R 3 4 0 1 C 1 / 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0 3 "   i : t y p e = " d 1 p 1 : L a b e l " > < d 1 p 1 : P a r e n t   z : R e f = " i 9 8 9 9 " / > < d 1 p 1 : U U I D > X g 8 G c k Z v R A Q f 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9 8 8 7 " / > < d 1 p 1 : U U I D > Y E 7 c q C T 3 c e O D < / d 1 p 1 : U U I D > < d 1 p 1 : _ p r o p e r t i e s   z : I d = " i 9 9 0 5 "   i : t y p e = " d 1 p 1 : M D M P r o p e r t i e s " > < d 1 p 1 : P a r e n t   z : R e f = " i 9 9 0 4 " / > < d 1 p 1 : U U I D > o o o l V S n A 7 n B A < / d 1 p 1 : U U I D > < d 1 p 1 : _ c o n t e x t C o l l e c t i o n s > < d 2 : K e y V a l u e O f a n y T y p e C o m p o n e n t C o l l e c t i o n O f a n y T y p e g W H h t R N j > < d 2 : K e y   z : R e f = " i 3 2 " / > < d 2 : V a l u e   z : I d = " i 9 9 0 6 " > < d 1 p 1 : U U I D > N 4 m o F o G O U D 0 t < / d 1 p 1 : U U I D > < d 1 p 1 : _ e l e m e n t s > < d 2 : a n y T y p e   z : I d = " i 9 9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0 4 " / > < d 1 p 1 : U U I D > Z 5 w V j 1 q c Q z 7 r < / d 1 p 1 : U U I D > < d 1 p 1 : C o n t a i n e r   z : R e f = " i 9 9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 a F l p u M Y v e b b g ? S h e e t 1 ! R 3 4 0 2 C 1 : R 3 4 0 3 C 1 / 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0 8 "   i : t y p e = " d 1 p 1 : L a b e l " > < d 1 p 1 : P a r e n t   z : R e f = " i 9 9 0 4 " / > < d 1 p 1 : U U I D > C D 5 2 v 7 w 7 R 4 9 T 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9 8 8 7 " / > < d 1 p 1 : U U I D > e i w x N z t B f Z B d < / d 1 p 1 : U U I D > < d 1 p 1 : _ p r o p e r t i e s   z : I d = " i 9 9 1 0 "   i : t y p e = " d 1 p 1 : M D M P r o p e r t i e s " > < d 1 p 1 : P a r e n t   z : R e f = " i 9 9 0 9 " / > < d 1 p 1 : U U I D > d E 9 1 i a k A D x j z < / d 1 p 1 : U U I D > < d 1 p 1 : _ c o n t e x t C o l l e c t i o n s > < d 2 : K e y V a l u e O f a n y T y p e C o m p o n e n t C o l l e c t i o n O f a n y T y p e g W H h t R N j > < d 2 : K e y   z : R e f = " i 3 2 " / > < d 2 : V a l u e   z : I d = " i 9 9 1 1 " > < d 1 p 1 : U U I D > V w L p q b i t y 5 G a < / d 1 p 1 : U U I D > < d 1 p 1 : _ e l e m e n t s > < d 2 : a n y T y p e   z : I d = " i 9 9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0 9 " / > < d 1 p 1 : U U I D > b R c G 7 j v c 6 5 E B < / d 1 p 1 : U U I D > < d 1 p 1 : C o n t a i n e r   z : R e f = " i 9 9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 a F l p u M Y v e b b g ? S h e e t 1 ! R 3 4 0 4 C 1 : R 3 4 0 5 C 1 / 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1 3 "   i : t y p e = " d 1 p 1 : L a b e l " > < d 1 p 1 : P a r e n t   z : R e f = " i 9 9 0 9 " / > < d 1 p 1 : U U I D > B R f 1 N y X o C c 2 a 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9 8 8 7 " / > < d 1 p 1 : U U I D > f G g v h z A c t 1 O S < / d 1 p 1 : U U I D > < d 1 p 1 : _ p r o p e r t i e s   z : I d = " i 9 9 1 5 "   i : t y p e = " d 1 p 1 : M D M P r o p e r t i e s " > < d 1 p 1 : P a r e n t   z : R e f = " i 9 9 1 4 " / > < d 1 p 1 : U U I D > i Q r 4 e 0 p s W 6 6 x < / d 1 p 1 : U U I D > < d 1 p 1 : _ c o n t e x t C o l l e c t i o n s > < d 2 : K e y V a l u e O f a n y T y p e C o m p o n e n t C o l l e c t i o n O f a n y T y p e g W H h t R N j > < d 2 : K e y   z : R e f = " i 3 2 " / > < d 2 : V a l u e   z : I d = " i 9 9 1 6 " > < d 1 p 1 : U U I D > i B w z Q P 1 o 7 j U R < / d 1 p 1 : U U I D > < d 1 p 1 : _ e l e m e n t s > < d 2 : a n y T y p e   z : I d = " i 9 9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1 4 " / > < d 1 p 1 : U U I D > y d D f C H 1 e r K 9 a < / d 1 p 1 : U U I D > < d 1 p 1 : C o n t a i n e r   z : R e f = " i 9 9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 a F l p u M Y v e b b g ? S h e e t 1 ! R 3 4 0 6 C 1 : R 3 4 0 7 C 1 / 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1 8 "   i : t y p e = " d 1 p 1 : L a b e l " > < d 1 p 1 : P a r e n t   z : R e f = " i 9 9 1 4 " / > < d 1 p 1 : U U I D > E h 9 Y u 6 R L D N s S 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9 8 8 7 " / > < d 1 p 1 : U U I D > X e g h M m e O d X u 9 < / d 1 p 1 : U U I D > < d 1 p 1 : _ p r o p e r t i e s   z : I d = " i 9 9 2 0 "   i : t y p e = " d 1 p 1 : M D M P r o p e r t i e s " > < d 1 p 1 : P a r e n t   z : R e f = " i 9 9 1 9 " / > < d 1 p 1 : U U I D > n n P 7 Q Y E k V p b 6 < / d 1 p 1 : U U I D > < d 1 p 1 : _ c o n t e x t C o l l e c t i o n s > < d 2 : K e y V a l u e O f a n y T y p e C o m p o n e n t C o l l e c t i o n O f a n y T y p e g W H h t R N j > < d 2 : K e y   z : R e f = " i 3 2 " / > < d 2 : V a l u e   z : I d = " i 9 9 2 1 " > < d 1 p 1 : U U I D > p 5 L s C a D F 6 a 6 A < / d 1 p 1 : U U I D > < d 1 p 1 : _ e l e m e n t s > < d 2 : a n y T y p e   z : I d = " i 9 9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1 9 " / > < d 1 p 1 : U U I D > o K q O E c G f B W D n < / d 1 p 1 : U U I D > < d 1 p 1 : C o n t a i n e r   z : R e f = " i 9 9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 a F l p u M Y v e b b g ? S h e e t 1 ! R 3 4 0 8 C 1 : R 3 4 0 9 C 1 / 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2 3 "   i : t y p e = " d 1 p 1 : L a b e l " > < d 1 p 1 : P a r e n t   z : R e f = " i 9 9 1 9 " / > < d 1 p 1 : U U I D > i W 4 c x 8 G t x 9 h P 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9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9 8 7 5 " / > < d 1 p 1 : U U I D > N u O 5 9 1 j p q 5 B U < / d 1 p 1 : U U I D > < d 1 p 1 : _ p r o p e r t i e s   z : I d = " i 9 9 2 5 "   i : t y p e = " d 1 p 1 : M D M P r o p e r t i e s " > < d 1 p 1 : P a r e n t   z : R e f = " i 9 9 2 4 " / > < d 1 p 1 : U U I D > A 4 X k f u 5 U B H r G < / d 1 p 1 : U U I D > < d 1 p 1 : _ c o n t e x t C o l l e c t i o n s > < d 2 : K e y V a l u e O f a n y T y p e C o m p o n e n t C o l l e c t i o n O f a n y T y p e g W H h t R N j > < d 2 : K e y   z : R e f = " i 3 2 " / > < d 2 : V a l u e   z : I d = " i 9 9 2 6 " > < d 1 p 1 : U U I D > x K c R G 4 e V r O M G < / d 1 p 1 : U U I D > < d 1 p 1 : _ e l e m e n t s > < d 2 : a n y T y p e   z : I d = " i 9 9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2 4 " / > < d 1 p 1 : U U I D > k 0 g 1 i 6 4 c 2 i s H < / d 1 p 1 : U U I D > < d 1 p 1 : C o n t a i n e r   z : R e f = " i 9 9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 a F l p u M Y v e b b g ? S h e e t 1 ! R 3 4 1 0 C 1 : R 3 4 1 1 C 1 / 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8 0 " / > < d 1 p 1 : _ l a b e l s > < d 2 : K e y V a l u e O f s t r i n g a n y T y p e > < d 2 : K e y > L a b e l < / d 2 : K e y > < d 2 : V a l u e   z : I d = " i 9 9 2 8 "   i : t y p e = " d 1 p 1 : L a b e l " > < d 1 p 1 : P a r e n t   z : R e f = " i 9 9 2 4 " / > < d 1 p 1 : U U I D > L K z 8 F Z m u V k X R 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9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9 8 7 5 " / > < d 1 p 1 : U U I D > t E d 0 0 U 0 1 2 n t N < / d 1 p 1 : U U I D > < d 1 p 1 : _ p r o p e r t i e s   z : I d = " i 9 9 3 0 "   i : t y p e = " d 1 p 1 : M D M P r o p e r t i e s " > < d 1 p 1 : P a r e n t   z : R e f = " i 9 9 2 9 " / > < d 1 p 1 : U U I D > C e k M e n 9 p d k S 3 < / d 1 p 1 : U U I D > < d 1 p 1 : _ c o n t e x t C o l l e c t i o n s > < d 2 : K e y V a l u e O f a n y T y p e C o m p o n e n t C o l l e c t i o n O f a n y T y p e g W H h t R N j > < d 2 : K e y   z : R e f = " i 3 2 " / > < d 2 : V a l u e   z : I d = " i 9 9 3 1 " > < d 1 p 1 : U U I D > A 0 Z G 2 t 5 w t R 2 q < / d 1 p 1 : U U I D > < d 1 p 1 : _ e l e m e n t s > < d 2 : a n y T y p e   z : I d = " i 9 9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2 9 " / > < d 1 p 1 : U U I D > K C w F M P O Y d V O m < / d 1 p 1 : U U I D > < d 1 p 1 : C o n t a i n e r   z : R e f = " i 9 9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 a F l p u M Y v e b b g ? S h e e t 1 ! R 3 4 1 2 C 1 : R 3 4 1 3 C 1 / 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8 0 " / > < d 1 p 1 : _ l a b e l s > < d 2 : K e y V a l u e O f s t r i n g a n y T y p e > < d 2 : K e y > L a b e l < / d 2 : K e y > < d 2 : V a l u e   z : I d = " i 9 9 3 3 "   i : t y p e = " d 1 p 1 : L a b e l " > < d 1 p 1 : P a r e n t   z : R e f = " i 9 9 2 9 " / > < d 1 p 1 : U U I D > f 8 r A c 2 f l c l N Q 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9 3 4 "   i : t y p e = " d 1 p 1 : E l e m e n t s " > < d 1 p 1 : P a r e n t   z : R e f = " i 9 9 2 9 " / > < d 1 p 1 : U U I D > H L H A y I Q o Z y 1 m < / d 1 p 1 : U U I D > < d 1 p 1 : _ c o n t e x t C o l l e c t i o n s > < d 2 : K e y V a l u e O f a n y T y p e C o m p o n e n t C o l l e c t i o n O f a n y T y p e g W H h t R N j > < d 2 : K e y   z : R e f = " i 3 2 " / > < d 2 : V a l u e   z : I d = " i 9 9 3 5 " > < d 1 p 1 : U U I D > W A n 1 k k e H R X r p < / d 1 p 1 : U U I D > < d 1 p 1 : _ e l e m e n t s > < d 2 : a n y T y p e   z : I d = " i 9 9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9 9 2 9 " / > < d 1 p 1 : U U I D > L z C u X F y 7 6 X 9 I < / d 1 p 1 : U U I D > < d 1 p 1 : _ p r o p e r t i e s   z : I d = " i 9 9 3 7 "   i : t y p e = " d 1 p 1 : M D M P r o p e r t i e s " > < d 1 p 1 : P a r e n t   z : R e f = " i 9 9 3 6 " / > < d 1 p 1 : U U I D > R R 2 E O h o I i n 1 t < / d 1 p 1 : U U I D > < d 1 p 1 : _ c o n t e x t C o l l e c t i o n s > < d 2 : K e y V a l u e O f a n y T y p e C o m p o n e n t C o l l e c t i o n O f a n y T y p e g W H h t R N j > < d 2 : K e y   z : R e f = " i 3 2 " / > < d 2 : V a l u e   z : I d = " i 9 9 3 8 " > < d 1 p 1 : U U I D > b z k J m 5 Y w m 4 9 b < / d 1 p 1 : U U I D > < d 1 p 1 : _ e l e m e n t s > < d 2 : a n y T y p e   z : I d = " i 9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3 6 " / > < d 1 p 1 : U U I D > s 4 d N V 3 a q l x x l < / d 1 p 1 : U U I D > < d 1 p 1 : C o n t a i n e r   z : R e f = " i 9 9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 a F l p u M Y v e b b g ? S h e e t 1 ! R 3 4 1 4 C 1 : R 3 4 1 5 C 1 / 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4 0 "   i : t y p e = " d 1 p 1 : L a b e l " > < d 1 p 1 : P a r e n t   z : R e f = " i 9 9 3 6 " / > < d 1 p 1 : U U I D > r v O W y Q T D B e C k 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9 9 2 9 " / > < d 1 p 1 : U U I D > M k 1 E u K r W P P P 7 < / d 1 p 1 : U U I D > < d 1 p 1 : _ p r o p e r t i e s   z : I d = " i 9 9 4 2 "   i : t y p e = " d 1 p 1 : M D M P r o p e r t i e s " > < d 1 p 1 : P a r e n t   z : R e f = " i 9 9 4 1 " / > < d 1 p 1 : U U I D > s 2 i M n u I k K C i Y < / d 1 p 1 : U U I D > < d 1 p 1 : _ c o n t e x t C o l l e c t i o n s > < d 2 : K e y V a l u e O f a n y T y p e C o m p o n e n t C o l l e c t i o n O f a n y T y p e g W H h t R N j > < d 2 : K e y   z : R e f = " i 3 2 " / > < d 2 : V a l u e   z : I d = " i 9 9 4 3 " > < d 1 p 1 : U U I D > i F x i 6 c A a R a N U < / d 1 p 1 : U U I D > < d 1 p 1 : _ e l e m e n t s > < d 2 : a n y T y p e   z : I d = " i 9 9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4 1 " / > < d 1 p 1 : U U I D > D a y o N N H u C 9 S v < / d 1 p 1 : U U I D > < d 1 p 1 : C o n t a i n e r   z : R e f = " i 9 9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 a F l p u M Y v e b b g ? S h e e t 1 ! R 3 4 1 6 C 1 : R 3 4 1 7 C 1 / 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4 5 "   i : t y p e = " d 1 p 1 : L a b e l " > < d 1 p 1 : P a r e n t   z : R e f = " i 9 9 4 1 " / > < d 1 p 1 : U U I D > t P f H V b Y k g Q V z 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9 9 2 9 " / > < d 1 p 1 : U U I D > f H A Q o R Y i e Y F c < / d 1 p 1 : U U I D > < d 1 p 1 : _ p r o p e r t i e s   z : I d = " i 9 9 4 7 "   i : t y p e = " d 1 p 1 : M D M P r o p e r t i e s " > < d 1 p 1 : P a r e n t   z : R e f = " i 9 9 4 6 " / > < d 1 p 1 : U U I D > T L J 1 w a R z W E i P < / d 1 p 1 : U U I D > < d 1 p 1 : _ c o n t e x t C o l l e c t i o n s > < d 2 : K e y V a l u e O f a n y T y p e C o m p o n e n t C o l l e c t i o n O f a n y T y p e g W H h t R N j > < d 2 : K e y   z : R e f = " i 3 2 " / > < d 2 : V a l u e   z : I d = " i 9 9 4 8 " > < d 1 p 1 : U U I D > F 2 t J x W T c o N I M < / d 1 p 1 : U U I D > < d 1 p 1 : _ e l e m e n t s > < d 2 : a n y T y p e   z : I d = " i 9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4 6 " / > < d 1 p 1 : U U I D > w e X 6 4 y W q y B K v < / d 1 p 1 : U U I D > < d 1 p 1 : C o n t a i n e r   z : R e f = " i 9 9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 a F l p u M Y v e b b g ? S h e e t 1 ! R 3 4 1 8 C 1 : R 3 4 1 9 C 1 / 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5 0 "   i : t y p e = " d 1 p 1 : L a b e l " > < d 1 p 1 : P a r e n t   z : R e f = " i 9 9 4 6 " / > < d 1 p 1 : U U I D > b g X G F C P e K C r W 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9 9 2 9 " / > < d 1 p 1 : U U I D > f q I S r x a s y N B 4 < / d 1 p 1 : U U I D > < d 1 p 1 : _ p r o p e r t i e s   z : I d = " i 9 9 5 2 "   i : t y p e = " d 1 p 1 : M D M P r o p e r t i e s " > < d 1 p 1 : P a r e n t   z : R e f = " i 9 9 5 1 " / > < d 1 p 1 : U U I D > Q H o 2 I Z 7 9 1 i h V < / d 1 p 1 : U U I D > < d 1 p 1 : _ c o n t e x t C o l l e c t i o n s > < d 2 : K e y V a l u e O f a n y T y p e C o m p o n e n t C o l l e c t i o n O f a n y T y p e g W H h t R N j > < d 2 : K e y   z : R e f = " i 3 2 " / > < d 2 : V a l u e   z : I d = " i 9 9 5 3 " > < d 1 p 1 : U U I D > Z 8 6 q r 0 G K D 6 5 S < / d 1 p 1 : U U I D > < d 1 p 1 : _ e l e m e n t s > < d 2 : a n y T y p e   z : I d = " i 9 9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5 1 " / > < d 1 p 1 : U U I D > C V 4 j t 1 c E s 7 1 q < / d 1 p 1 : U U I D > < d 1 p 1 : C o n t a i n e r   z : R e f = " i 9 9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 a F l p u M Y v e b b g ? S h e e t 1 ! R 3 4 2 0 C 1 : R 3 4 2 1 C 1 / 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5 5 "   i : t y p e = " d 1 p 1 : L a b e l " > < d 1 p 1 : P a r e n t   z : R e f = " i 9 9 5 1 " / > < d 1 p 1 : U U I D > T r B J f X n T f d P e 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9 9 2 9 " / > < d 1 p 1 : U U I D > p Q E x g L c N e M b N < / d 1 p 1 : U U I D > < d 1 p 1 : _ p r o p e r t i e s   z : I d = " i 9 9 5 7 "   i : t y p e = " d 1 p 1 : M D M P r o p e r t i e s " > < d 1 p 1 : P a r e n t   z : R e f = " i 9 9 5 6 " / > < d 1 p 1 : U U I D > k c T P P I U Y 6 B c 6 < / d 1 p 1 : U U I D > < d 1 p 1 : _ c o n t e x t C o l l e c t i o n s > < d 2 : K e y V a l u e O f a n y T y p e C o m p o n e n t C o l l e c t i o n O f a n y T y p e g W H h t R N j > < d 2 : K e y   z : R e f = " i 3 2 " / > < d 2 : V a l u e   z : I d = " i 9 9 5 8 " > < d 1 p 1 : U U I D > s q 9 7 5 9 r X L W y y < / d 1 p 1 : U U I D > < d 1 p 1 : _ e l e m e n t s > < d 2 : a n y T y p e   z : I d = " i 9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5 6 " / > < d 1 p 1 : U U I D > Z Z Q A G c o h I R 7 O < / d 1 p 1 : U U I D > < d 1 p 1 : C o n t a i n e r   z : R e f = " i 9 9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 a F l p u M Y v e b b g ? S h e e t 1 ! R 3 4 2 2 C 1 : R 3 4 2 3 C 1 / 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6 0 "   i : t y p e = " d 1 p 1 : L a b e l " > < d 1 p 1 : P a r e n t   z : R e f = " i 9 9 5 6 " / > < d 1 p 1 : U U I D > n 1 r 1 m 6 I L Q z z b 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9 9 2 9 " / > < d 1 p 1 : U U I D > Q p u r l d B M p V b J < / d 1 p 1 : U U I D > < d 1 p 1 : _ p r o p e r t i e s   z : I d = " i 9 9 6 2 "   i : t y p e = " d 1 p 1 : M D M P r o p e r t i e s " > < d 1 p 1 : P a r e n t   z : R e f = " i 9 9 6 1 " / > < d 1 p 1 : U U I D > b 2 4 5 m i V B 1 8 s C < / d 1 p 1 : U U I D > < d 1 p 1 : _ c o n t e x t C o l l e c t i o n s > < d 2 : K e y V a l u e O f a n y T y p e C o m p o n e n t C o l l e c t i o n O f a n y T y p e g W H h t R N j > < d 2 : K e y   z : R e f = " i 3 2 " / > < d 2 : V a l u e   z : I d = " i 9 9 6 3 " > < d 1 p 1 : U U I D > u e J s Q d e W o g v 1 < / d 1 p 1 : U U I D > < d 1 p 1 : _ e l e m e n t s > < d 2 : a n y T y p e   z : I d = " i 9 9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6 1 " / > < d 1 p 1 : U U I D > t T S e Y 5 y k s v b D < / d 1 p 1 : U U I D > < d 1 p 1 : C o n t a i n e r   z : R e f = " i 9 9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 a F l p u M Y v e b b g ? S h e e t 1 ! R 3 4 2 4 C 1 : R 3 4 2 5 C 1 / 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6 5 "   i : t y p e = " d 1 p 1 : L a b e l " > < d 1 p 1 : P a r e n t   z : R e f = " i 9 9 6 1 " / > < d 1 p 1 : U U I D > G u y v 6 W u b a h q r 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9 9 2 9 " / > < d 1 p 1 : U U I D > a g a N z c 6 p c C k j < / d 1 p 1 : U U I D > < d 1 p 1 : _ p r o p e r t i e s   z : I d = " i 9 9 6 7 "   i : t y p e = " d 1 p 1 : M D M P r o p e r t i e s " > < d 1 p 1 : P a r e n t   z : R e f = " i 9 9 6 6 " / > < d 1 p 1 : U U I D > E w v o A w 4 g s O H m < / d 1 p 1 : U U I D > < d 1 p 1 : _ c o n t e x t C o l l e c t i o n s > < d 2 : K e y V a l u e O f a n y T y p e C o m p o n e n t C o l l e c t i o n O f a n y T y p e g W H h t R N j > < d 2 : K e y   z : R e f = " i 3 2 " / > < d 2 : V a l u e   z : I d = " i 9 9 6 8 " > < d 1 p 1 : U U I D > P 5 Q p y m l A G E D S < / d 1 p 1 : U U I D > < d 1 p 1 : _ e l e m e n t s > < d 2 : a n y T y p e   z : I d = " i 9 9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6 6 " / > < d 1 p 1 : U U I D > M 1 o 7 K I U I C G m f < / d 1 p 1 : U U I D > < d 1 p 1 : C o n t a i n e r   z : R e f = " i 9 9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 a F l p u M Y v e b b g ? S h e e t 1 ! R 3 4 2 6 C 1 : R 3 4 2 7 C 1 / 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7 0 "   i : t y p e = " d 1 p 1 : L a b e l " > < d 1 p 1 : P a r e n t   z : R e f = " i 9 9 6 6 " / > < d 1 p 1 : U U I D > B Q t F n i p G J O c a 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9 9 2 9 " / > < d 1 p 1 : U U I D > h h k h 5 D 8 L C Y 7 j < / d 1 p 1 : U U I D > < d 1 p 1 : _ p r o p e r t i e s   z : I d = " i 9 9 7 2 "   i : t y p e = " d 1 p 1 : M D M P r o p e r t i e s " > < d 1 p 1 : P a r e n t   z : R e f = " i 9 9 7 1 " / > < d 1 p 1 : U U I D > l 0 V 2 m O J o M r L c < / d 1 p 1 : U U I D > < d 1 p 1 : _ c o n t e x t C o l l e c t i o n s > < d 2 : K e y V a l u e O f a n y T y p e C o m p o n e n t C o l l e c t i o n O f a n y T y p e g W H h t R N j > < d 2 : K e y   z : R e f = " i 3 2 " / > < d 2 : V a l u e   z : I d = " i 9 9 7 3 " > < d 1 p 1 : U U I D > i J w G J b 6 B s c Z J < / d 1 p 1 : U U I D > < d 1 p 1 : _ e l e m e n t s > < d 2 : a n y T y p e   z : I d = " i 9 9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7 1 " / > < d 1 p 1 : U U I D > G 7 W k 3 9 j M T w 5 8 < / d 1 p 1 : U U I D > < d 1 p 1 : C o n t a i n e r   z : R e f = " i 9 9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 a F l p u M Y v e b b g ? S h e e t 1 ! R 3 4 2 8 C 1 : R 3 4 2 9 C 1 / 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7 5 "   i : t y p e = " d 1 p 1 : L a b e l " > < d 1 p 1 : P a r e n t   z : R e f = " i 9 9 7 1 " / > < d 1 p 1 : U U I D > K v o T g y 4 o S J D y 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9 9 2 9 " / > < d 1 p 1 : U U I D > r 8 V J C o 1 2 V 8 X a < / d 1 p 1 : U U I D > < d 1 p 1 : _ p r o p e r t i e s   z : I d = " i 9 9 7 7 "   i : t y p e = " d 1 p 1 : M D M P r o p e r t i e s " > < d 1 p 1 : P a r e n t   z : R e f = " i 9 9 7 6 " / > < d 1 p 1 : U U I D > N t Z 2 4 a G j p L S A < / d 1 p 1 : U U I D > < d 1 p 1 : _ c o n t e x t C o l l e c t i o n s > < d 2 : K e y V a l u e O f a n y T y p e C o m p o n e n t C o l l e c t i o n O f a n y T y p e g W H h t R N j > < d 2 : K e y   z : R e f = " i 3 2 " / > < d 2 : V a l u e   z : I d = " i 9 9 7 8 " > < d 1 p 1 : U U I D > S O 8 m J l x R a M u o < / d 1 p 1 : U U I D > < d 1 p 1 : _ e l e m e n t s > < d 2 : a n y T y p e   z : I d = " i 9 9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7 6 " / > < d 1 p 1 : U U I D > t j u N H 9 I 3 O y 1 b < / d 1 p 1 : U U I D > < d 1 p 1 : C o n t a i n e r   z : R e f = " i 9 9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 a F l p u M Y v e b b g ? S h e e t 1 ! R 3 4 3 0 C 1 : R 3 4 3 1 C 1 / 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8 0 "   i : t y p e = " d 1 p 1 : L a b e l " > < d 1 p 1 : P a r e n t   z : R e f = " i 9 9 7 6 " / > < d 1 p 1 : U U I D > B s 8 I H n E N X O O s 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9 9 2 9 " / > < d 1 p 1 : U U I D > O P H V X C e g e W y I < / d 1 p 1 : U U I D > < d 1 p 1 : _ p r o p e r t i e s   z : I d = " i 9 9 8 2 "   i : t y p e = " d 1 p 1 : M D M P r o p e r t i e s " > < d 1 p 1 : P a r e n t   z : R e f = " i 9 9 8 1 " / > < d 1 p 1 : U U I D > B E G S V 1 f 6 q V N q < / d 1 p 1 : U U I D > < d 1 p 1 : _ c o n t e x t C o l l e c t i o n s > < d 2 : K e y V a l u e O f a n y T y p e C o m p o n e n t C o l l e c t i o n O f a n y T y p e g W H h t R N j > < d 2 : K e y   z : R e f = " i 3 2 " / > < d 2 : V a l u e   z : I d = " i 9 9 8 3 " > < d 1 p 1 : U U I D > A 7 D t 8 o i E 8 v 9 V < / d 1 p 1 : U U I D > < d 1 p 1 : _ e l e m e n t s > < d 2 : a n y T y p e   z : I d = " i 9 9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8 1 " / > < d 1 p 1 : U U I D > i 3 b q C Y x j Y i k E < / d 1 p 1 : U U I D > < d 1 p 1 : C o n t a i n e r   z : R e f = " i 9 9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 a F l p u M Y v e b b g ? S h e e t 1 ! R 3 4 3 2 C 1 : R 3 4 3 3 C 1 / 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8 5 "   i : t y p e = " d 1 p 1 : L a b e l " > < d 1 p 1 : P a r e n t   z : R e f = " i 9 9 8 1 " / > < d 1 p 1 : U U I D > W 6 n Z r y M r 4 0 x 7 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9 8 6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9 8 2 4 " / > < d 1 p 1 : U U I D > h R g A P V O c n S X t < / d 1 p 1 : U U I D > < d 1 p 1 : _ p r o p e r t i e s   z : I d = " i 9 9 8 7 "   i : t y p e = " d 1 p 1 : M D M P r o p e r t i e s " > < d 1 p 1 : P a r e n t   z : R e f = " i 9 9 8 6 " / > < d 1 p 1 : U U I D > Z e 6 k r y 7 i W E M K < / d 1 p 1 : U U I D > < d 1 p 1 : _ c o n t e x t C o l l e c t i o n s > < d 2 : K e y V a l u e O f a n y T y p e C o m p o n e n t C o l l e c t i o n O f a n y T y p e g W H h t R N j > < d 2 : K e y   z : R e f = " i 3 2 " / > < d 2 : V a l u e   z : I d = " i 9 9 8 8 " > < d 1 p 1 : U U I D > w a 5 k P w c R F v n c < / d 1 p 1 : U U I D > < d 1 p 1 : _ e l e m e n t s > < d 2 : a n y T y p e   z : I d = " i 9 9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8 6 " / > < d 1 p 1 : U U I D > V z 3 S i p S d X 8 N f < / d 1 p 1 : U U I D > < d 1 p 1 : C o n t a i n e r   z : R e f = " i 9 9 8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9 9 0 "   i : t y p e = " d 1 p 1 : L a b e l " > < d 1 p 1 : P a r e n t   z : R e f = " i 9 9 8 6 " / > < d 1 p 1 : U U I D > n m 1 U V 9 A I k 3 R 3 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9 9 1 "   i : t y p e = " d 1 p 1 : E l e m e n t s " > < d 1 p 1 : P a r e n t   z : R e f = " i 9 9 8 6 " / > < d 1 p 1 : U U I D > m j M p n 6 4 I 2 6 C 8 < / d 1 p 1 : U U I D > < d 1 p 1 : _ c o n t e x t C o l l e c t i o n s > < d 2 : K e y V a l u e O f a n y T y p e C o m p o n e n t C o l l e c t i o n O f a n y T y p e g W H h t R N j > < d 2 : K e y   z : R e f = " i 3 2 " / > < d 2 : V a l u e   z : I d = " i 9 9 9 2 " > < d 1 p 1 : U U I D > b 9 7 O W A O S 4 x Q r < / d 1 p 1 : U U I D > < d 1 p 1 : _ e l e m e n t s > < d 2 : a n y T y p e   z : I d = " i 9 9 9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9 9 8 6 " / > < d 1 p 1 : U U I D > H k z r Y O 2 L v T c G < / d 1 p 1 : U U I D > < d 1 p 1 : _ p r o p e r t i e s   z : I d = " i 9 9 9 4 "   i : t y p e = " d 1 p 1 : M D M P r o p e r t i e s " > < d 1 p 1 : P a r e n t   z : R e f = " i 9 9 9 3 " / > < d 1 p 1 : U U I D > k 8 X L x c 9 l r R u n < / d 1 p 1 : U U I D > < d 1 p 1 : _ c o n t e x t C o l l e c t i o n s > < d 2 : K e y V a l u e O f a n y T y p e C o m p o n e n t C o l l e c t i o n O f a n y T y p e g W H h t R N j > < d 2 : K e y   z : R e f = " i 3 2 " / > < d 2 : V a l u e   z : I d = " i 9 9 9 5 " > < d 1 p 1 : U U I D > X N T m F S 8 u 2 e K 1 < / d 1 p 1 : U U I D > < d 1 p 1 : _ e l e m e n t s > < d 2 : a n y T y p e   z : I d = " i 9 9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9 3 " / > < d 1 p 1 : U U I D > u q 9 r x u x 6 M b 2 R < / d 1 p 1 : U U I D > < d 1 p 1 : C o n t a i n e r   z : R e f = " i 9 9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 a F l p u M Y v e b b g ? S h e e t 1 ! R 3 4 3 5 C 1 : R 3 4 3 6 C 1 / 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1 " / > < d 1 p 1 : _ l a b e l s > < d 2 : K e y V a l u e O f s t r i n g a n y T y p e > < d 2 : K e y > L a b e l < / d 2 : K e y > < d 2 : V a l u e   z : I d = " i 9 9 9 7 "   i : t y p e = " d 1 p 1 : L a b e l " > < d 1 p 1 : P a r e n t   z : R e f = " i 9 9 9 3 " / > < d 1 p 1 : U U I D > J T u V C F I O i 1 a L 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9 9 8 "   i : t y p e = " d 1 p 1 : E l e m e n t s " > < d 1 p 1 : P a r e n t   z : R e f = " i 9 9 9 3 " / > < d 1 p 1 : U U I D > y q x 1 s v D 8 W L L w < / d 1 p 1 : U U I D > < d 1 p 1 : _ c o n t e x t C o l l e c t i o n s > < d 2 : K e y V a l u e O f a n y T y p e C o m p o n e n t C o l l e c t i o n O f a n y T y p e g W H h t R N j > < d 2 : K e y   z : R e f = " i 3 2 " / > < d 2 : V a l u e   z : I d = " i 9 9 9 9 " > < d 1 p 1 : U U I D > e g 5 r m a Y 0 b K s s < / d 1 p 1 : U U I D > < d 1 p 1 : _ e l e m e n t s > < d 2 : a n y T y p e   z : I d = " i 1 0 0 0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9 9 9 3 " / > < d 1 p 1 : U U I D > W B e A P e v m 8 p i C < / d 1 p 1 : U U I D > < d 1 p 1 : _ p r o p e r t i e s   z : I d = " i 1 0 0 0 1 "   i : t y p e = " d 1 p 1 : M D M P r o p e r t i e s " > < d 1 p 1 : P a r e n t   z : R e f = " i 1 0 0 0 0 " / > < d 1 p 1 : U U I D > U Q e o v C w I E R 0 V < / d 1 p 1 : U U I D > < d 1 p 1 : _ c o n t e x t C o l l e c t i o n s > < d 2 : K e y V a l u e O f a n y T y p e C o m p o n e n t C o l l e c t i o n O f a n y T y p e g W H h t R N j > < d 2 : K e y   z : R e f = " i 3 2 " / > < d 2 : V a l u e   z : I d = " i 1 0 0 0 2 " > < d 1 p 1 : U U I D > S q X E A e o N y f R H < / d 1 p 1 : U U I D > < d 1 p 1 : _ e l e m e n t s > < d 2 : a n y T y p e   z : I d = " i 1 0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0 0 " / > < d 1 p 1 : U U I D > X T y 6 e x a B V B N z < / d 1 p 1 : U U I D > < d 1 p 1 : C o n t a i n e r   z : R e f = " i 1 0 0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 a F l p u M Y v e b b g ? S h e e t 1 ! R 3 4 3 7 C 1 : R 3 4 3 8 C 1 / 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8 " / > < d 1 p 1 : _ l a b e l s > < d 2 : K e y V a l u e O f s t r i n g a n y T y p e > < d 2 : K e y > L a b e l < / d 2 : K e y > < d 2 : V a l u e   z : I d = " i 1 0 0 0 4 "   i : t y p e = " d 1 p 1 : L a b e l " > < d 1 p 1 : P a r e n t   z : R e f = " i 1 0 0 0 0 " / > < d 1 p 1 : U U I D > f I 8 D F y N 5 8 3 N w 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0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9 9 9 3 " / > < d 1 p 1 : U U I D > g L p h F k c 0 v R L 3 < / d 1 p 1 : U U I D > < d 1 p 1 : _ p r o p e r t i e s   z : I d = " i 1 0 0 0 6 "   i : t y p e = " d 1 p 1 : M D M P r o p e r t i e s " > < d 1 p 1 : P a r e n t   z : R e f = " i 1 0 0 0 5 " / > < d 1 p 1 : U U I D > q V 9 z t B y n 0 p U H < / d 1 p 1 : U U I D > < d 1 p 1 : _ c o n t e x t C o l l e c t i o n s > < d 2 : K e y V a l u e O f a n y T y p e C o m p o n e n t C o l l e c t i o n O f a n y T y p e g W H h t R N j > < d 2 : K e y   z : R e f = " i 3 2 " / > < d 2 : V a l u e   z : I d = " i 1 0 0 0 7 " > < d 1 p 1 : U U I D > S s 6 t y o d 3 9 X L b < / d 1 p 1 : U U I D > < d 1 p 1 : _ e l e m e n t s > < d 2 : a n y T y p e   z : I d = " i 1 0 0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0 5 " / > < d 1 p 1 : U U I D > L z p S 1 z 9 V d i Q p < / d 1 p 1 : U U I D > < d 1 p 1 : C o n t a i n e r   z : R e f = " i 1 0 0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 a F l p u M Y v e b b g ? S h e e t 1 ! R 3 4 3 9 C 1 : R 3 4 4 0 C 1 / 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8 " / > < d 1 p 1 : _ l a b e l s > < d 2 : K e y V a l u e O f s t r i n g a n y T y p e > < d 2 : K e y > L a b e l < / d 2 : K e y > < d 2 : V a l u e   z : I d = " i 1 0 0 0 9 "   i : t y p e = " d 1 p 1 : L a b e l " > < d 1 p 1 : P a r e n t   z : R e f = " i 1 0 0 0 5 " / > < d 1 p 1 : U U I D > j y 5 C j E P U 7 F 6 Q 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1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9 9 9 3 " / > < d 1 p 1 : U U I D > z k m b d v 1 0 k o l C < / d 1 p 1 : U U I D > < d 1 p 1 : _ p r o p e r t i e s   z : I d = " i 1 0 0 1 1 "   i : t y p e = " d 1 p 1 : M D M P r o p e r t i e s " > < d 1 p 1 : P a r e n t   z : R e f = " i 1 0 0 1 0 " / > < d 1 p 1 : U U I D > Z z f x r p R y 9 r k w < / d 1 p 1 : U U I D > < d 1 p 1 : _ c o n t e x t C o l l e c t i o n s > < d 2 : K e y V a l u e O f a n y T y p e C o m p o n e n t C o l l e c t i o n O f a n y T y p e g W H h t R N j > < d 2 : K e y   z : R e f = " i 3 2 " / > < d 2 : V a l u e   z : I d = " i 1 0 0 1 2 " > < d 1 p 1 : U U I D > r r O s i T 0 c J i l 4 < / d 1 p 1 : U U I D > < d 1 p 1 : _ e l e m e n t s > < d 2 : a n y T y p e   z : I d = " i 1 0 0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1 0 " / > < d 1 p 1 : U U I D > S g w B q 9 p z c R O 8 < / d 1 p 1 : U U I D > < d 1 p 1 : C o n t a i n e r   z : R e f = " i 1 0 0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 a F l p u M Y v e b b g ? S h e e t 1 ! R 3 4 4 1 C 1 : R 3 4 4 2 C 1 / 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8 " / > < d 1 p 1 : _ l a b e l s > < d 2 : K e y V a l u e O f s t r i n g a n y T y p e > < d 2 : K e y > L a b e l < / d 2 : K e y > < d 2 : V a l u e   z : I d = " i 1 0 0 1 4 "   i : t y p e = " d 1 p 1 : L a b e l " > < d 1 p 1 : P a r e n t   z : R e f = " i 1 0 0 1 0 " / > < d 1 p 1 : U U I D > l x d Y u d B C M 1 e j 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1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9 9 9 3 " / > < d 1 p 1 : U U I D > g z Q t V b u x n E 1 E < / d 1 p 1 : U U I D > < d 1 p 1 : _ p r o p e r t i e s   z : I d = " i 1 0 0 1 6 "   i : t y p e = " d 1 p 1 : M D M P r o p e r t i e s " > < d 1 p 1 : P a r e n t   z : R e f = " i 1 0 0 1 5 " / > < d 1 p 1 : U U I D > H r N V F Y c h O 3 c J < / d 1 p 1 : U U I D > < d 1 p 1 : _ c o n t e x t C o l l e c t i o n s > < d 2 : K e y V a l u e O f a n y T y p e C o m p o n e n t C o l l e c t i o n O f a n y T y p e g W H h t R N j > < d 2 : K e y   z : R e f = " i 3 2 " / > < d 2 : V a l u e   z : I d = " i 1 0 0 1 7 " > < d 1 p 1 : U U I D > e R x J s z g 6 N l a L < / d 1 p 1 : U U I D > < d 1 p 1 : _ e l e m e n t s > < d 2 : a n y T y p e   z : I d = " i 1 0 0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1 5 " / > < d 1 p 1 : U U I D > t Q I 9 C w T i d P i 2 < / d 1 p 1 : U U I D > < d 1 p 1 : C o n t a i n e r   z : R e f = " i 1 0 0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 a F l p u M Y v e b b g ? S h e e t 1 ! R 3 4 4 3 C 1 : R 3 4 4 4 C 1 / 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8 " / > < d 1 p 1 : _ l a b e l s > < d 2 : K e y V a l u e O f s t r i n g a n y T y p e > < d 2 : K e y > L a b e l < / d 2 : K e y > < d 2 : V a l u e   z : I d = " i 1 0 0 1 9 "   i : t y p e = " d 1 p 1 : L a b e l " > < d 1 p 1 : P a r e n t   z : R e f = " i 1 0 0 1 5 " / > < d 1 p 1 : U U I D > B V g o C q L p 5 Z f u 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0 2 0 "   i : t y p e = " d 1 p 1 : E l e m e n t " > < d 1 p 1 : N a m e > R & a m p ; 2 3 3 ; g i o n < / d 1 p 1 : N a m e > < d 1 p 1 : O b j e c t T y p e > E l e m e n t < / d 1 p 1 : O b j e c t T y p e > < d 1 p 1 : P a r e n t   z : R e f = " i 9 8 2 4 " / > < d 1 p 1 : U U I D > K t e c 4 s A A H 8 7 9 < / d 1 p 1 : U U I D > < d 1 p 1 : _ p r o p e r t i e s   z : I d = " i 1 0 0 2 1 "   i : t y p e = " d 1 p 1 : M D M P r o p e r t i e s " > < d 1 p 1 : P a r e n t   z : R e f = " i 1 0 0 2 0 " / > < d 1 p 1 : U U I D > F f W w F D q d E n c Y < / d 1 p 1 : U U I D > < d 1 p 1 : _ c o n t e x t C o l l e c t i o n s > < d 2 : K e y V a l u e O f a n y T y p e C o m p o n e n t C o l l e c t i o n O f a n y T y p e g W H h t R N j > < d 2 : K e y   z : R e f = " i 3 2 " / > < d 2 : V a l u e   z : I d = " i 1 0 0 2 2 " > < d 1 p 1 : U U I D > K f G o w R w j Q B c 0 < / d 1 p 1 : U U I D > < d 1 p 1 : _ e l e m e n t s > < d 2 : a n y T y p e   z : I d = " i 1 0 0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2 0 " / > < d 1 p 1 : U U I D > N d f c k 3 r U u 5 C N < / d 1 p 1 : U U I D > < d 1 p 1 : C o n t a i n e r   z : R e f = " i 1 0 0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 a F l p u M Y v e b b g ? S h e e t 1 ! R 3 4 4 5 C 1 / 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0 2 4 "   i : t y p e = " d 1 p 1 : L a b e l " > < d 1 p 1 : P a r e n t   z : R e f = " i 1 0 0 2 0 " / > < d 1 p 1 : U U I D > V 1 y M T O m D Y h 9 W 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0 2 5 "   i : t y p e = " d 1 p 1 : E l e m e n t s " > < d 1 p 1 : P a r e n t   z : R e f = " i 1 0 0 2 0 " / > < d 1 p 1 : U U I D > L U u 1 b D V W 1 B 2 c < / d 1 p 1 : U U I D > < d 1 p 1 : _ c o n t e x t C o l l e c t i o n s > < d 2 : K e y V a l u e O f a n y T y p e C o m p o n e n t C o l l e c t i o n O f a n y T y p e g W H h t R N j > < d 2 : K e y   z : R e f = " i 3 2 " / > < d 2 : V a l u e   z : I d = " i 1 0 0 2 6 " > < d 1 p 1 : U U I D > E c 4 y Q 6 8 o c P P l < / d 1 p 1 : U U I D > < d 1 p 1 : _ e l e m e n t s > < d 2 : a n y T y p e   z : I d = " i 1 0 0 2 7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0 0 2 0 " / > < d 1 p 1 : U U I D > y I j E n m I n z J T 2 < / d 1 p 1 : U U I D > < d 1 p 1 : _ p r o p e r t i e s   z : I d = " i 1 0 0 2 8 "   i : t y p e = " d 1 p 1 : M D M P r o p e r t i e s " > < d 1 p 1 : P a r e n t   z : R e f = " i 1 0 0 2 7 " / > < d 1 p 1 : U U I D > X v 2 K 4 7 H P y u y h < / d 1 p 1 : U U I D > < d 1 p 1 : _ c o n t e x t C o l l e c t i o n s > < d 2 : K e y V a l u e O f a n y T y p e C o m p o n e n t C o l l e c t i o n O f a n y T y p e g W H h t R N j > < d 2 : K e y   z : R e f = " i 3 2 " / > < d 2 : V a l u e   z : I d = " i 1 0 0 2 9 " > < d 1 p 1 : U U I D > i q x M e 9 l F C h f n < / d 1 p 1 : U U I D > < d 1 p 1 : _ e l e m e n t s > < d 2 : a n y T y p e   z : I d = " i 1 0 0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2 7 " / > < d 1 p 1 : U U I D > c N 3 K 6 H p Q d 3 L B < / d 1 p 1 : U U I D > < d 1 p 1 : C o n t a i n e r   z : R e f = " i 1 0 0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 a F l p u M Y v e b b g ? S h e e t 1 ! R 3 4 4 6 C 1 : R 3 4 4 7 C 1 / 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2 5 " / > < d 1 p 1 : _ l a b e l s > < d 2 : K e y V a l u e O f s t r i n g a n y T y p e > < d 2 : K e y > L a b e l < / d 2 : K e y > < d 2 : V a l u e   z : I d = " i 1 0 0 3 1 "   i : t y p e = " d 1 p 1 : L a b e l " > < d 1 p 1 : P a r e n t   z : R e f = " i 1 0 0 2 7 " / > < d 1 p 1 : U U I D > i h a x Z W h 5 J C d S 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0 3 2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0 0 2 0 " / > < d 1 p 1 : U U I D > k b r O Z i R l V k 5 F < / d 1 p 1 : U U I D > < d 1 p 1 : _ p r o p e r t i e s   z : I d = " i 1 0 0 3 3 "   i : t y p e = " d 1 p 1 : M D M P r o p e r t i e s " > < d 1 p 1 : P a r e n t   z : R e f = " i 1 0 0 3 2 " / > < d 1 p 1 : U U I D > V l o T 4 M B g p 7 x 3 < / d 1 p 1 : U U I D > < d 1 p 1 : _ c o n t e x t C o l l e c t i o n s > < d 2 : K e y V a l u e O f a n y T y p e C o m p o n e n t C o l l e c t i o n O f a n y T y p e g W H h t R N j > < d 2 : K e y   z : R e f = " i 3 2 " / > < d 2 : V a l u e   z : I d = " i 1 0 0 3 4 " > < d 1 p 1 : U U I D > F e 1 u V 7 K 4 P P m r < / d 1 p 1 : U U I D > < d 1 p 1 : _ e l e m e n t s > < d 2 : a n y T y p e   z : I d = " i 1 0 0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3 2 " / > < d 1 p 1 : U U I D > C 6 T r F h E x e w x 1 < / d 1 p 1 : U U I D > < d 1 p 1 : C o n t a i n e r   z : R e f = " i 1 0 0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 a F l p u M Y v e b b g ? S h e e t 1 ! R 3 4 4 8 C 1 : R 3 4 4 9 C 1 / 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2 5 " / > < d 1 p 1 : _ l a b e l s > < d 2 : K e y V a l u e O f s t r i n g a n y T y p e > < d 2 : K e y > L a b e l < / d 2 : K e y > < d 2 : V a l u e   z : I d = " i 1 0 0 3 6 "   i : t y p e = " d 1 p 1 : L a b e l " > < d 1 p 1 : P a r e n t   z : R e f = " i 1 0 0 3 2 " / > < d 1 p 1 : U U I D > b w w F 5 o 1 F l U R K 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0 3 7 "   i : t y p e = " d 1 p 1 : E l e m e n t s " > < d 1 p 1 : P a r e n t   z : R e f = " i 1 0 0 3 2 " / > < d 1 p 1 : U U I D > p D S 8 1 2 0 F E y M n < / d 1 p 1 : U U I D > < d 1 p 1 : _ c o n t e x t C o l l e c t i o n s > < d 2 : K e y V a l u e O f a n y T y p e C o m p o n e n t C o l l e c t i o n O f a n y T y p e g W H h t R N j > < d 2 : K e y   z : R e f = " i 3 2 " / > < d 2 : V a l u e   z : I d = " i 1 0 0 3 8 " > < d 1 p 1 : U U I D > o 5 x A z U j o i Q a V < / d 1 p 1 : U U I D > < d 1 p 1 : _ e l e m e n t s > < d 2 : a n y T y p e   z : I d = " i 1 0 0 3 9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0 0 3 2 " / > < d 1 p 1 : U U I D > N S u e v 1 B s C 7 E X < / d 1 p 1 : U U I D > < d 1 p 1 : _ p r o p e r t i e s   z : I d = " i 1 0 0 4 0 "   i : t y p e = " d 1 p 1 : M D M P r o p e r t i e s " > < d 1 p 1 : P a r e n t   z : R e f = " i 1 0 0 3 9 " / > < d 1 p 1 : U U I D > R S K 0 g 9 7 k b A E c < / d 1 p 1 : U U I D > < d 1 p 1 : _ c o n t e x t C o l l e c t i o n s > < d 2 : K e y V a l u e O f a n y T y p e C o m p o n e n t C o l l e c t i o n O f a n y T y p e g W H h t R N j > < d 2 : K e y   z : R e f = " i 3 2 " / > < d 2 : V a l u e   z : I d = " i 1 0 0 4 1 " > < d 1 p 1 : U U I D > O 4 5 f t Q w K 9 7 P 7 < / d 1 p 1 : U U I D > < d 1 p 1 : _ e l e m e n t s > < d 2 : a n y T y p e   z : I d = " i 1 0 0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3 9 " / > < d 1 p 1 : U U I D > u V b H 3 A Z V r 7 Y C < / d 1 p 1 : U U I D > < d 1 p 1 : C o n t a i n e r   z : R e f = " i 1 0 0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 a F l p u M Y v e b b g ? S h e e t 1 ! R 3 4 5 0 C 1 : R 3 4 5 1 C 1 / 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4 3 "   i : t y p e = " d 1 p 1 : L a b e l " > < d 1 p 1 : P a r e n t   z : R e f = " i 1 0 0 3 9 " / > < d 1 p 1 : U U I D > u W V v S k H 0 2 Z o p 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4 4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0 0 3 2 " / > < d 1 p 1 : U U I D > F d a v c 6 j I G y a 5 < / d 1 p 1 : U U I D > < d 1 p 1 : _ p r o p e r t i e s   z : I d = " i 1 0 0 4 5 "   i : t y p e = " d 1 p 1 : M D M P r o p e r t i e s " > < d 1 p 1 : P a r e n t   z : R e f = " i 1 0 0 4 4 " / > < d 1 p 1 : U U I D > p U Z Q R B Q D 1 2 Z K < / d 1 p 1 : U U I D > < d 1 p 1 : _ c o n t e x t C o l l e c t i o n s > < d 2 : K e y V a l u e O f a n y T y p e C o m p o n e n t C o l l e c t i o n O f a n y T y p e g W H h t R N j > < d 2 : K e y   z : R e f = " i 3 2 " / > < d 2 : V a l u e   z : I d = " i 1 0 0 4 6 " > < d 1 p 1 : U U I D > f k D O 9 n 3 Y C M 6 L < / d 1 p 1 : U U I D > < d 1 p 1 : _ e l e m e n t s > < d 2 : a n y T y p e   z : I d = " i 1 0 0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4 4 " / > < d 1 p 1 : U U I D > c 0 r a l t v U h 1 s Z < / d 1 p 1 : U U I D > < d 1 p 1 : C o n t a i n e r   z : R e f = " i 1 0 0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 a F l p u M Y v e b b g ? S h e e t 1 ! R 3 4 5 2 C 1 : R 3 4 5 3 C 1 / 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4 8 "   i : t y p e = " d 1 p 1 : L a b e l " > < d 1 p 1 : P a r e n t   z : R e f = " i 1 0 0 4 4 " / > < d 1 p 1 : U U I D > G T z Z 2 q g G 6 Z L A 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4 9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0 0 3 2 " / > < d 1 p 1 : U U I D > G n 6 D X r U g Q j T Y < / d 1 p 1 : U U I D > < d 1 p 1 : _ p r o p e r t i e s   z : I d = " i 1 0 0 5 0 "   i : t y p e = " d 1 p 1 : M D M P r o p e r t i e s " > < d 1 p 1 : P a r e n t   z : R e f = " i 1 0 0 4 9 " / > < d 1 p 1 : U U I D > s f 1 7 r M F B 5 Q g U < / d 1 p 1 : U U I D > < d 1 p 1 : _ c o n t e x t C o l l e c t i o n s > < d 2 : K e y V a l u e O f a n y T y p e C o m p o n e n t C o l l e c t i o n O f a n y T y p e g W H h t R N j > < d 2 : K e y   z : R e f = " i 3 2 " / > < d 2 : V a l u e   z : I d = " i 1 0 0 5 1 " > < d 1 p 1 : U U I D > x L V E D A A l X O s b < / d 1 p 1 : U U I D > < d 1 p 1 : _ e l e m e n t s > < d 2 : a n y T y p e   z : I d = " i 1 0 0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4 9 " / > < d 1 p 1 : U U I D > R 0 c J H F o t 2 p X e < / d 1 p 1 : U U I D > < d 1 p 1 : C o n t a i n e r   z : R e f = " i 1 0 0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 a F l p u M Y v e b b g ? S h e e t 1 ! R 3 4 5 4 C 1 : R 3 4 5 5 C 1 / 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5 3 "   i : t y p e = " d 1 p 1 : L a b e l " > < d 1 p 1 : P a r e n t   z : R e f = " i 1 0 0 4 9 " / > < d 1 p 1 : U U I D > V A R d S H g j A a p f 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5 4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0 0 3 2 " / > < d 1 p 1 : U U I D > c w W L p N W b Q W E u < / d 1 p 1 : U U I D > < d 1 p 1 : _ p r o p e r t i e s   z : I d = " i 1 0 0 5 5 "   i : t y p e = " d 1 p 1 : M D M P r o p e r t i e s " > < d 1 p 1 : P a r e n t   z : R e f = " i 1 0 0 5 4 " / > < d 1 p 1 : U U I D > m 5 s 0 H 5 P S U X e a < / d 1 p 1 : U U I D > < d 1 p 1 : _ c o n t e x t C o l l e c t i o n s > < d 2 : K e y V a l u e O f a n y T y p e C o m p o n e n t C o l l e c t i o n O f a n y T y p e g W H h t R N j > < d 2 : K e y   z : R e f = " i 3 2 " / > < d 2 : V a l u e   z : I d = " i 1 0 0 5 6 " > < d 1 p 1 : U U I D > T q Q g 1 H B n y c n 1 < / d 1 p 1 : U U I D > < d 1 p 1 : _ e l e m e n t s > < d 2 : a n y T y p e   z : I d = " i 1 0 0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5 4 " / > < d 1 p 1 : U U I D > m 5 4 0 m y c S z 2 V I < / d 1 p 1 : U U I D > < d 1 p 1 : C o n t a i n e r   z : R e f = " i 1 0 0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 a F l p u M Y v e b b g ? S h e e t 1 ! R 3 4 5 6 C 1 : R 3 4 5 7 C 1 / 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5 8 "   i : t y p e = " d 1 p 1 : L a b e l " > < d 1 p 1 : P a r e n t   z : R e f = " i 1 0 0 5 4 " / > < d 1 p 1 : U U I D > m t Y q 0 o I E 6 i 2 n 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5 9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0 0 3 2 " / > < d 1 p 1 : U U I D > j V 4 v 5 F P z b n s X < / d 1 p 1 : U U I D > < d 1 p 1 : _ p r o p e r t i e s   z : I d = " i 1 0 0 6 0 "   i : t y p e = " d 1 p 1 : M D M P r o p e r t i e s " > < d 1 p 1 : P a r e n t   z : R e f = " i 1 0 0 5 9 " / > < d 1 p 1 : U U I D > P K e c 9 a H 7 W C x b < / d 1 p 1 : U U I D > < d 1 p 1 : _ c o n t e x t C o l l e c t i o n s > < d 2 : K e y V a l u e O f a n y T y p e C o m p o n e n t C o l l e c t i o n O f a n y T y p e g W H h t R N j > < d 2 : K e y   z : R e f = " i 3 2 " / > < d 2 : V a l u e   z : I d = " i 1 0 0 6 1 " > < d 1 p 1 : U U I D > q H 1 v n u r R T 1 F L < / d 1 p 1 : U U I D > < d 1 p 1 : _ e l e m e n t s > < d 2 : a n y T y p e   z : I d = " i 1 0 0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5 9 " / > < d 1 p 1 : U U I D > A Z q h 4 L m g U I O s < / d 1 p 1 : U U I D > < d 1 p 1 : C o n t a i n e r   z : R e f = " i 1 0 0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 a F l p u M Y v e b b g ? S h e e t 1 ! R 3 4 5 8 C 1 : R 3 4 5 9 C 1 / 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6 3 "   i : t y p e = " d 1 p 1 : L a b e l " > < d 1 p 1 : P a r e n t   z : R e f = " i 1 0 0 5 9 " / > < d 1 p 1 : U U I D > t 0 o 3 V S 1 H B B H B 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6 4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0 0 3 2 " / > < d 1 p 1 : U U I D > T q S b y 0 F k 5 9 3 G < / d 1 p 1 : U U I D > < d 1 p 1 : _ p r o p e r t i e s   z : I d = " i 1 0 0 6 5 "   i : t y p e = " d 1 p 1 : M D M P r o p e r t i e s " > < d 1 p 1 : P a r e n t   z : R e f = " i 1 0 0 6 4 " / > < d 1 p 1 : U U I D > h k o Y U p f s J e A f < / d 1 p 1 : U U I D > < d 1 p 1 : _ c o n t e x t C o l l e c t i o n s > < d 2 : K e y V a l u e O f a n y T y p e C o m p o n e n t C o l l e c t i o n O f a n y T y p e g W H h t R N j > < d 2 : K e y   z : R e f = " i 3 2 " / > < d 2 : V a l u e   z : I d = " i 1 0 0 6 6 " > < d 1 p 1 : U U I D > x r p E K D z c E S b k < / d 1 p 1 : U U I D > < d 1 p 1 : _ e l e m e n t s > < d 2 : a n y T y p e   z : I d = " i 1 0 0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6 4 " / > < d 1 p 1 : U U I D > m l D K a Q G r 3 I H D < / d 1 p 1 : U U I D > < d 1 p 1 : C o n t a i n e r   z : R e f = " i 1 0 0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 a F l p u M Y v e b b g ? S h e e t 1 ! R 3 4 6 0 C 1 : R 3 4 6 1 C 1 / 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6 8 "   i : t y p e = " d 1 p 1 : L a b e l " > < d 1 p 1 : P a r e n t   z : R e f = " i 1 0 0 6 4 " / > < d 1 p 1 : U U I D > y V H k 6 R 3 1 6 h h s 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6 9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0 0 3 2 " / > < d 1 p 1 : U U I D > D s R O E m D 4 F V k 7 < / d 1 p 1 : U U I D > < d 1 p 1 : _ p r o p e r t i e s   z : I d = " i 1 0 0 7 0 "   i : t y p e = " d 1 p 1 : M D M P r o p e r t i e s " > < d 1 p 1 : P a r e n t   z : R e f = " i 1 0 0 6 9 " / > < d 1 p 1 : U U I D > F T 7 o W Y B h Y L k N < / d 1 p 1 : U U I D > < d 1 p 1 : _ c o n t e x t C o l l e c t i o n s > < d 2 : K e y V a l u e O f a n y T y p e C o m p o n e n t C o l l e c t i o n O f a n y T y p e g W H h t R N j > < d 2 : K e y   z : R e f = " i 3 2 " / > < d 2 : V a l u e   z : I d = " i 1 0 0 7 1 " > < d 1 p 1 : U U I D > b i V Q T w n V I D o u < / d 1 p 1 : U U I D > < d 1 p 1 : _ e l e m e n t s > < d 2 : a n y T y p e   z : I d = " i 1 0 0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6 9 " / > < d 1 p 1 : U U I D > f U R 1 X U l y k m 7 2 < / d 1 p 1 : U U I D > < d 1 p 1 : C o n t a i n e r   z : R e f = " i 1 0 0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 a F l p u M Y v e b b g ? S h e e t 1 ! R 3 4 6 2 C 1 : R 3 4 6 3 C 1 / 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7 3 "   i : t y p e = " d 1 p 1 : L a b e l " > < d 1 p 1 : P a r e n t   z : R e f = " i 1 0 0 6 9 " / > < d 1 p 1 : U U I D > A q w F p U 1 n w K a I 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7 4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0 0 3 2 " / > < d 1 p 1 : U U I D > w R x 1 I 1 U w f x k q < / d 1 p 1 : U U I D > < d 1 p 1 : _ p r o p e r t i e s   z : I d = " i 1 0 0 7 5 "   i : t y p e = " d 1 p 1 : M D M P r o p e r t i e s " > < d 1 p 1 : P a r e n t   z : R e f = " i 1 0 0 7 4 " / > < d 1 p 1 : U U I D > F L F r Q 3 L i A 0 p 1 < / d 1 p 1 : U U I D > < d 1 p 1 : _ c o n t e x t C o l l e c t i o n s > < d 2 : K e y V a l u e O f a n y T y p e C o m p o n e n t C o l l e c t i o n O f a n y T y p e g W H h t R N j > < d 2 : K e y   z : R e f = " i 3 2 " / > < d 2 : V a l u e   z : I d = " i 1 0 0 7 6 " > < d 1 p 1 : U U I D > v 0 X H g x 4 D p O C B < / d 1 p 1 : U U I D > < d 1 p 1 : _ e l e m e n t s > < d 2 : a n y T y p e   z : I d = " i 1 0 0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7 4 " / > < d 1 p 1 : U U I D > F J K E k x o 4 k e K I < / d 1 p 1 : U U I D > < d 1 p 1 : C o n t a i n e r   z : R e f = " i 1 0 0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 a F l p u M Y v e b b g ? S h e e t 1 ! R 3 4 6 4 C 1 : R 3 4 6 5 C 1 / 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7 8 "   i : t y p e = " d 1 p 1 : L a b e l " > < d 1 p 1 : P a r e n t   z : R e f = " i 1 0 0 7 4 " / > < d 1 p 1 : U U I D > v H M a p a C O F F C S 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7 9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0 0 3 2 " / > < d 1 p 1 : U U I D > y d R g g P f H p W l z < / d 1 p 1 : U U I D > < d 1 p 1 : _ p r o p e r t i e s   z : I d = " i 1 0 0 8 0 "   i : t y p e = " d 1 p 1 : M D M P r o p e r t i e s " > < d 1 p 1 : P a r e n t   z : R e f = " i 1 0 0 7 9 " / > < d 1 p 1 : U U I D > j 6 E O 1 G t w q Y 7 h < / d 1 p 1 : U U I D > < d 1 p 1 : _ c o n t e x t C o l l e c t i o n s > < d 2 : K e y V a l u e O f a n y T y p e C o m p o n e n t C o l l e c t i o n O f a n y T y p e g W H h t R N j > < d 2 : K e y   z : R e f = " i 3 2 " / > < d 2 : V a l u e   z : I d = " i 1 0 0 8 1 " > < d 1 p 1 : U U I D > x e S y s 3 N 1 J E k H < / d 1 p 1 : U U I D > < d 1 p 1 : _ e l e m e n t s > < d 2 : a n y T y p e   z : I d = " i 1 0 0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7 9 " / > < d 1 p 1 : U U I D > m G 7 O M u T b q P b j < / d 1 p 1 : U U I D > < d 1 p 1 : C o n t a i n e r   z : R e f = " i 1 0 0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 a F l p u M Y v e b b g ? S h e e t 1 ! R 3 4 6 6 C 1 : R 3 4 6 7 C 1 / 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8 3 "   i : t y p e = " d 1 p 1 : L a b e l " > < d 1 p 1 : P a r e n t   z : R e f = " i 1 0 0 7 9 " / > < d 1 p 1 : U U I D > P N 9 t 5 o n i h Y h Z 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8 4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0 0 3 2 " / > < d 1 p 1 : U U I D > F H K B Y a s 4 A D c R < / d 1 p 1 : U U I D > < d 1 p 1 : _ p r o p e r t i e s   z : I d = " i 1 0 0 8 5 "   i : t y p e = " d 1 p 1 : M D M P r o p e r t i e s " > < d 1 p 1 : P a r e n t   z : R e f = " i 1 0 0 8 4 " / > < d 1 p 1 : U U I D > k q L j g Q W s L n I G < / d 1 p 1 : U U I D > < d 1 p 1 : _ c o n t e x t C o l l e c t i o n s > < d 2 : K e y V a l u e O f a n y T y p e C o m p o n e n t C o l l e c t i o n O f a n y T y p e g W H h t R N j > < d 2 : K e y   z : R e f = " i 3 2 " / > < d 2 : V a l u e   z : I d = " i 1 0 0 8 6 " > < d 1 p 1 : U U I D > Z 0 N q R S 8 m W 6 e w < / d 1 p 1 : U U I D > < d 1 p 1 : _ e l e m e n t s > < d 2 : a n y T y p e   z : I d = " i 1 0 0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8 4 " / > < d 1 p 1 : U U I D > G e k 5 F h 2 r C t F B < / d 1 p 1 : U U I D > < d 1 p 1 : C o n t a i n e r   z : R e f = " i 1 0 0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 a F l p u M Y v e b b g ? S h e e t 1 ! R 3 4 6 8 C 1 : R 3 4 6 9 C 1 / 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8 8 "   i : t y p e = " d 1 p 1 : L a b e l " > < d 1 p 1 : P a r e n t   z : R e f = " i 1 0 0 8 4 " / > < d 1 p 1 : U U I D > L T z 1 A L 7 P v s 8 m 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8 9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0 0 3 2 " / > < d 1 p 1 : U U I D > Q V h J 1 W P u g T 6 Y < / d 1 p 1 : U U I D > < d 1 p 1 : _ p r o p e r t i e s   z : I d = " i 1 0 0 9 0 "   i : t y p e = " d 1 p 1 : M D M P r o p e r t i e s " > < d 1 p 1 : P a r e n t   z : R e f = " i 1 0 0 8 9 " / > < d 1 p 1 : U U I D > l o X 1 s 2 6 H 8 2 v W < / d 1 p 1 : U U I D > < d 1 p 1 : _ c o n t e x t C o l l e c t i o n s > < d 2 : K e y V a l u e O f a n y T y p e C o m p o n e n t C o l l e c t i o n O f a n y T y p e g W H h t R N j > < d 2 : K e y   z : R e f = " i 3 2 " / > < d 2 : V a l u e   z : I d = " i 1 0 0 9 1 " > < d 1 p 1 : U U I D > b n K X Q z N v L Z a B < / d 1 p 1 : U U I D > < d 1 p 1 : _ e l e m e n t s > < d 2 : a n y T y p e   z : I d = " i 1 0 0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8 9 " / > < d 1 p 1 : U U I D > j b n o v b E w u L 6 n < / d 1 p 1 : U U I D > < d 1 p 1 : C o n t a i n e r   z : R e f = " i 1 0 0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 a F l p u M Y v e b b g ? S h e e t 1 ! R 3 4 7 0 C 1 : R 3 4 7 1 C 1 / 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9 3 "   i : t y p e = " d 1 p 1 : L a b e l " > < d 1 p 1 : P a r e n t   z : R e f = " i 1 0 0 8 9 " / > < d 1 p 1 : U U I D > U h 0 V 2 W J 4 X a H P 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0 9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9 8 2 4 " / > < d 1 p 1 : U U I D > k 2 2 8 H V Y o R y j K < / d 1 p 1 : U U I D > < d 1 p 1 : _ p r o p e r t i e s   z : I d = " i 1 0 0 9 5 "   i : t y p e = " d 1 p 1 : M D M P r o p e r t i e s " > < d 1 p 1 : P a r e n t   z : R e f = " i 1 0 0 9 4 " / > < d 1 p 1 : U U I D > w F 4 e A X x R u O Y d < / d 1 p 1 : U U I D > < d 1 p 1 : _ c o n t e x t C o l l e c t i o n s > < d 2 : K e y V a l u e O f a n y T y p e C o m p o n e n t C o l l e c t i o n O f a n y T y p e g W H h t R N j > < d 2 : K e y   z : R e f = " i 3 2 " / > < d 2 : V a l u e   z : I d = " i 1 0 0 9 6 " > < d 1 p 1 : U U I D > T e a O g V 0 U O V N R < / d 1 p 1 : U U I D > < d 1 p 1 : _ e l e m e n t s > < d 2 : a n y T y p e   z : I d = " i 1 0 0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9 4 " / > < d 1 p 1 : U U I D > M S W i x 8 m W q h c K < / d 1 p 1 : U U I D > < d 1 p 1 : C o n t a i n e r   z : R e f = " i 1 0 0 9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 a F l p u M Y v e b b g ? S h e e t 1 ! R 3 4 7 2 C 1 / 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0 9 8 "   i : t y p e = " d 1 p 1 : L a b e l " > < d 1 p 1 : P a r e n t   z : R e f = " i 1 0 0 9 4 " / > < d 1 p 1 : U U I D > a G P q q 9 z k 7 q J m 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0 9 9 "   i : t y p e = " d 1 p 1 : E l e m e n t s " > < d 1 p 1 : P a r e n t   z : R e f = " i 1 0 0 9 4 " / > < d 1 p 1 : U U I D > x P w 1 g J W J j 4 R h < / d 1 p 1 : U U I D > < d 1 p 1 : _ c o n t e x t C o l l e c t i o n s > < d 2 : K e y V a l u e O f a n y T y p e C o m p o n e n t C o l l e c t i o n O f a n y T y p e g W H h t R N j > < d 2 : K e y   z : R e f = " i 3 2 " / > < d 2 : V a l u e   z : I d = " i 1 0 1 0 0 " > < d 1 p 1 : U U I D > B A q y D c H U J A B 1 < / d 1 p 1 : U U I D > < d 1 p 1 : _ e l e m e n t s > < d 2 : a n y T y p e   z : I d = " i 1 0 1 0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0 0 9 4 " / > < d 1 p 1 : U U I D > d i H I c a l Q 7 y o H < / d 1 p 1 : U U I D > < d 1 p 1 : _ p r o p e r t i e s   z : I d = " i 1 0 1 0 2 "   i : t y p e = " d 1 p 1 : M D M P r o p e r t i e s " > < d 1 p 1 : P a r e n t   z : R e f = " i 1 0 1 0 1 " / > < d 1 p 1 : U U I D > u t v z n J S b C J R R < / d 1 p 1 : U U I D > < d 1 p 1 : _ c o n t e x t C o l l e c t i o n s > < d 2 : K e y V a l u e O f a n y T y p e C o m p o n e n t C o l l e c t i o n O f a n y T y p e g W H h t R N j > < d 2 : K e y   z : R e f = " i 3 2 " / > < d 2 : V a l u e   z : I d = " i 1 0 1 0 3 " > < d 1 p 1 : U U I D > A 0 Q Z W n Z k 1 o P s < / d 1 p 1 : U U I D > < d 1 p 1 : _ e l e m e n t s > < d 2 : a n y T y p e   z : I d = " i 1 0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0 1 " / > < d 1 p 1 : U U I D > A P e v n C x 0 B P U x < / d 1 p 1 : U U I D > < d 1 p 1 : C o n t a i n e r   z : R e f = " i 1 0 1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 a F l p u M Y v e b b g ? S h e e t 1 ! R 3 4 7 3 C 1 : R 3 4 7 4 C 1 / 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9 9 " / > < d 1 p 1 : _ l a b e l s > < d 2 : K e y V a l u e O f s t r i n g a n y T y p e > < d 2 : K e y > L a b e l < / d 2 : K e y > < d 2 : V a l u e   z : I d = " i 1 0 1 0 5 "   i : t y p e = " d 1 p 1 : L a b e l " > < d 1 p 1 : P a r e n t   z : R e f = " i 1 0 1 0 1 " / > < d 1 p 1 : U U I D > s r I i E 3 o O W j e V 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0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0 0 9 4 " / > < d 1 p 1 : U U I D > Y 9 v B H u x a s l p 3 < / d 1 p 1 : U U I D > < d 1 p 1 : _ p r o p e r t i e s   z : I d = " i 1 0 1 0 7 "   i : t y p e = " d 1 p 1 : M D M P r o p e r t i e s " > < d 1 p 1 : P a r e n t   z : R e f = " i 1 0 1 0 6 " / > < d 1 p 1 : U U I D > e B r E C w O F B F h 7 < / d 1 p 1 : U U I D > < d 1 p 1 : _ c o n t e x t C o l l e c t i o n s > < d 2 : K e y V a l u e O f a n y T y p e C o m p o n e n t C o l l e c t i o n O f a n y T y p e g W H h t R N j > < d 2 : K e y   z : R e f = " i 3 2 " / > < d 2 : V a l u e   z : I d = " i 1 0 1 0 8 " > < d 1 p 1 : U U I D > l M A C I 2 S Q e C y X < / d 1 p 1 : U U I D > < d 1 p 1 : _ e l e m e n t s > < d 2 : a n y T y p e   z : I d = " i 1 0 1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0 6 " / > < d 1 p 1 : U U I D > i h z A W b P w g d z U < / d 1 p 1 : U U I D > < d 1 p 1 : C o n t a i n e r   z : R e f = " i 1 0 1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 a F l p u M Y v e b b g ? S h e e t 1 ! R 3 4 7 5 C 1 : R 3 4 7 6 C 1 / 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9 9 " / > < d 1 p 1 : _ l a b e l s > < d 2 : K e y V a l u e O f s t r i n g a n y T y p e > < d 2 : K e y > L a b e l < / d 2 : K e y > < d 2 : V a l u e   z : I d = " i 1 0 1 1 0 "   i : t y p e = " d 1 p 1 : L a b e l " > < d 1 p 1 : P a r e n t   z : R e f = " i 1 0 1 0 6 " / > < d 1 p 1 : U U I D > K V X V k q a Q B O P l 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1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0 0 9 4 " / > < d 1 p 1 : U U I D > V o y N h i u n s 2 B y < / d 1 p 1 : U U I D > < d 1 p 1 : _ p r o p e r t i e s   z : I d = " i 1 0 1 1 2 "   i : t y p e = " d 1 p 1 : M D M P r o p e r t i e s " > < d 1 p 1 : P a r e n t   z : R e f = " i 1 0 1 1 1 " / > < d 1 p 1 : U U I D > w U i G a J r 6 t h C a < / d 1 p 1 : U U I D > < d 1 p 1 : _ c o n t e x t C o l l e c t i o n s > < d 2 : K e y V a l u e O f a n y T y p e C o m p o n e n t C o l l e c t i o n O f a n y T y p e g W H h t R N j > < d 2 : K e y   z : R e f = " i 3 2 " / > < d 2 : V a l u e   z : I d = " i 1 0 1 1 3 " > < d 1 p 1 : U U I D > B v s K 7 E S i O U Z f < / d 1 p 1 : U U I D > < d 1 p 1 : _ e l e m e n t s > < d 2 : a n y T y p e   z : I d = " i 1 0 1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1 1 " / > < d 1 p 1 : U U I D > x N t k 0 v b P Y q G y < / d 1 p 1 : U U I D > < d 1 p 1 : C o n t a i n e r   z : R e f = " i 1 0 1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 a F l p u M Y v e b b g ? S h e e t 1 ! R 3 4 7 7 C 1 : R 3 4 7 8 C 1 / 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9 9 " / > < d 1 p 1 : _ l a b e l s > < d 2 : K e y V a l u e O f s t r i n g a n y T y p e > < d 2 : K e y > L a b e l < / d 2 : K e y > < d 2 : V a l u e   z : I d = " i 1 0 1 1 5 "   i : t y p e = " d 1 p 1 : L a b e l " > < d 1 p 1 : P a r e n t   z : R e f = " i 1 0 1 1 1 " / > < d 1 p 1 : U U I D > p 7 X g A B G V T k z 9 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1 1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8 2 4 " / > < d 1 p 1 : U U I D > o T 0 R Y q w u 1 s b 1 < / d 1 p 1 : U U I D > < d 1 p 1 : _ p r o p e r t i e s   z : I d = " i 1 0 1 1 7 "   i : t y p e = " d 1 p 1 : M D M P r o p e r t i e s " > < d 1 p 1 : P a r e n t   z : R e f = " i 1 0 1 1 6 " / > < d 1 p 1 : U U I D > Q L 0 V W 2 p J f Y 8 m < / d 1 p 1 : U U I D > < d 1 p 1 : _ c o n t e x t C o l l e c t i o n s > < d 2 : K e y V a l u e O f a n y T y p e C o m p o n e n t C o l l e c t i o n O f a n y T y p e g W H h t R N j > < d 2 : K e y   z : R e f = " i 3 2 " / > < d 2 : V a l u e   z : I d = " i 1 0 1 1 8 " > < d 1 p 1 : U U I D > m F y c L Q G m 5 C J M < / d 1 p 1 : U U I D > < d 1 p 1 : _ e l e m e n t s > < d 2 : a n y T y p e   z : I d = " i 1 0 1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1 6 " / > < d 1 p 1 : U U I D > V G G 7 F x C W o 4 0 x < / d 1 p 1 : U U I D > < d 1 p 1 : C o n t a i n e r   z : R e f = " i 1 0 1 1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1 2 0 "   i : t y p e = " d 1 p 1 : L a b e l " > < d 1 p 1 : P a r e n t   z : R e f = " i 1 0 1 1 6 " / > < d 1 p 1 : U U I D > J k X Z 0 C B F g g U M 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2 1 "   i : t y p e = " d 1 p 1 : E l e m e n t s " > < d 1 p 1 : P a r e n t   z : R e f = " i 1 0 1 1 6 " / > < d 1 p 1 : U U I D > T T i y j c w M 2 W J G < / d 1 p 1 : U U I D > < d 1 p 1 : _ c o n t e x t C o l l e c t i o n s > < d 2 : K e y V a l u e O f a n y T y p e C o m p o n e n t C o l l e c t i o n O f a n y T y p e g W H h t R N j > < d 2 : K e y   z : R e f = " i 3 2 " / > < d 2 : V a l u e   z : I d = " i 1 0 1 2 2 " > < d 1 p 1 : U U I D > r Z U D 1 3 M u 9 V 3 F < / d 1 p 1 : U U I D > < d 1 p 1 : _ e l e m e n t s > < d 2 : a n y T y p e   z : I d = " i 1 0 1 2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0 1 1 6 " / > < d 1 p 1 : U U I D > G 8 L Y 6 P 9 0 o F f b < / d 1 p 1 : U U I D > < d 1 p 1 : _ p r o p e r t i e s   z : I d = " i 1 0 1 2 4 "   i : t y p e = " d 1 p 1 : M D M P r o p e r t i e s " > < d 1 p 1 : P a r e n t   z : R e f = " i 1 0 1 2 3 " / > < d 1 p 1 : U U I D > L 7 M W p Q A j P H 1 v < / d 1 p 1 : U U I D > < d 1 p 1 : _ c o n t e x t C o l l e c t i o n s > < d 2 : K e y V a l u e O f a n y T y p e C o m p o n e n t C o l l e c t i o n O f a n y T y p e g W H h t R N j > < d 2 : K e y   z : R e f = " i 3 2 " / > < d 2 : V a l u e   z : I d = " i 1 0 1 2 5 " > < d 1 p 1 : U U I D > x 9 E H j f 2 S B o 4 P < / d 1 p 1 : U U I D > < d 1 p 1 : _ e l e m e n t s > < d 2 : a n y T y p e   z : I d = " i 1 0 1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2 3 " / > < d 1 p 1 : U U I D > n s D t W m 8 0 P B N N < / d 1 p 1 : U U I D > < d 1 p 1 : C o n t a i n e r   z : R e f = " i 1 0 1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 a F l p u M Y v e b b g ? S h e e t 1 ! R 3 4 8 0 C 1 : R 3 4 8 1 C 1 / 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2 1 " / > < d 1 p 1 : _ l a b e l s > < d 2 : K e y V a l u e O f s t r i n g a n y T y p e > < d 2 : K e y > L a b e l < / d 2 : K e y > < d 2 : V a l u e   z : I d = " i 1 0 1 2 7 "   i : t y p e = " d 1 p 1 : L a b e l " > < d 1 p 1 : P a r e n t   z : R e f = " i 1 0 1 2 3 " / > < d 1 p 1 : U U I D > t o J Q g f i u 4 3 K k 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2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0 1 1 6 " / > < d 1 p 1 : U U I D > q b v w X B G x A B R N < / d 1 p 1 : U U I D > < d 1 p 1 : _ p r o p e r t i e s   z : I d = " i 1 0 1 2 9 "   i : t y p e = " d 1 p 1 : M D M P r o p e r t i e s " > < d 1 p 1 : P a r e n t   z : R e f = " i 1 0 1 2 8 " / > < d 1 p 1 : U U I D > D u 6 q C l 7 T Q W A G < / d 1 p 1 : U U I D > < d 1 p 1 : _ c o n t e x t C o l l e c t i o n s > < d 2 : K e y V a l u e O f a n y T y p e C o m p o n e n t C o l l e c t i o n O f a n y T y p e g W H h t R N j > < d 2 : K e y   z : R e f = " i 3 2 " / > < d 2 : V a l u e   z : I d = " i 1 0 1 3 0 " > < d 1 p 1 : U U I D > l 5 y I C i v l C 7 m 7 < / d 1 p 1 : U U I D > < d 1 p 1 : _ e l e m e n t s > < d 2 : a n y T y p e   z : I d = " i 1 0 1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2 8 " / > < d 1 p 1 : U U I D > K R N n I B f 5 w 2 C z < / d 1 p 1 : U U I D > < d 1 p 1 : C o n t a i n e r   z : R e f = " i 1 0 1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 a F l p u M Y v e b b g ? S h e e t 1 ! R 3 4 8 2 C 1 : R 3 4 8 3 C 1 / 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2 1 " / > < d 1 p 1 : _ l a b e l s > < d 2 : K e y V a l u e O f s t r i n g a n y T y p e > < d 2 : K e y > L a b e l < / d 2 : K e y > < d 2 : V a l u e   z : I d = " i 1 0 1 3 2 "   i : t y p e = " d 1 p 1 : L a b e l " > < d 1 p 1 : P a r e n t   z : R e f = " i 1 0 1 2 8 " / > < d 1 p 1 : U U I D > i W d q M f 2 1 X 5 V e 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1 3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8 2 4 " / > < d 1 p 1 : U U I D > r U w P K l j m h Y q q < / d 1 p 1 : U U I D > < d 1 p 1 : _ p r o p e r t i e s   z : I d = " i 1 0 1 3 4 "   i : t y p e = " d 1 p 1 : M D M P r o p e r t i e s " > < d 1 p 1 : P a r e n t   z : R e f = " i 1 0 1 3 3 " / > < d 1 p 1 : U U I D > c M P a q m 9 Z r 7 A a < / d 1 p 1 : U U I D > < d 1 p 1 : _ c o n t e x t C o l l e c t i o n s > < d 2 : K e y V a l u e O f a n y T y p e C o m p o n e n t C o l l e c t i o n O f a n y T y p e g W H h t R N j > < d 2 : K e y   z : R e f = " i 3 2 " / > < d 2 : V a l u e   z : I d = " i 1 0 1 3 5 " > < d 1 p 1 : U U I D > q 0 x r R n K H I 9 d v < / d 1 p 1 : U U I D > < d 1 p 1 : _ e l e m e n t s > < d 2 : a n y T y p e   z : I d = " i 1 0 1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3 3 " / > < d 1 p 1 : U U I D > U U K P 1 E U 1 1 8 l 0 < / d 1 p 1 : U U I D > < d 1 p 1 : C o n t a i n e r   z : R e f = " i 1 0 1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1 3 7 "   i : t y p e = " d 1 p 1 : L a b e l " > < d 1 p 1 : P a r e n t   z : R e f = " i 1 0 1 3 3 " / > < d 1 p 1 : U U I D > Y 9 D 7 K h M R q x A j 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3 8 "   i : t y p e = " d 1 p 1 : E l e m e n t s " > < d 1 p 1 : P a r e n t   z : R e f = " i 1 0 1 3 3 " / > < d 1 p 1 : U U I D > J E Y g W C 9 J W 1 o d < / d 1 p 1 : U U I D > < d 1 p 1 : _ c o n t e x t C o l l e c t i o n s > < d 2 : K e y V a l u e O f a n y T y p e C o m p o n e n t C o l l e c t i o n O f a n y T y p e g W H h t R N j > < d 2 : K e y   z : R e f = " i 3 2 " / > < d 2 : V a l u e   z : I d = " i 1 0 1 3 9 " > < d 1 p 1 : U U I D > a F E T Q J k 3 v I D F < / d 1 p 1 : U U I D > < d 1 p 1 : _ e l e m e n t s > < d 2 : a n y T y p e   z : I d = " i 1 0 1 4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0 1 3 3 " / > < d 1 p 1 : U U I D > K D P f Z g T x 8 g S w < / d 1 p 1 : U U I D > < d 1 p 1 : _ p r o p e r t i e s   z : I d = " i 1 0 1 4 1 "   i : t y p e = " d 1 p 1 : M D M P r o p e r t i e s " > < d 1 p 1 : P a r e n t   z : R e f = " i 1 0 1 4 0 " / > < d 1 p 1 : U U I D > P U 4 b 7 M Q P R x y T < / d 1 p 1 : U U I D > < d 1 p 1 : _ c o n t e x t C o l l e c t i o n s > < d 2 : K e y V a l u e O f a n y T y p e C o m p o n e n t C o l l e c t i o n O f a n y T y p e g W H h t R N j > < d 2 : K e y   z : R e f = " i 3 2 " / > < d 2 : V a l u e   z : I d = " i 1 0 1 4 2 " > < d 1 p 1 : U U I D > L z p I r 5 q j t f C V < / d 1 p 1 : U U I D > < d 1 p 1 : _ e l e m e n t s > < d 2 : a n y T y p e   z : I d = " i 1 0 1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4 0 " / > < d 1 p 1 : U U I D > X v j n n J i 1 O 7 Z 6 < / d 1 p 1 : U U I D > < d 1 p 1 : C o n t a i n e r   z : R e f = " i 1 0 1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 a F l p u M Y v e b b g ? S h e e t 1 ! R 3 4 8 5 C 1 : R 3 4 8 6 C 1 / 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3 8 " / > < d 1 p 1 : _ l a b e l s > < d 2 : K e y V a l u e O f s t r i n g a n y T y p e > < d 2 : K e y > L a b e l < / d 2 : K e y > < d 2 : V a l u e   z : I d = " i 1 0 1 4 4 "   i : t y p e = " d 1 p 1 : L a b e l " > < d 1 p 1 : P a r e n t   z : R e f = " i 1 0 1 4 0 " / > < d 1 p 1 : U U I D > P s 1 J e O k A x S T h 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4 5 "   i : t y p e = " d 1 p 1 : E l e m e n t s " > < d 1 p 1 : P a r e n t   z : R e f = " i 1 0 1 4 0 " / > < d 1 p 1 : U U I D > y r 3 N S v t U 5 7 v H < / d 1 p 1 : U U I D > < d 1 p 1 : _ c o n t e x t C o l l e c t i o n s > < d 2 : K e y V a l u e O f a n y T y p e C o m p o n e n t C o l l e c t i o n O f a n y T y p e g W H h t R N j > < d 2 : K e y   z : R e f = " i 3 2 " / > < d 2 : V a l u e   z : I d = " i 1 0 1 4 6 " > < d 1 p 1 : U U I D > G N I c M p B X D 8 g t < / d 1 p 1 : U U I D > < d 1 p 1 : _ e l e m e n t s > < d 2 : a n y T y p e   z : I d = " i 1 0 1 4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0 1 4 0 " / > < d 1 p 1 : U U I D > g F e N x 8 1 C 7 4 E D < / d 1 p 1 : U U I D > < d 1 p 1 : _ p r o p e r t i e s   z : I d = " i 1 0 1 4 8 "   i : t y p e = " d 1 p 1 : M D M P r o p e r t i e s " > < d 1 p 1 : P a r e n t   z : R e f = " i 1 0 1 4 7 " / > < d 1 p 1 : U U I D > l t J 6 t O e m h 1 A C < / d 1 p 1 : U U I D > < d 1 p 1 : _ c o n t e x t C o l l e c t i o n s > < d 2 : K e y V a l u e O f a n y T y p e C o m p o n e n t C o l l e c t i o n O f a n y T y p e g W H h t R N j > < d 2 : K e y   z : R e f = " i 3 2 " / > < d 2 : V a l u e   z : I d = " i 1 0 1 4 9 " > < d 1 p 1 : U U I D > W M J 7 S C G y S j 9 N < / d 1 p 1 : U U I D > < d 1 p 1 : _ e l e m e n t s > < d 2 : a n y T y p e   z : I d = " i 1 0 1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4 7 " / > < d 1 p 1 : U U I D > g o m H P 7 E Q Z s a 8 < / d 1 p 1 : U U I D > < d 1 p 1 : C o n t a i n e r   z : R e f = " i 1 0 1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 a F l p u M Y v e b b g ? S h e e t 1 ! R 3 4 8 7 C 1 : R 3 4 8 8 C 1 / 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4 5 " / > < d 1 p 1 : _ l a b e l s > < d 2 : K e y V a l u e O f s t r i n g a n y T y p e > < d 2 : K e y > L a b e l < / d 2 : K e y > < d 2 : V a l u e   z : I d = " i 1 0 1 5 1 "   i : t y p e = " d 1 p 1 : L a b e l " > < d 1 p 1 : P a r e n t   z : R e f = " i 1 0 1 4 7 " / > < d 1 p 1 : U U I D > m X N z c Q k N I F C Y 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5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0 1 4 0 " / > < d 1 p 1 : U U I D > m L I E e 1 V Q 9 Y l g < / d 1 p 1 : U U I D > < d 1 p 1 : _ p r o p e r t i e s   z : I d = " i 1 0 1 5 3 "   i : t y p e = " d 1 p 1 : M D M P r o p e r t i e s " > < d 1 p 1 : P a r e n t   z : R e f = " i 1 0 1 5 2 " / > < d 1 p 1 : U U I D > o u 0 f A a z l u h M b < / d 1 p 1 : U U I D > < d 1 p 1 : _ c o n t e x t C o l l e c t i o n s > < d 2 : K e y V a l u e O f a n y T y p e C o m p o n e n t C o l l e c t i o n O f a n y T y p e g W H h t R N j > < d 2 : K e y   z : R e f = " i 3 2 " / > < d 2 : V a l u e   z : I d = " i 1 0 1 5 4 " > < d 1 p 1 : U U I D > A k i M 1 l o J t 5 T F < / d 1 p 1 : U U I D > < d 1 p 1 : _ e l e m e n t s > < d 2 : a n y T y p e   z : I d = " i 1 0 1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5 2 " / > < d 1 p 1 : U U I D > f X W j w u n s w L L j < / d 1 p 1 : U U I D > < d 1 p 1 : C o n t a i n e r   z : R e f = " i 1 0 1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 a F l p u M Y v e b b g ? S h e e t 1 ! R 3 4 8 9 C 1 : R 3 4 9 0 C 1 / 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4 5 " / > < d 1 p 1 : _ l a b e l s > < d 2 : K e y V a l u e O f s t r i n g a n y T y p e > < d 2 : K e y > L a b e l < / d 2 : K e y > < d 2 : V a l u e   z : I d = " i 1 0 1 5 6 "   i : t y p e = " d 1 p 1 : L a b e l " > < d 1 p 1 : P a r e n t   z : R e f = " i 1 0 1 5 2 " / > < d 1 p 1 : U U I D > N 8 0 U z R Y W w s 8 1 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1 5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0 1 3 3 " / > < d 1 p 1 : U U I D > I 9 W X N x I M F Q S y < / d 1 p 1 : U U I D > < d 1 p 1 : _ p r o p e r t i e s   z : I d = " i 1 0 1 5 8 "   i : t y p e = " d 1 p 1 : M D M P r o p e r t i e s " > < d 1 p 1 : P a r e n t   z : R e f = " i 1 0 1 5 7 " / > < d 1 p 1 : U U I D > K l x 2 u Z e G c L H p < / d 1 p 1 : U U I D > < d 1 p 1 : _ c o n t e x t C o l l e c t i o n s > < d 2 : K e y V a l u e O f a n y T y p e C o m p o n e n t C o l l e c t i o n O f a n y T y p e g W H h t R N j > < d 2 : K e y   z : R e f = " i 3 2 " / > < d 2 : V a l u e   z : I d = " i 1 0 1 5 9 " > < d 1 p 1 : U U I D > V 1 a z E Q P 1 a v 3 o < / d 1 p 1 : U U I D > < d 1 p 1 : _ e l e m e n t s > < d 2 : a n y T y p e   z : I d = " i 1 0 1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5 7 " / > < d 1 p 1 : U U I D > D Q z 9 4 e p z Z 9 9 P < / d 1 p 1 : U U I D > < d 1 p 1 : C o n t a i n e r   z : R e f = " i 1 0 1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 a F l p u M Y v e b b g ? S h e e t 1 ! R 3 4 9 1 C 1 : R 3 4 9 2 C 1 / 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3 8 " / > < d 1 p 1 : _ l a b e l s > < d 2 : K e y V a l u e O f s t r i n g a n y T y p e > < d 2 : K e y > L a b e l < / d 2 : K e y > < d 2 : V a l u e   z : I d = " i 1 0 1 6 1 "   i : t y p e = " d 1 p 1 : L a b e l " > < d 1 p 1 : P a r e n t   z : R e f = " i 1 0 1 5 7 " / > < d 1 p 1 : U U I D > b k T b m V q 9 q C r l 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6 2 "   i : t y p e = " d 1 p 1 : E l e m e n t s " > < d 1 p 1 : P a r e n t   z : R e f = " i 1 0 1 5 7 " / > < d 1 p 1 : U U I D > v i a 9 J u H E r U 6 x < / d 1 p 1 : U U I D > < d 1 p 1 : _ c o n t e x t C o l l e c t i o n s > < d 2 : K e y V a l u e O f a n y T y p e C o m p o n e n t C o l l e c t i o n O f a n y T y p e g W H h t R N j > < d 2 : K e y   z : R e f = " i 3 2 " / > < d 2 : V a l u e   z : I d = " i 1 0 1 6 3 " > < d 1 p 1 : U U I D > q R 4 r a 1 2 0 q e d q < / d 1 p 1 : U U I D > < d 1 p 1 : _ e l e m e n t s > < d 2 : a n y T y p e   z : I d = " i 1 0 1 6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0 1 5 7 " / > < d 1 p 1 : U U I D > S I C V J O G T S q l 2 < / d 1 p 1 : U U I D > < d 1 p 1 : _ p r o p e r t i e s   z : I d = " i 1 0 1 6 5 "   i : t y p e = " d 1 p 1 : M D M P r o p e r t i e s " > < d 1 p 1 : P a r e n t   z : R e f = " i 1 0 1 6 4 " / > < d 1 p 1 : U U I D > q w Z U c N o a P s J 3 < / d 1 p 1 : U U I D > < d 1 p 1 : _ c o n t e x t C o l l e c t i o n s > < d 2 : K e y V a l u e O f a n y T y p e C o m p o n e n t C o l l e c t i o n O f a n y T y p e g W H h t R N j > < d 2 : K e y   z : R e f = " i 3 2 " / > < d 2 : V a l u e   z : I d = " i 1 0 1 6 6 " > < d 1 p 1 : U U I D > Q z o g 6 V I c s I y e < / d 1 p 1 : U U I D > < d 1 p 1 : _ e l e m e n t s > < d 2 : a n y T y p e   z : I d = " i 1 0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6 4 " / > < d 1 p 1 : U U I D > e e L 7 g S Q a 1 K 9 S < / d 1 p 1 : U U I D > < d 1 p 1 : C o n t a i n e r   z : R e f = " i 1 0 1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 a F l p u M Y v e b b g ? S h e e t 1 ! R 3 4 9 3 C 1 : R 3 4 9 4 C 1 / 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6 2 " / > < d 1 p 1 : _ l a b e l s > < d 2 : K e y V a l u e O f s t r i n g a n y T y p e > < d 2 : K e y > L a b e l < / d 2 : K e y > < d 2 : V a l u e   z : I d = " i 1 0 1 6 8 "   i : t y p e = " d 1 p 1 : L a b e l " > < d 1 p 1 : P a r e n t   z : R e f = " i 1 0 1 6 4 " / > < d 1 p 1 : U U I D > Q U 1 c 5 X T I r C 4 k 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6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0 1 5 7 " / > < d 1 p 1 : U U I D > U L L V R k y h 7 J g t < / d 1 p 1 : U U I D > < d 1 p 1 : _ p r o p e r t i e s   z : I d = " i 1 0 1 7 0 "   i : t y p e = " d 1 p 1 : M D M P r o p e r t i e s " > < d 1 p 1 : P a r e n t   z : R e f = " i 1 0 1 6 9 " / > < d 1 p 1 : U U I D > s 4 Y N H d Y X G 5 q G < / d 1 p 1 : U U I D > < d 1 p 1 : _ c o n t e x t C o l l e c t i o n s > < d 2 : K e y V a l u e O f a n y T y p e C o m p o n e n t C o l l e c t i o n O f a n y T y p e g W H h t R N j > < d 2 : K e y   z : R e f = " i 3 2 " / > < d 2 : V a l u e   z : I d = " i 1 0 1 7 1 " > < d 1 p 1 : U U I D > s J 1 E 1 i i q 7 5 u 7 < / d 1 p 1 : U U I D > < d 1 p 1 : _ e l e m e n t s > < d 2 : a n y T y p e   z : I d = " i 1 0 1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6 9 " / > < d 1 p 1 : U U I D > B q 3 6 c u A J z V p B < / d 1 p 1 : U U I D > < d 1 p 1 : C o n t a i n e r   z : R e f = " i 1 0 1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 a F l p u M Y v e b b g ? S h e e t 1 ! R 3 4 9 5 C 1 : R 3 4 9 6 C 1 / 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6 2 " / > < d 1 p 1 : _ l a b e l s > < d 2 : K e y V a l u e O f s t r i n g a n y T y p e > < d 2 : K e y > L a b e l < / d 2 : K e y > < d 2 : V a l u e   z : I d = " i 1 0 1 7 3 "   i : t y p e = " d 1 p 1 : L a b e l " > < d 1 p 1 : P a r e n t   z : R e f = " i 1 0 1 6 9 " / > < d 1 p 1 : U U I D > w w w h 0 i f J y I 1 o 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1 7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9 8 2 4 " / > < d 1 p 1 : U U I D > b H k I S w z Y y 1 2 h < / d 1 p 1 : U U I D > < d 1 p 1 : _ p r o p e r t i e s   z : I d = " i 1 0 1 7 5 "   i : t y p e = " d 1 p 1 : M D M P r o p e r t i e s " > < d 1 p 1 : P a r e n t   z : R e f = " i 1 0 1 7 4 " / > < d 1 p 1 : U U I D > w 5 V O u b Y p z F H X < / d 1 p 1 : U U I D > < d 1 p 1 : _ c o n t e x t C o l l e c t i o n s > < d 2 : K e y V a l u e O f a n y T y p e C o m p o n e n t C o l l e c t i o n O f a n y T y p e g W H h t R N j > < d 2 : K e y   z : R e f = " i 3 2 " / > < d 2 : V a l u e   z : I d = " i 1 0 1 7 6 " > < d 1 p 1 : U U I D > W L j V n U V 5 L b L b < / d 1 p 1 : U U I D > < d 1 p 1 : _ e l e m e n t s > < d 2 : a n y T y p e   z : I d = " i 1 0 1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7 4 " / > < d 1 p 1 : U U I D > d c 5 X 4 g S g e 1 I 5 < / d 1 p 1 : U U I D > < d 1 p 1 : C o n t a i n e r   z : R e f = " i 1 0 1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 a F l p u M Y v e b b g ? S h e e t 1 ! R 3 4 9 7 C 1 / 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1 7 8 "   i : t y p e = " d 1 p 1 : L a b e l " > < d 1 p 1 : P a r e n t   z : R e f = " i 1 0 1 7 4 " / > < d 1 p 1 : U U I D > X D f v Q B e F 4 O 3 g 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7 9 "   i : t y p e = " d 1 p 1 : E l e m e n t s " > < d 1 p 1 : P a r e n t   z : R e f = " i 1 0 1 7 4 " / > < d 1 p 1 : U U I D > o O T N f N h V 2 T 8 Y < / d 1 p 1 : U U I D > < d 1 p 1 : _ c o n t e x t C o l l e c t i o n s > < d 2 : K e y V a l u e O f a n y T y p e C o m p o n e n t C o l l e c t i o n O f a n y T y p e g W H h t R N j > < d 2 : K e y   z : R e f = " i 3 2 " / > < d 2 : V a l u e   z : I d = " i 1 0 1 8 0 " > < d 1 p 1 : U U I D > b k M D 6 Y v 7 2 y X D < / d 1 p 1 : U U I D > < d 1 p 1 : _ e l e m e n t s > < d 2 : a n y T y p e   z : I d = " i 1 0 1 8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0 1 7 4 " / > < d 1 p 1 : U U I D > X l 1 k T g q U V m d 4 < / d 1 p 1 : U U I D > < d 1 p 1 : _ p r o p e r t i e s   z : I d = " i 1 0 1 8 2 "   i : t y p e = " d 1 p 1 : M D M P r o p e r t i e s " > < d 1 p 1 : P a r e n t   z : R e f = " i 1 0 1 8 1 " / > < d 1 p 1 : U U I D > K T 5 h h E J 5 j h g Q < / d 1 p 1 : U U I D > < d 1 p 1 : _ c o n t e x t C o l l e c t i o n s > < d 2 : K e y V a l u e O f a n y T y p e C o m p o n e n t C o l l e c t i o n O f a n y T y p e g W H h t R N j > < d 2 : K e y   z : R e f = " i 3 2 " / > < d 2 : V a l u e   z : I d = " i 1 0 1 8 3 " > < d 1 p 1 : U U I D > I p h e A u 1 f u 3 p S < / d 1 p 1 : U U I D > < d 1 p 1 : _ e l e m e n t s > < d 2 : a n y T y p e   z : I d = " i 1 0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8 1 " / > < d 1 p 1 : U U I D > a B v T y m 3 k D o J T < / d 1 p 1 : U U I D > < d 1 p 1 : C o n t a i n e r   z : R e f = " i 1 0 1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 a F l p u M Y v e b b g ? S h e e t 1 ! R 3 4 9 8 C 1 : R 3 4 9 9 C 1 / 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7 9 " / > < d 1 p 1 : _ l a b e l s > < d 2 : K e y V a l u e O f s t r i n g a n y T y p e > < d 2 : K e y > L a b e l < / d 2 : K e y > < d 2 : V a l u e   z : I d = " i 1 0 1 8 5 "   i : t y p e = " d 1 p 1 : L a b e l " > < d 1 p 1 : P a r e n t   z : R e f = " i 1 0 1 8 1 " / > < d 1 p 1 : U U I D > H 3 w Y j j L 5 H R y e 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8 6 "   i : t y p e = " d 1 p 1 : E l e m e n t s " > < d 1 p 1 : P a r e n t   z : R e f = " i 1 0 1 8 1 " / > < d 1 p 1 : U U I D > B d Z e i A h p r b S p < / d 1 p 1 : U U I D > < d 1 p 1 : _ c o n t e x t C o l l e c t i o n s > < d 2 : K e y V a l u e O f a n y T y p e C o m p o n e n t C o l l e c t i o n O f a n y T y p e g W H h t R N j > < d 2 : K e y   z : R e f = " i 3 2 " / > < d 2 : V a l u e   z : I d = " i 1 0 1 8 7 " > < d 1 p 1 : U U I D > I 3 3 r 6 z s p 5 7 j 0 < / d 1 p 1 : U U I D > < d 1 p 1 : _ e l e m e n t s > < d 2 : a n y T y p e   z : I d = " i 1 0 1 8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0 1 8 1 " / > < d 1 p 1 : U U I D > G M x V F y N z K j t L < / d 1 p 1 : U U I D > < d 1 p 1 : _ p r o p e r t i e s   z : I d = " i 1 0 1 8 9 "   i : t y p e = " d 1 p 1 : M D M P r o p e r t i e s " > < d 1 p 1 : P a r e n t   z : R e f = " i 1 0 1 8 8 " / > < d 1 p 1 : U U I D > U y Y H S P 1 C 5 p M Q < / d 1 p 1 : U U I D > < d 1 p 1 : _ c o n t e x t C o l l e c t i o n s > < d 2 : K e y V a l u e O f a n y T y p e C o m p o n e n t C o l l e c t i o n O f a n y T y p e g W H h t R N j > < d 2 : K e y   z : R e f = " i 3 2 " / > < d 2 : V a l u e   z : I d = " i 1 0 1 9 0 " > < d 1 p 1 : U U I D > z y f u A n L S o n A g < / d 1 p 1 : U U I D > < d 1 p 1 : _ e l e m e n t s > < d 2 : a n y T y p e   z : I d = " i 1 0 1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8 8 " / > < d 1 p 1 : U U I D > Q 1 I 7 n 6 N h g O F M < / d 1 p 1 : U U I D > < d 1 p 1 : C o n t a i n e r   z : R e f = " i 1 0 1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 a F l p u M Y v e b b g ? S h e e t 1 ! R 3 5 0 0 C 1 : R 3 5 0 1 C 1 / 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8 6 " / > < d 1 p 1 : _ l a b e l s > < d 2 : K e y V a l u e O f s t r i n g a n y T y p e > < d 2 : K e y > L a b e l < / d 2 : K e y > < d 2 : V a l u e   z : I d = " i 1 0 1 9 2 "   i : t y p e = " d 1 p 1 : L a b e l " > < d 1 p 1 : P a r e n t   z : R e f = " i 1 0 1 8 8 " / > < d 1 p 1 : U U I D > o 0 0 U E 9 U l K s R d 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9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0 1 8 1 " / > < d 1 p 1 : U U I D > r 5 D K K z K M 2 H O O < / d 1 p 1 : U U I D > < d 1 p 1 : _ p r o p e r t i e s   z : I d = " i 1 0 1 9 4 "   i : t y p e = " d 1 p 1 : M D M P r o p e r t i e s " > < d 1 p 1 : P a r e n t   z : R e f = " i 1 0 1 9 3 " / > < d 1 p 1 : U U I D > S u N f B n X 1 z f U 9 < / d 1 p 1 : U U I D > < d 1 p 1 : _ c o n t e x t C o l l e c t i o n s > < d 2 : K e y V a l u e O f a n y T y p e C o m p o n e n t C o l l e c t i o n O f a n y T y p e g W H h t R N j > < d 2 : K e y   z : R e f = " i 3 2 " / > < d 2 : V a l u e   z : I d = " i 1 0 1 9 5 " > < d 1 p 1 : U U I D > F K k a d 1 p w x 2 x c < / d 1 p 1 : U U I D > < d 1 p 1 : _ e l e m e n t s > < d 2 : a n y T y p e   z : I d = " i 1 0 1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9 3 " / > < d 1 p 1 : U U I D > F 4 a 8 c q u v t T Y R < / d 1 p 1 : U U I D > < d 1 p 1 : C o n t a i n e r   z : R e f = " i 1 0 1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 a F l p u M Y v e b b g ? S h e e t 1 ! R 3 5 0 2 C 1 : R 3 5 0 3 C 1 / 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8 6 " / > < d 1 p 1 : _ l a b e l s > < d 2 : K e y V a l u e O f s t r i n g a n y T y p e > < d 2 : K e y > L a b e l < / d 2 : K e y > < d 2 : V a l u e   z : I d = " i 1 0 1 9 7 "   i : t y p e = " d 1 p 1 : L a b e l " > < d 1 p 1 : P a r e n t   z : R e f = " i 1 0 1 9 3 " / > < d 1 p 1 : U U I D > d j B g w E f o m m O t 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1 9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0 1 7 4 " / > < d 1 p 1 : U U I D > v x w n 1 z R M 4 Q Q r < / d 1 p 1 : U U I D > < d 1 p 1 : _ p r o p e r t i e s   z : I d = " i 1 0 1 9 9 "   i : t y p e = " d 1 p 1 : M D M P r o p e r t i e s " > < d 1 p 1 : P a r e n t   z : R e f = " i 1 0 1 9 8 " / > < d 1 p 1 : U U I D > V q R B Q J r 0 g I 2 d < / d 1 p 1 : U U I D > < d 1 p 1 : _ c o n t e x t C o l l e c t i o n s > < d 2 : K e y V a l u e O f a n y T y p e C o m p o n e n t C o l l e c t i o n O f a n y T y p e g W H h t R N j > < d 2 : K e y   z : R e f = " i 3 2 " / > < d 2 : V a l u e   z : I d = " i 1 0 2 0 0 " > < d 1 p 1 : U U I D > T y D p j U Z e 6 w Y H < / d 1 p 1 : U U I D > < d 1 p 1 : _ e l e m e n t s > < d 2 : a n y T y p e   z : I d = " i 1 0 2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9 8 " / > < d 1 p 1 : U U I D > K Y Z J v j R y x T 9 x < / d 1 p 1 : U U I D > < d 1 p 1 : C o n t a i n e r   z : R e f = " i 1 0 1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 a F l p u M Y v e b b g ? S h e e t 1 ! R 3 5 0 4 C 1 : R 3 5 0 5 C 1 / 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7 9 " / > < d 1 p 1 : _ l a b e l s > < d 2 : K e y V a l u e O f s t r i n g a n y T y p e > < d 2 : K e y > L a b e l < / d 2 : K e y > < d 2 : V a l u e   z : I d = " i 1 0 2 0 2 "   i : t y p e = " d 1 p 1 : L a b e l " > < d 1 p 1 : P a r e n t   z : R e f = " i 1 0 1 9 8 " / > < d 1 p 1 : U U I D > x 2 i v 8 0 1 T T V Y Q 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0 3 "   i : t y p e = " d 1 p 1 : E l e m e n t s " > < d 1 p 1 : P a r e n t   z : R e f = " i 1 0 1 9 8 " / > < d 1 p 1 : U U I D > b U s H I W L T P 7 w x < / d 1 p 1 : U U I D > < d 1 p 1 : _ c o n t e x t C o l l e c t i o n s > < d 2 : K e y V a l u e O f a n y T y p e C o m p o n e n t C o l l e c t i o n O f a n y T y p e g W H h t R N j > < d 2 : K e y   z : R e f = " i 3 2 " / > < d 2 : V a l u e   z : I d = " i 1 0 2 0 4 " > < d 1 p 1 : U U I D > X W A x 6 Z Z m 0 g G h < / d 1 p 1 : U U I D > < d 1 p 1 : _ e l e m e n t s > < d 2 : a n y T y p e   z : I d = " i 1 0 2 0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0 1 9 8 " / > < d 1 p 1 : U U I D > F K E j F 6 b L u 0 K x < / d 1 p 1 : U U I D > < d 1 p 1 : _ p r o p e r t i e s   z : I d = " i 1 0 2 0 6 "   i : t y p e = " d 1 p 1 : M D M P r o p e r t i e s " > < d 1 p 1 : P a r e n t   z : R e f = " i 1 0 2 0 5 " / > < d 1 p 1 : U U I D > d n f o K 7 5 8 D 7 m o < / d 1 p 1 : U U I D > < d 1 p 1 : _ c o n t e x t C o l l e c t i o n s > < d 2 : K e y V a l u e O f a n y T y p e C o m p o n e n t C o l l e c t i o n O f a n y T y p e g W H h t R N j > < d 2 : K e y   z : R e f = " i 3 2 " / > < d 2 : V a l u e   z : I d = " i 1 0 2 0 7 " > < d 1 p 1 : U U I D > f E M Y 3 3 U p S J 0 2 < / d 1 p 1 : U U I D > < d 1 p 1 : _ e l e m e n t s > < d 2 : a n y T y p e   z : I d = " i 1 0 2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0 5 " / > < d 1 p 1 : U U I D > m i E 7 2 E q E y R F 6 < / d 1 p 1 : U U I D > < d 1 p 1 : C o n t a i n e r   z : R e f = " i 1 0 2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 a F l p u M Y v e b b g ? S h e e t 1 ! R 3 5 0 6 C 1 : R 3 5 0 7 C 1 / 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0 3 " / > < d 1 p 1 : _ l a b e l s > < d 2 : K e y V a l u e O f s t r i n g a n y T y p e > < d 2 : K e y > L a b e l < / d 2 : K e y > < d 2 : V a l u e   z : I d = " i 1 0 2 0 9 "   i : t y p e = " d 1 p 1 : L a b e l " > < d 1 p 1 : P a r e n t   z : R e f = " i 1 0 2 0 5 " / > < d 1 p 1 : U U I D > n T O X 3 M h m L O f C 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1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0 1 9 8 " / > < d 1 p 1 : U U I D > c 6 M K k 4 l r g T N q < / d 1 p 1 : U U I D > < d 1 p 1 : _ p r o p e r t i e s   z : I d = " i 1 0 2 1 1 "   i : t y p e = " d 1 p 1 : M D M P r o p e r t i e s " > < d 1 p 1 : P a r e n t   z : R e f = " i 1 0 2 1 0 " / > < d 1 p 1 : U U I D > q w T 8 0 a E P w w i q < / d 1 p 1 : U U I D > < d 1 p 1 : _ c o n t e x t C o l l e c t i o n s > < d 2 : K e y V a l u e O f a n y T y p e C o m p o n e n t C o l l e c t i o n O f a n y T y p e g W H h t R N j > < d 2 : K e y   z : R e f = " i 3 2 " / > < d 2 : V a l u e   z : I d = " i 1 0 2 1 2 " > < d 1 p 1 : U U I D > T 3 3 1 8 V e a y o 3 n < / d 1 p 1 : U U I D > < d 1 p 1 : _ e l e m e n t s > < d 2 : a n y T y p e   z : I d = " i 1 0 2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1 0 " / > < d 1 p 1 : U U I D > u 7 H 9 R i 0 U 9 P k I < / d 1 p 1 : U U I D > < d 1 p 1 : C o n t a i n e r   z : R e f = " i 1 0 2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 a F l p u M Y v e b b g ? S h e e t 1 ! R 3 5 0 8 C 1 : R 3 5 0 9 C 1 / 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0 3 " / > < d 1 p 1 : _ l a b e l s > < d 2 : K e y V a l u e O f s t r i n g a n y T y p e > < d 2 : K e y > L a b e l < / d 2 : K e y > < d 2 : V a l u e   z : I d = " i 1 0 2 1 4 "   i : t y p e = " d 1 p 1 : L a b e l " > < d 1 p 1 : P a r e n t   z : R e f = " i 1 0 2 1 0 " / > < d 1 p 1 : U U I D > x x 2 1 a 7 S d G i x S 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0 2 1 5 "   i : t y p e = " d 1 p 1 : V a r i a b l e " > < d 1 p 1 : N a m e > F 2 7 < / d 1 p 1 : N a m e > < d 1 p 1 : O b j e c t T y p e > V a r i a b l e < / d 1 p 1 : O b j e c t T y p e > < d 1 p 1 : P a r e n t   z : R e f = " i 4 1 " / > < d 1 p 1 : U U I D > j I 1 V Q T B X t U V s < / d 1 p 1 : U U I D > < d 1 p 1 : C o n t a i n e r   z : R e f = " i 4 7 " / > < d 1 p 1 : _ l a b e l s > < d 2 : K e y V a l u e O f s t r i n g a n y T y p e > < d 2 : K e y > L a b e l < / d 2 : K e y > < d 2 : V a l u e   z : I d = " i 1 0 2 1 6 "   i : t y p e = " d 1 p 1 : L a b e l " > < d 1 p 1 : P a r e n t   z : R e f = " i 1 0 2 1 5 " / > < d 1 p 1 : U U I D > S B A e a k l 1 a j h v 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 F 2 7 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1 7 "   i : t y p e = " d 1 p 1 : E l e m e n t s " > < d 1 p 1 : P a r e n t   z : R e f = " i 1 0 2 1 5 " / > < d 1 p 1 : U U I D > n v 7 9 X P 4 w H f Z f < / d 1 p 1 : U U I D > < d 1 p 1 : _ c o n t e x t C o l l e c t i o n s > < d 2 : K e y V a l u e O f a n y T y p e C o m p o n e n t C o l l e c t i o n O f a n y T y p e g W H h t R N j > < d 2 : K e y   z : R e f = " i 3 2 " / > < d 2 : V a l u e   z : I d = " i 1 0 2 1 8 " > < d 1 p 1 : U U I D > r Y w k G 3 k B I 1 U D < / d 1 p 1 : U U I D > < d 1 p 1 : _ e l e m e n t s > < d 2 : a n y T y p e   z : I d = " i 1 0 2 1 9 "   i : t y p e = " d 1 p 1 : E l e m e n t " > < d 1 p 1 : N a m e > B a s e < / d 1 p 1 : N a m e > < d 1 p 1 : O b j e c t T y p e > E l e m e n t < / d 1 p 1 : O b j e c t T y p e > < d 1 p 1 : P a r e n t   z : R e f = " i 1 0 2 1 5 " / > < d 1 p 1 : U U I D > U 1 l a P a A u m 0 Q z < / d 1 p 1 : U U I D > < d 1 p 1 : _ p r o p e r t i e s   z : I d = " i 1 0 2 2 0 "   i : t y p e = " d 1 p 1 : M D M P r o p e r t i e s " > < d 1 p 1 : P a r e n t   z : R e f = " i 1 0 2 1 9 " / > < d 1 p 1 : U U I D > H 3 L y y r N A u k D C < / d 1 p 1 : U U I D > < d 1 p 1 : _ c o n t e x t C o l l e c t i o n s > < d 2 : K e y V a l u e O f a n y T y p e C o m p o n e n t C o l l e c t i o n O f a n y T y p e g W H h t R N j > < d 2 : K e y   z : R e f = " i 3 2 " / > < d 2 : V a l u e   z : I d = " i 1 0 2 2 1 " > < d 1 p 1 : U U I D > C 3 Y 2 L A V G H Y Z b < / d 1 p 1 : U U I D > < d 1 p 1 : _ e l e m e n t s > < d 2 : a n y T y p e   z : I d = " i 1 0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1 9 " / > < d 1 p 1 : U U I D > F k N b 1 h i h S e 0 2 < / d 1 p 1 : U U I D > < d 1 p 1 : C o n t a i n e r   z : R e f = " i 1 0 2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 N 8 l w J k W G h S D g ? S h e e t 1 ! R 3 5 1 3 C 1 / 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2 2 3 "   i : t y p e = " d 1 p 1 : L a b e l " > < d 1 p 1 : P a r e n t   z : R e f = " i 1 0 2 1 9 " / > < d 1 p 1 : U U I D > z K m 9 i x I 9 I 7 6 8 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0 2 2 4 "   i : t y p e = " d 1 p 1 : E l e m e n t " > < d 1 p 1 : N a m e > T o t a l < / d 1 p 1 : N a m e > < d 1 p 1 : O b j e c t T y p e > E l e m e n t < / d 1 p 1 : O b j e c t T y p e > < d 1 p 1 : P a r e n t   z : R e f = " i 1 0 2 1 5 " / > < d 1 p 1 : U U I D > d d 2 X I N Q S r x g j < / d 1 p 1 : U U I D > < d 1 p 1 : _ p r o p e r t i e s   z : I d = " i 1 0 2 2 5 "   i : t y p e = " d 1 p 1 : M D M P r o p e r t i e s " > < d 1 p 1 : P a r e n t   z : R e f = " i 1 0 2 2 4 " / > < d 1 p 1 : U U I D > p V I Q 9 k 0 v f u s N < / d 1 p 1 : U U I D > < d 1 p 1 : _ c o n t e x t C o l l e c t i o n s > < d 2 : K e y V a l u e O f a n y T y p e C o m p o n e n t C o l l e c t i o n O f a n y T y p e g W H h t R N j > < d 2 : K e y   z : R e f = " i 3 2 " / > < d 2 : V a l u e   z : I d = " i 1 0 2 2 6 " > < d 1 p 1 : U U I D > Z w I N B g v j E h N p < / d 1 p 1 : U U I D > < d 1 p 1 : _ e l e m e n t s > < d 2 : a n y T y p e   z : I d = " i 1 0 2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2 4 " / > < d 1 p 1 : U U I D > k H w l o F X v T R o h < / d 1 p 1 : U U I D > < d 1 p 1 : C o n t a i n e r   z : R e f = " i 1 0 2 2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2 2 8 "   i : t y p e = " d 1 p 1 : L a b e l " > < d 1 p 1 : P a r e n t   z : R e f = " i 1 0 2 2 4 " / > < d 1 p 1 : U U I D > k A X f r x 0 M p D e I 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2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0 2 1 5 " / > < d 1 p 1 : U U I D > C F h Y 1 Q 6 v W 2 N a < / d 1 p 1 : U U I D > < d 1 p 1 : _ p r o p e r t i e s   z : I d = " i 1 0 2 3 0 "   i : t y p e = " d 1 p 1 : M D M P r o p e r t i e s " > < d 1 p 1 : P a r e n t   z : R e f = " i 1 0 2 2 9 " / > < d 1 p 1 : U U I D > U S i s p E W 5 z G u k < / d 1 p 1 : U U I D > < d 1 p 1 : _ c o n t e x t C o l l e c t i o n s > < d 2 : K e y V a l u e O f a n y T y p e C o m p o n e n t C o l l e c t i o n O f a n y T y p e g W H h t R N j > < d 2 : K e y   z : R e f = " i 3 2 " / > < d 2 : V a l u e   z : I d = " i 1 0 2 3 1 " > < d 1 p 1 : U U I D > U h S i l t 2 R I e j 2 < / d 1 p 1 : U U I D > < d 1 p 1 : _ e l e m e n t s > < d 2 : a n y T y p e   z : I d = " i 1 0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2 9 " / > < d 1 p 1 : U U I D > q P H Z W 7 4 N I m z u < / d 1 p 1 : U U I D > < d 1 p 1 : C o n t a i n e r   z : R e f = " i 1 0 2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 N 8 l w J k W G h S D g ? S h e e t 1 ! R 3 5 1 5 C 1 / 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2 3 3 "   i : t y p e = " d 1 p 1 : L a b e l " > < d 1 p 1 : P a r e n t   z : R e f = " i 1 0 2 2 9 " / > < d 1 p 1 : U U I D > i S G e 7 Q K 1 x 7 0 a 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3 4 "   i : t y p e = " d 1 p 1 : E l e m e n t s " > < d 1 p 1 : P a r e n t   z : R e f = " i 1 0 2 2 9 " / > < d 1 p 1 : U U I D > T m 8 P 8 5 V G O a 7 2 < / d 1 p 1 : U U I D > < d 1 p 1 : _ c o n t e x t C o l l e c t i o n s > < d 2 : K e y V a l u e O f a n y T y p e C o m p o n e n t C o l l e c t i o n O f a n y T y p e g W H h t R N j > < d 2 : K e y   z : R e f = " i 3 2 " / > < d 2 : V a l u e   z : I d = " i 1 0 2 3 5 " > < d 1 p 1 : U U I D > W V E G O 2 u z v E A P < / d 1 p 1 : U U I D > < d 1 p 1 : _ e l e m e n t s > < d 2 : a n y T y p e   z : I d = " i 1 0 2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0 2 2 9 " / > < d 1 p 1 : U U I D > O r x a g H L O T e 0 0 < / d 1 p 1 : U U I D > < d 1 p 1 : _ p r o p e r t i e s   z : I d = " i 1 0 2 3 7 "   i : t y p e = " d 1 p 1 : M D M P r o p e r t i e s " > < d 1 p 1 : P a r e n t   z : R e f = " i 1 0 2 3 6 " / > < d 1 p 1 : U U I D > y D 3 A K R 0 l Y M M G < / d 1 p 1 : U U I D > < d 1 p 1 : _ c o n t e x t C o l l e c t i o n s > < d 2 : K e y V a l u e O f a n y T y p e C o m p o n e n t C o l l e c t i o n O f a n y T y p e g W H h t R N j > < d 2 : K e y   z : R e f = " i 3 2 " / > < d 2 : V a l u e   z : I d = " i 1 0 2 3 8 " > < d 1 p 1 : U U I D > p z J k Z W Y 4 t q 1 a < / d 1 p 1 : U U I D > < d 1 p 1 : _ e l e m e n t s > < d 2 : a n y T y p e   z : I d = " i 1 0 2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3 6 " / > < d 1 p 1 : U U I D > x 7 k 2 M h b x t i k i < / d 1 p 1 : U U I D > < d 1 p 1 : C o n t a i n e r   z : R e f = " i 1 0 2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 N 8 l w J k W G h S D g ? S h e e t 1 ! R 3 5 1 6 C 1 : R 3 5 1 7 C 1 / 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4 0 "   i : t y p e = " d 1 p 1 : L a b e l " > < d 1 p 1 : P a r e n t   z : R e f = " i 1 0 2 3 6 " / > < d 1 p 1 : U U I D > Z u U p w l H 7 f O o 1 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4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0 2 2 9 " / > < d 1 p 1 : U U I D > L m w Q Y l d t 1 J j R < / d 1 p 1 : U U I D > < d 1 p 1 : _ p r o p e r t i e s   z : I d = " i 1 0 2 4 2 "   i : t y p e = " d 1 p 1 : M D M P r o p e r t i e s " > < d 1 p 1 : P a r e n t   z : R e f = " i 1 0 2 4 1 " / > < d 1 p 1 : U U I D > q 2 G 1 o 7 e n C B l h < / d 1 p 1 : U U I D > < d 1 p 1 : _ c o n t e x t C o l l e c t i o n s > < d 2 : K e y V a l u e O f a n y T y p e C o m p o n e n t C o l l e c t i o n O f a n y T y p e g W H h t R N j > < d 2 : K e y   z : R e f = " i 3 2 " / > < d 2 : V a l u e   z : I d = " i 1 0 2 4 3 " > < d 1 p 1 : U U I D > q U y w N 4 A S K e D M < / d 1 p 1 : U U I D > < d 1 p 1 : _ e l e m e n t s > < d 2 : a n y T y p e   z : I d = " i 1 0 2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4 1 " / > < d 1 p 1 : U U I D > k 8 Z 1 v a Y P P l v i < / d 1 p 1 : U U I D > < d 1 p 1 : C o n t a i n e r   z : R e f = " i 1 0 2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 N 8 l w J k W G h S D g ? S h e e t 1 ! R 3 5 1 8 C 1 : R 3 5 1 9 C 1 / 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4 5 "   i : t y p e = " d 1 p 1 : L a b e l " > < d 1 p 1 : P a r e n t   z : R e f = " i 1 0 2 4 1 " / > < d 1 p 1 : U U I D > T 1 M q Y d Y V L D a 6 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4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0 2 2 9 " / > < d 1 p 1 : U U I D > D 6 k Q q C u 1 7 c G Y < / d 1 p 1 : U U I D > < d 1 p 1 : _ p r o p e r t i e s   z : I d = " i 1 0 2 4 7 "   i : t y p e = " d 1 p 1 : M D M P r o p e r t i e s " > < d 1 p 1 : P a r e n t   z : R e f = " i 1 0 2 4 6 " / > < d 1 p 1 : U U I D > N h R v M P X 6 W C D 2 < / d 1 p 1 : U U I D > < d 1 p 1 : _ c o n t e x t C o l l e c t i o n s > < d 2 : K e y V a l u e O f a n y T y p e C o m p o n e n t C o l l e c t i o n O f a n y T y p e g W H h t R N j > < d 2 : K e y   z : R e f = " i 3 2 " / > < d 2 : V a l u e   z : I d = " i 1 0 2 4 8 " > < d 1 p 1 : U U I D > l q k y i R X V z 4 J p < / d 1 p 1 : U U I D > < d 1 p 1 : _ e l e m e n t s > < d 2 : a n y T y p e   z : I d = " i 1 0 2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4 6 " / > < d 1 p 1 : U U I D > d n 1 n n W S N k Q g q < / d 1 p 1 : U U I D > < d 1 p 1 : C o n t a i n e r   z : R e f = " i 1 0 2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 N 8 l w J k W G h S D g ? S h e e t 1 ! R 3 5 2 0 C 1 : R 3 5 2 1 C 1 / 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5 0 "   i : t y p e = " d 1 p 1 : L a b e l " > < d 1 p 1 : P a r e n t   z : R e f = " i 1 0 2 4 6 " / > < d 1 p 1 : U U I D > O 2 7 j P S H 4 v y u G 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5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0 2 2 9 " / > < d 1 p 1 : U U I D > J W T P Y J Q m J D M x < / d 1 p 1 : U U I D > < d 1 p 1 : _ p r o p e r t i e s   z : I d = " i 1 0 2 5 2 "   i : t y p e = " d 1 p 1 : M D M P r o p e r t i e s " > < d 1 p 1 : P a r e n t   z : R e f = " i 1 0 2 5 1 " / > < d 1 p 1 : U U I D > h P G 5 H H 1 q 5 h I E < / d 1 p 1 : U U I D > < d 1 p 1 : _ c o n t e x t C o l l e c t i o n s > < d 2 : K e y V a l u e O f a n y T y p e C o m p o n e n t C o l l e c t i o n O f a n y T y p e g W H h t R N j > < d 2 : K e y   z : R e f = " i 3 2 " / > < d 2 : V a l u e   z : I d = " i 1 0 2 5 3 " > < d 1 p 1 : U U I D > r k s 7 O a u V Y m M j < / d 1 p 1 : U U I D > < d 1 p 1 : _ e l e m e n t s > < d 2 : a n y T y p e   z : I d = " i 1 0 2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5 1 " / > < d 1 p 1 : U U I D > T u T A v 1 S c J 3 K S < / d 1 p 1 : U U I D > < d 1 p 1 : C o n t a i n e r   z : R e f = " i 1 0 2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 N 8 l w J k W G h S D g ? S h e e t 1 ! R 3 5 2 2 C 1 : R 3 5 2 3 C 1 / 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5 5 "   i : t y p e = " d 1 p 1 : L a b e l " > < d 1 p 1 : P a r e n t   z : R e f = " i 1 0 2 5 1 " / > < d 1 p 1 : U U I D > z 3 s c b g V N q L t M 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5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0 2 2 9 " / > < d 1 p 1 : U U I D > W d k v B f 5 Y l J Q S < / d 1 p 1 : U U I D > < d 1 p 1 : _ p r o p e r t i e s   z : I d = " i 1 0 2 5 7 "   i : t y p e = " d 1 p 1 : M D M P r o p e r t i e s " > < d 1 p 1 : P a r e n t   z : R e f = " i 1 0 2 5 6 " / > < d 1 p 1 : U U I D > J c N r D e u C f y x D < / d 1 p 1 : U U I D > < d 1 p 1 : _ c o n t e x t C o l l e c t i o n s > < d 2 : K e y V a l u e O f a n y T y p e C o m p o n e n t C o l l e c t i o n O f a n y T y p e g W H h t R N j > < d 2 : K e y   z : R e f = " i 3 2 " / > < d 2 : V a l u e   z : I d = " i 1 0 2 5 8 " > < d 1 p 1 : U U I D > h U 8 J h K R C D h i Y < / d 1 p 1 : U U I D > < d 1 p 1 : _ e l e m e n t s > < d 2 : a n y T y p e   z : I d = " i 1 0 2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5 6 " / > < d 1 p 1 : U U I D > q 0 4 F P q 4 6 Z a w x < / d 1 p 1 : U U I D > < d 1 p 1 : C o n t a i n e r   z : R e f = " i 1 0 2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 N 8 l w J k W G h S D g ? S h e e t 1 ! R 3 5 2 4 C 1 : R 3 5 2 5 C 1 / 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6 0 "   i : t y p e = " d 1 p 1 : L a b e l " > < d 1 p 1 : P a r e n t   z : R e f = " i 1 0 2 5 6 " / > < d 1 p 1 : U U I D > P A O o L H D 1 n a U i 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6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0 2 2 9 " / > < d 1 p 1 : U U I D > M E 5 t i 9 n O z J d q < / d 1 p 1 : U U I D > < d 1 p 1 : _ p r o p e r t i e s   z : I d = " i 1 0 2 6 2 "   i : t y p e = " d 1 p 1 : M D M P r o p e r t i e s " > < d 1 p 1 : P a r e n t   z : R e f = " i 1 0 2 6 1 " / > < d 1 p 1 : U U I D > K C R 4 2 K E j 6 P X b < / d 1 p 1 : U U I D > < d 1 p 1 : _ c o n t e x t C o l l e c t i o n s > < d 2 : K e y V a l u e O f a n y T y p e C o m p o n e n t C o l l e c t i o n O f a n y T y p e g W H h t R N j > < d 2 : K e y   z : R e f = " i 3 2 " / > < d 2 : V a l u e   z : I d = " i 1 0 2 6 3 " > < d 1 p 1 : U U I D > t I 5 9 m I P p 3 0 1 O < / d 1 p 1 : U U I D > < d 1 p 1 : _ e l e m e n t s > < d 2 : a n y T y p e   z : I d = " i 1 0 2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6 1 " / > < d 1 p 1 : U U I D > d p x z 3 1 o O i M 6 e < / d 1 p 1 : U U I D > < d 1 p 1 : C o n t a i n e r   z : R e f = " i 1 0 2 6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 N 8 l w J k W G h S D g ? S h e e t 1 ! R 3 5 2 6 C 1 : R 3 5 2 7 C 1 / 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6 5 "   i : t y p e = " d 1 p 1 : L a b e l " > < d 1 p 1 : P a r e n t   z : R e f = " i 1 0 2 6 1 " / > < d 1 p 1 : U U I D > f w Q Y M s C J h j 6 4 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2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0 2 1 5 " / > < d 1 p 1 : U U I D > J 9 L L f A l z H o A j < / d 1 p 1 : U U I D > < d 1 p 1 : _ p r o p e r t i e s   z : I d = " i 1 0 2 6 7 "   i : t y p e = " d 1 p 1 : M D M P r o p e r t i e s " > < d 1 p 1 : P a r e n t   z : R e f = " i 1 0 2 6 6 " / > < d 1 p 1 : U U I D > u X K 3 d 9 b j d e N G < / d 1 p 1 : U U I D > < d 1 p 1 : _ c o n t e x t C o l l e c t i o n s > < d 2 : K e y V a l u e O f a n y T y p e C o m p o n e n t C o l l e c t i o n O f a n y T y p e g W H h t R N j > < d 2 : K e y   z : R e f = " i 3 2 " / > < d 2 : V a l u e   z : I d = " i 1 0 2 6 8 " > < d 1 p 1 : U U I D > m 5 U R L H 1 X J D V M < / d 1 p 1 : U U I D > < d 1 p 1 : _ e l e m e n t s > < d 2 : a n y T y p e   z : I d = " i 1 0 2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6 6 " / > < d 1 p 1 : U U I D > T P q G l I 1 q M b G P < / d 1 p 1 : U U I D > < d 1 p 1 : C o n t a i n e r   z : R e f = " i 1 0 2 6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 N 8 l w J k W G h S D g ? S h e e t 1 ! R 3 5 2 8 C 1 / 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2 7 0 "   i : t y p e = " d 1 p 1 : L a b e l " > < d 1 p 1 : P a r e n t   z : R e f = " i 1 0 2 6 6 " / > < d 1 p 1 : U U I D > g n W A o m R 8 v r 6 B 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7 1 "   i : t y p e = " d 1 p 1 : E l e m e n t s " > < d 1 p 1 : P a r e n t   z : R e f = " i 1 0 2 6 6 " / > < d 1 p 1 : U U I D > K h G P X z v J C o Q K < / d 1 p 1 : U U I D > < d 1 p 1 : _ c o n t e x t C o l l e c t i o n s > < d 2 : K e y V a l u e O f a n y T y p e C o m p o n e n t C o l l e c t i o n O f a n y T y p e g W H h t R N j > < d 2 : K e y   z : R e f = " i 3 2 " / > < d 2 : V a l u e   z : I d = " i 1 0 2 7 2 " > < d 1 p 1 : U U I D > h B z 5 3 d E p i R 8 8 < / d 1 p 1 : U U I D > < d 1 p 1 : _ e l e m e n t s > < d 2 : a n y T y p e   z : I d = " i 1 0 2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0 2 6 6 " / > < d 1 p 1 : U U I D > v W c S 1 1 g y 4 3 X s < / d 1 p 1 : U U I D > < d 1 p 1 : _ p r o p e r t i e s   z : I d = " i 1 0 2 7 4 "   i : t y p e = " d 1 p 1 : M D M P r o p e r t i e s " > < d 1 p 1 : P a r e n t   z : R e f = " i 1 0 2 7 3 " / > < d 1 p 1 : U U I D > y V L 4 Z U v F c r F 7 < / d 1 p 1 : U U I D > < d 1 p 1 : _ c o n t e x t C o l l e c t i o n s > < d 2 : K e y V a l u e O f a n y T y p e C o m p o n e n t C o l l e c t i o n O f a n y T y p e g W H h t R N j > < d 2 : K e y   z : R e f = " i 3 2 " / > < d 2 : V a l u e   z : I d = " i 1 0 2 7 5 " > < d 1 p 1 : U U I D > b X D a T k V 0 B 7 g N < / d 1 p 1 : U U I D > < d 1 p 1 : _ e l e m e n t s > < d 2 : a n y T y p e   z : I d = " i 1 0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7 3 " / > < d 1 p 1 : U U I D > Q U 8 U l i 4 T 0 E T 0 < / d 1 p 1 : U U I D > < d 1 p 1 : C o n t a i n e r   z : R e f = " i 1 0 2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 N 8 l w J k W G h S D g ? S h e e t 1 ! R 3 5 2 9 C 1 : R 3 5 3 0 C 1 / 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7 1 " / > < d 1 p 1 : _ l a b e l s > < d 2 : K e y V a l u e O f s t r i n g a n y T y p e > < d 2 : K e y > L a b e l < / d 2 : K e y > < d 2 : V a l u e   z : I d = " i 1 0 2 7 7 "   i : t y p e = " d 1 p 1 : L a b e l " > < d 1 p 1 : P a r e n t   z : R e f = " i 1 0 2 7 3 " / > < d 1 p 1 : U U I D > I 8 F 4 L I G u p H q P 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2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0 2 6 6 " / > < d 1 p 1 : U U I D > h 1 Y F I d Y 0 v G T D < / d 1 p 1 : U U I D > < d 1 p 1 : _ p r o p e r t i e s   z : I d = " i 1 0 2 7 9 "   i : t y p e = " d 1 p 1 : M D M P r o p e r t i e s " > < d 1 p 1 : P a r e n t   z : R e f = " i 1 0 2 7 8 " / > < d 1 p 1 : U U I D > w 8 8 0 T Q v r K s k N < / d 1 p 1 : U U I D > < d 1 p 1 : _ c o n t e x t C o l l e c t i o n s > < d 2 : K e y V a l u e O f a n y T y p e C o m p o n e n t C o l l e c t i o n O f a n y T y p e g W H h t R N j > < d 2 : K e y   z : R e f = " i 3 2 " / > < d 2 : V a l u e   z : I d = " i 1 0 2 8 0 " > < d 1 p 1 : U U I D > E d W n G Q O 9 z 7 k E < / d 1 p 1 : U U I D > < d 1 p 1 : _ e l e m e n t s > < d 2 : a n y T y p e   z : I d = " i 1 0 2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7 8 " / > < d 1 p 1 : U U I D > R a e 3 w x I b D N e V < / d 1 p 1 : U U I D > < d 1 p 1 : C o n t a i n e r   z : R e f = " i 1 0 2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 N 8 l w J k W G h S D g ? S h e e t 1 ! R 3 5 3 1 C 1 : R 3 5 3 2 C 1 / 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7 1 " / > < d 1 p 1 : _ l a b e l s > < d 2 : K e y V a l u e O f s t r i n g a n y T y p e > < d 2 : K e y > L a b e l < / d 2 : K e y > < d 2 : V a l u e   z : I d = " i 1 0 2 8 2 "   i : t y p e = " d 1 p 1 : L a b e l " > < d 1 p 1 : P a r e n t   z : R e f = " i 1 0 2 7 8 " / > < d 1 p 1 : U U I D > L h O M 9 Q i D p C U P 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8 3 "   i : t y p e = " d 1 p 1 : E l e m e n t s " > < d 1 p 1 : P a r e n t   z : R e f = " i 1 0 2 7 8 " / > < d 1 p 1 : U U I D > T O V c 8 2 r 1 J A 6 s < / d 1 p 1 : U U I D > < d 1 p 1 : _ c o n t e x t C o l l e c t i o n s > < d 2 : K e y V a l u e O f a n y T y p e C o m p o n e n t C o l l e c t i o n O f a n y T y p e g W H h t R N j > < d 2 : K e y   z : R e f = " i 3 2 " / > < d 2 : V a l u e   z : I d = " i 1 0 2 8 4 " > < d 1 p 1 : U U I D > u y d o E y r F x G t 3 < / d 1 p 1 : U U I D > < d 1 p 1 : _ e l e m e n t s > < d 2 : a n y T y p e   z : I d = " i 1 0 2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0 2 7 8 " / > < d 1 p 1 : U U I D > G 6 1 1 Z b 3 k 9 g F v < / d 1 p 1 : U U I D > < d 1 p 1 : _ p r o p e r t i e s   z : I d = " i 1 0 2 8 6 "   i : t y p e = " d 1 p 1 : M D M P r o p e r t i e s " > < d 1 p 1 : P a r e n t   z : R e f = " i 1 0 2 8 5 " / > < d 1 p 1 : U U I D > f f h v N 0 D n u v P I < / d 1 p 1 : U U I D > < d 1 p 1 : _ c o n t e x t C o l l e c t i o n s > < d 2 : K e y V a l u e O f a n y T y p e C o m p o n e n t C o l l e c t i o n O f a n y T y p e g W H h t R N j > < d 2 : K e y   z : R e f = " i 3 2 " / > < d 2 : V a l u e   z : I d = " i 1 0 2 8 7 " > < d 1 p 1 : U U I D > J R M j 1 T A 8 Y 3 e 1 < / d 1 p 1 : U U I D > < d 1 p 1 : _ e l e m e n t s > < d 2 : a n y T y p e   z : I d = " i 1 0 2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8 5 " / > < d 1 p 1 : U U I D > o 1 4 Y k I J 2 8 B B l < / d 1 p 1 : U U I D > < d 1 p 1 : C o n t a i n e r   z : R e f = " i 1 0 2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 N 8 l w J k W G h S D g ? S h e e t 1 ! R 3 5 3 3 C 1 : R 3 5 3 4 C 1 / 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2 8 9 "   i : t y p e = " d 1 p 1 : L a b e l " > < d 1 p 1 : P a r e n t   z : R e f = " i 1 0 2 8 5 " / > < d 1 p 1 : U U I D > V p o O J u P X t s 2 O 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0 2 7 8 " / > < d 1 p 1 : U U I D > w Z F w e Y 9 C Z r e W < / d 1 p 1 : U U I D > < d 1 p 1 : _ p r o p e r t i e s   z : I d = " i 1 0 2 9 1 "   i : t y p e = " d 1 p 1 : M D M P r o p e r t i e s " > < d 1 p 1 : P a r e n t   z : R e f = " i 1 0 2 9 0 " / > < d 1 p 1 : U U I D > m d x 9 4 7 U l L V t e < / d 1 p 1 : U U I D > < d 1 p 1 : _ c o n t e x t C o l l e c t i o n s > < d 2 : K e y V a l u e O f a n y T y p e C o m p o n e n t C o l l e c t i o n O f a n y T y p e g W H h t R N j > < d 2 : K e y   z : R e f = " i 3 2 " / > < d 2 : V a l u e   z : I d = " i 1 0 2 9 2 " > < d 1 p 1 : U U I D > e j l v N g 6 s A o 8 W < / d 1 p 1 : U U I D > < d 1 p 1 : _ e l e m e n t s > < d 2 : a n y T y p e   z : I d = " i 1 0 2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9 0 " / > < d 1 p 1 : U U I D > v q C m l Y K K Q m 0 Y < / d 1 p 1 : U U I D > < d 1 p 1 : C o n t a i n e r   z : R e f = " i 1 0 2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 N 8 l w J k W G h S D g ? S h e e t 1 ! R 3 5 3 5 C 1 : R 3 5 3 6 C 1 / 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2 9 4 "   i : t y p e = " d 1 p 1 : L a b e l " > < d 1 p 1 : P a r e n t   z : R e f = " i 1 0 2 9 0 " / > < d 1 p 1 : U U I D > n K o Z W B o t L S m m 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0 2 7 8 " / > < d 1 p 1 : U U I D > Y G x v v a c F h v Z F < / d 1 p 1 : U U I D > < d 1 p 1 : _ p r o p e r t i e s   z : I d = " i 1 0 2 9 6 "   i : t y p e = " d 1 p 1 : M D M P r o p e r t i e s " > < d 1 p 1 : P a r e n t   z : R e f = " i 1 0 2 9 5 " / > < d 1 p 1 : U U I D > b B E b j 3 r c I a y B < / d 1 p 1 : U U I D > < d 1 p 1 : _ c o n t e x t C o l l e c t i o n s > < d 2 : K e y V a l u e O f a n y T y p e C o m p o n e n t C o l l e c t i o n O f a n y T y p e g W H h t R N j > < d 2 : K e y   z : R e f = " i 3 2 " / > < d 2 : V a l u e   z : I d = " i 1 0 2 9 7 " > < d 1 p 1 : U U I D > c Z p d F T k F e a E O < / d 1 p 1 : U U I D > < d 1 p 1 : _ e l e m e n t s > < d 2 : a n y T y p e   z : I d = " i 1 0 2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9 5 " / > < d 1 p 1 : U U I D > v t 9 y L j O 8 t M N M < / d 1 p 1 : U U I D > < d 1 p 1 : C o n t a i n e r   z : R e f = " i 1 0 2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 N 8 l w J k W G h S D g ? S h e e t 1 ! R 3 5 3 7 C 1 : R 3 5 3 8 C 1 / 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2 9 9 "   i : t y p e = " d 1 p 1 : L a b e l " > < d 1 p 1 : P a r e n t   z : R e f = " i 1 0 2 9 5 " / > < d 1 p 1 : U U I D > T s 5 w I V X A w i L h 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0 2 7 8 " / > < d 1 p 1 : U U I D > r Z f Y I i e G t X a O < / d 1 p 1 : U U I D > < d 1 p 1 : _ p r o p e r t i e s   z : I d = " i 1 0 3 0 1 "   i : t y p e = " d 1 p 1 : M D M P r o p e r t i e s " > < d 1 p 1 : P a r e n t   z : R e f = " i 1 0 3 0 0 " / > < d 1 p 1 : U U I D > W g J H 7 h O f 2 B D L < / d 1 p 1 : U U I D > < d 1 p 1 : _ c o n t e x t C o l l e c t i o n s > < d 2 : K e y V a l u e O f a n y T y p e C o m p o n e n t C o l l e c t i o n O f a n y T y p e g W H h t R N j > < d 2 : K e y   z : R e f = " i 3 2 " / > < d 2 : V a l u e   z : I d = " i 1 0 3 0 2 " > < d 1 p 1 : U U I D > l r F 7 B u 3 G 7 0 f 0 < / d 1 p 1 : U U I D > < d 1 p 1 : _ e l e m e n t s > < d 2 : a n y T y p e   z : I d = " i 1 0 3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0 0 " / > < d 1 p 1 : U U I D > u 3 Q k M 0 S W L d B j < / d 1 p 1 : U U I D > < d 1 p 1 : C o n t a i n e r   z : R e f = " i 1 0 3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 N 8 l w J k W G h S D g ? S h e e t 1 ! R 3 5 3 9 C 1 : R 3 5 4 0 C 1 / 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3 0 4 "   i : t y p e = " d 1 p 1 : L a b e l " > < d 1 p 1 : P a r e n t   z : R e f = " i 1 0 3 0 0 " / > < d 1 p 1 : U U I D > h w 6 O F l A A R s b b 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0 2 7 8 " / > < d 1 p 1 : U U I D > W 8 a b Q h a Y i 7 h u < / d 1 p 1 : U U I D > < d 1 p 1 : _ p r o p e r t i e s   z : I d = " i 1 0 3 0 6 "   i : t y p e = " d 1 p 1 : M D M P r o p e r t i e s " > < d 1 p 1 : P a r e n t   z : R e f = " i 1 0 3 0 5 " / > < d 1 p 1 : U U I D > I d I 7 M j W 3 q z E e < / d 1 p 1 : U U I D > < d 1 p 1 : _ c o n t e x t C o l l e c t i o n s > < d 2 : K e y V a l u e O f a n y T y p e C o m p o n e n t C o l l e c t i o n O f a n y T y p e g W H h t R N j > < d 2 : K e y   z : R e f = " i 3 2 " / > < d 2 : V a l u e   z : I d = " i 1 0 3 0 7 " > < d 1 p 1 : U U I D > Y Q 6 9 S H O m A T N D < / d 1 p 1 : U U I D > < d 1 p 1 : _ e l e m e n t s > < d 2 : a n y T y p e   z : I d = " i 1 0 3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0 5 " / > < d 1 p 1 : U U I D > N p T C u s 9 Q p g y j < / d 1 p 1 : U U I D > < d 1 p 1 : C o n t a i n e r   z : R e f = " i 1 0 3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 N 8 l w J k W G h S D g ? S h e e t 1 ! R 3 5 4 1 C 1 : R 3 5 4 2 C 1 / 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3 0 9 "   i : t y p e = " d 1 p 1 : L a b e l " > < d 1 p 1 : P a r e n t   z : R e f = " i 1 0 3 0 5 " / > < d 1 p 1 : U U I D > x O g y I g P r P M m Y 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0 2 7 8 " / > < d 1 p 1 : U U I D > a p S o 0 p o U O n C L < / d 1 p 1 : U U I D > < d 1 p 1 : _ p r o p e r t i e s   z : I d = " i 1 0 3 1 1 "   i : t y p e = " d 1 p 1 : M D M P r o p e r t i e s " > < d 1 p 1 : P a r e n t   z : R e f = " i 1 0 3 1 0 " / > < d 1 p 1 : U U I D > f 6 4 Y e m K F 0 x G 5 < / d 1 p 1 : U U I D > < d 1 p 1 : _ c o n t e x t C o l l e c t i o n s > < d 2 : K e y V a l u e O f a n y T y p e C o m p o n e n t C o l l e c t i o n O f a n y T y p e g W H h t R N j > < d 2 : K e y   z : R e f = " i 3 2 " / > < d 2 : V a l u e   z : I d = " i 1 0 3 1 2 " > < d 1 p 1 : U U I D > t T D E O a j 1 P F s i < / d 1 p 1 : U U I D > < d 1 p 1 : _ e l e m e n t s > < d 2 : a n y T y p e   z : I d = " i 1 0 3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1 0 " / > < d 1 p 1 : U U I D > N T K 7 z y z 7 d Y X W < / d 1 p 1 : U U I D > < d 1 p 1 : C o n t a i n e r   z : R e f = " i 1 0 3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 N 8 l w J k W G h S D g ? S h e e t 1 ! R 3 5 4 3 C 1 : R 3 5 4 4 C 1 / 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3 1 4 "   i : t y p e = " d 1 p 1 : L a b e l " > < d 1 p 1 : P a r e n t   z : R e f = " i 1 0 3 1 0 " / > < d 1 p 1 : U U I D > d l T S 1 B x U M V 0 N 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3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0 2 6 6 " / > < d 1 p 1 : U U I D > e i 8 1 Z e C a P y h w < / d 1 p 1 : U U I D > < d 1 p 1 : _ p r o p e r t i e s   z : I d = " i 1 0 3 1 6 "   i : t y p e = " d 1 p 1 : M D M P r o p e r t i e s " > < d 1 p 1 : P a r e n t   z : R e f = " i 1 0 3 1 5 " / > < d 1 p 1 : U U I D > K 1 H Z J H N d i X K a < / d 1 p 1 : U U I D > < d 1 p 1 : _ c o n t e x t C o l l e c t i o n s > < d 2 : K e y V a l u e O f a n y T y p e C o m p o n e n t C o l l e c t i o n O f a n y T y p e g W H h t R N j > < d 2 : K e y   z : R e f = " i 3 2 " / > < d 2 : V a l u e   z : I d = " i 1 0 3 1 7 " > < d 1 p 1 : U U I D > h 5 C P 6 7 T h O X I K < / d 1 p 1 : U U I D > < d 1 p 1 : _ e l e m e n t s > < d 2 : a n y T y p e   z : I d = " i 1 0 3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1 5 " / > < d 1 p 1 : U U I D > W M R C 7 I c e 5 r 2 X < / d 1 p 1 : U U I D > < d 1 p 1 : C o n t a i n e r   z : R e f = " i 1 0 3 1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 N 8 l w J k W G h S D g ? S h e e t 1 ! R 3 5 4 5 C 1 : R 3 5 4 6 C 1 / 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7 1 " / > < d 1 p 1 : _ l a b e l s > < d 2 : K e y V a l u e O f s t r i n g a n y T y p e > < d 2 : K e y > L a b e l < / d 2 : K e y > < d 2 : V a l u e   z : I d = " i 1 0 3 1 9 "   i : t y p e = " d 1 p 1 : L a b e l " > < d 1 p 1 : P a r e n t   z : R e f = " i 1 0 3 1 5 " / > < d 1 p 1 : U U I D > D s y 8 I k h w E i R e 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3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0 2 6 6 " / > < d 1 p 1 : U U I D > d l R W l C T b b 1 x 3 < / d 1 p 1 : U U I D > < d 1 p 1 : _ p r o p e r t i e s   z : I d = " i 1 0 3 2 1 "   i : t y p e = " d 1 p 1 : M D M P r o p e r t i e s " > < d 1 p 1 : P a r e n t   z : R e f = " i 1 0 3 2 0 " / > < d 1 p 1 : U U I D > P K r I 2 O 9 1 J u T 1 < / d 1 p 1 : U U I D > < d 1 p 1 : _ c o n t e x t C o l l e c t i o n s > < d 2 : K e y V a l u e O f a n y T y p e C o m p o n e n t C o l l e c t i o n O f a n y T y p e g W H h t R N j > < d 2 : K e y   z : R e f = " i 3 2 " / > < d 2 : V a l u e   z : I d = " i 1 0 3 2 2 " > < d 1 p 1 : U U I D > n k B g F 1 H 0 s 7 7 6 < / d 1 p 1 : U U I D > < d 1 p 1 : _ e l e m e n t s > < d 2 : a n y T y p e   z : I d = " i 1 0 3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2 0 " / > < d 1 p 1 : U U I D > r L g a 4 q f 7 E p 6 x < / d 1 p 1 : U U I D > < d 1 p 1 : C o n t a i n e r   z : R e f = " i 1 0 3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 N 8 l w J k W G h S D g ? S h e e t 1 ! R 3 5 4 7 C 1 : R 3 5 4 8 C 1 / 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7 1 " / > < d 1 p 1 : _ l a b e l s > < d 2 : K e y V a l u e O f s t r i n g a n y T y p e > < d 2 : K e y > L a b e l < / d 2 : K e y > < d 2 : V a l u e   z : I d = " i 1 0 3 2 4 "   i : t y p e = " d 1 p 1 : L a b e l " > < d 1 p 1 : P a r e n t   z : R e f = " i 1 0 3 2 0 " / > < d 1 p 1 : U U I D > p 6 L M H Q 3 L 5 4 x b 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3 2 5 "   i : t y p e = " d 1 p 1 : E l e m e n t s " > < d 1 p 1 : P a r e n t   z : R e f = " i 1 0 3 2 0 " / > < d 1 p 1 : U U I D > B v p U m W C g N x w r < / d 1 p 1 : U U I D > < d 1 p 1 : _ c o n t e x t C o l l e c t i o n s > < d 2 : K e y V a l u e O f a n y T y p e C o m p o n e n t C o l l e c t i o n O f a n y T y p e g W H h t R N j > < d 2 : K e y   z : R e f = " i 3 2 " / > < d 2 : V a l u e   z : I d = " i 1 0 3 2 6 " > < d 1 p 1 : U U I D > X W Q U B s y a e 5 U 1 < / d 1 p 1 : U U I D > < d 1 p 1 : _ e l e m e n t s > < d 2 : a n y T y p e   z : I d = " i 1 0 3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0 3 2 0 " / > < d 1 p 1 : U U I D > U 9 z E 0 Q q Z 5 c X j < / d 1 p 1 : U U I D > < d 1 p 1 : _ p r o p e r t i e s   z : I d = " i 1 0 3 2 8 "   i : t y p e = " d 1 p 1 : M D M P r o p e r t i e s " > < d 1 p 1 : P a r e n t   z : R e f = " i 1 0 3 2 7 " / > < d 1 p 1 : U U I D > N K p A Y Q B r 3 Z R Y < / d 1 p 1 : U U I D > < d 1 p 1 : _ c o n t e x t C o l l e c t i o n s > < d 2 : K e y V a l u e O f a n y T y p e C o m p o n e n t C o l l e c t i o n O f a n y T y p e g W H h t R N j > < d 2 : K e y   z : R e f = " i 3 2 " / > < d 2 : V a l u e   z : I d = " i 1 0 3 2 9 " > < d 1 p 1 : U U I D > G 6 Y E k B q V N v S q < / d 1 p 1 : U U I D > < d 1 p 1 : _ e l e m e n t s > < d 2 : a n y T y p e   z : I d = " i 1 0 3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2 7 " / > < d 1 p 1 : U U I D > l k 7 d P W y F o P P 4 < / d 1 p 1 : U U I D > < d 1 p 1 : C o n t a i n e r   z : R e f = " i 1 0 3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 N 8 l w J k W G h S D g ? S h e e t 1 ! R 3 5 4 9 C 1 : R 3 5 5 0 C 1 / 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3 1 "   i : t y p e = " d 1 p 1 : L a b e l " > < d 1 p 1 : P a r e n t   z : R e f = " i 1 0 3 2 7 " / > < d 1 p 1 : U U I D > W z W q O X f 9 8 s v r 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0 3 2 0 " / > < d 1 p 1 : U U I D > N X K h g N 2 L H j 9 H < / d 1 p 1 : U U I D > < d 1 p 1 : _ p r o p e r t i e s   z : I d = " i 1 0 3 3 3 "   i : t y p e = " d 1 p 1 : M D M P r o p e r t i e s " > < d 1 p 1 : P a r e n t   z : R e f = " i 1 0 3 3 2 " / > < d 1 p 1 : U U I D > J H c c 6 Q D b 4 I S 8 < / d 1 p 1 : U U I D > < d 1 p 1 : _ c o n t e x t C o l l e c t i o n s > < d 2 : K e y V a l u e O f a n y T y p e C o m p o n e n t C o l l e c t i o n O f a n y T y p e g W H h t R N j > < d 2 : K e y   z : R e f = " i 3 2 " / > < d 2 : V a l u e   z : I d = " i 1 0 3 3 4 " > < d 1 p 1 : U U I D > O a Y D 9 l k g 1 9 S z < / d 1 p 1 : U U I D > < d 1 p 1 : _ e l e m e n t s > < d 2 : a n y T y p e   z : I d = " i 1 0 3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3 2 " / > < d 1 p 1 : U U I D > P i c i l L u 1 s e 1 d < / d 1 p 1 : U U I D > < d 1 p 1 : C o n t a i n e r   z : R e f = " i 1 0 3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 N 8 l w J k W G h S D g ? S h e e t 1 ! R 3 5 5 1 C 1 : R 3 5 5 2 C 1 / 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3 6 "   i : t y p e = " d 1 p 1 : L a b e l " > < d 1 p 1 : P a r e n t   z : R e f = " i 1 0 3 3 2 " / > < d 1 p 1 : U U I D > I q W Z c n B 2 z O 5 D 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0 3 2 0 " / > < d 1 p 1 : U U I D > x 4 u e v g J 6 Y u 6 w < / d 1 p 1 : U U I D > < d 1 p 1 : _ p r o p e r t i e s   z : I d = " i 1 0 3 3 8 "   i : t y p e = " d 1 p 1 : M D M P r o p e r t i e s " > < d 1 p 1 : P a r e n t   z : R e f = " i 1 0 3 3 7 " / > < d 1 p 1 : U U I D > d O Z 6 r 2 v l R 9 L 0 < / d 1 p 1 : U U I D > < d 1 p 1 : _ c o n t e x t C o l l e c t i o n s > < d 2 : K e y V a l u e O f a n y T y p e C o m p o n e n t C o l l e c t i o n O f a n y T y p e g W H h t R N j > < d 2 : K e y   z : R e f = " i 3 2 " / > < d 2 : V a l u e   z : I d = " i 1 0 3 3 9 " > < d 1 p 1 : U U I D > y v G C p u C M z o I Y < / d 1 p 1 : U U I D > < d 1 p 1 : _ e l e m e n t s > < d 2 : a n y T y p e   z : I d = " i 1 0 3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3 7 " / > < d 1 p 1 : U U I D > q g 0 t Y a Q y h 5 f w < / d 1 p 1 : U U I D > < d 1 p 1 : C o n t a i n e r   z : R e f = " i 1 0 3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 N 8 l w J k W G h S D g ? S h e e t 1 ! R 3 5 5 3 C 1 : R 3 5 5 4 C 1 / 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4 1 "   i : t y p e = " d 1 p 1 : L a b e l " > < d 1 p 1 : P a r e n t   z : R e f = " i 1 0 3 3 7 " / > < d 1 p 1 : U U I D > I x n d q S O b t k F M 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4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0 3 2 0 " / > < d 1 p 1 : U U I D > I y j M F 9 H I f J V M < / d 1 p 1 : U U I D > < d 1 p 1 : _ p r o p e r t i e s   z : I d = " i 1 0 3 4 3 "   i : t y p e = " d 1 p 1 : M D M P r o p e r t i e s " > < d 1 p 1 : P a r e n t   z : R e f = " i 1 0 3 4 2 " / > < d 1 p 1 : U U I D > K n z B O s h U X n k 1 < / d 1 p 1 : U U I D > < d 1 p 1 : _ c o n t e x t C o l l e c t i o n s > < d 2 : K e y V a l u e O f a n y T y p e C o m p o n e n t C o l l e c t i o n O f a n y T y p e g W H h t R N j > < d 2 : K e y   z : R e f = " i 3 2 " / > < d 2 : V a l u e   z : I d = " i 1 0 3 4 4 " > < d 1 p 1 : U U I D > E r N 8 c r o 4 F A H L < / d 1 p 1 : U U I D > < d 1 p 1 : _ e l e m e n t s > < d 2 : a n y T y p e   z : I d = " i 1 0 3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4 2 " / > < d 1 p 1 : U U I D > B C M 2 t X S C Q U 1 C < / d 1 p 1 : U U I D > < d 1 p 1 : C o n t a i n e r   z : R e f = " i 1 0 3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 N 8 l w J k W G h S D g ? S h e e t 1 ! R 3 5 5 5 C 1 : R 3 5 5 6 C 1 / 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4 6 "   i : t y p e = " d 1 p 1 : L a b e l " > < d 1 p 1 : P a r e n t   z : R e f = " i 1 0 3 4 2 " / > < d 1 p 1 : U U I D > d a Q 0 t g T A c a u b 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0 3 2 0 " / > < d 1 p 1 : U U I D > h 7 U H n n k f u C M Z < / d 1 p 1 : U U I D > < d 1 p 1 : _ p r o p e r t i e s   z : I d = " i 1 0 3 4 8 "   i : t y p e = " d 1 p 1 : M D M P r o p e r t i e s " > < d 1 p 1 : P a r e n t   z : R e f = " i 1 0 3 4 7 " / > < d 1 p 1 : U U I D > v A 8 H H z B M 5 9 o r < / d 1 p 1 : U U I D > < d 1 p 1 : _ c o n t e x t C o l l e c t i o n s > < d 2 : K e y V a l u e O f a n y T y p e C o m p o n e n t C o l l e c t i o n O f a n y T y p e g W H h t R N j > < d 2 : K e y   z : R e f = " i 3 2 " / > < d 2 : V a l u e   z : I d = " i 1 0 3 4 9 " > < d 1 p 1 : U U I D > K S W 1 S k r M f n A M < / d 1 p 1 : U U I D > < d 1 p 1 : _ e l e m e n t s > < d 2 : a n y T y p e   z : I d = " i 1 0 3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4 7 " / > < d 1 p 1 : U U I D > a q l 9 U h l w 1 L D b < / d 1 p 1 : U U I D > < d 1 p 1 : C o n t a i n e r   z : R e f = " i 1 0 3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 N 8 l w J k W G h S D g ? S h e e t 1 ! R 3 5 5 7 C 1 : R 3 5 5 8 C 1 / 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5 1 "   i : t y p e = " d 1 p 1 : L a b e l " > < d 1 p 1 : P a r e n t   z : R e f = " i 1 0 3 4 7 " / > < d 1 p 1 : U U I D > i v 6 1 A P w g O 2 G P 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0 3 2 0 " / > < d 1 p 1 : U U I D > x x t q r l 6 e Q n x e < / d 1 p 1 : U U I D > < d 1 p 1 : _ p r o p e r t i e s   z : I d = " i 1 0 3 5 3 "   i : t y p e = " d 1 p 1 : M D M P r o p e r t i e s " > < d 1 p 1 : P a r e n t   z : R e f = " i 1 0 3 5 2 " / > < d 1 p 1 : U U I D > l g y Q 9 5 P B Z f p b < / d 1 p 1 : U U I D > < d 1 p 1 : _ c o n t e x t C o l l e c t i o n s > < d 2 : K e y V a l u e O f a n y T y p e C o m p o n e n t C o l l e c t i o n O f a n y T y p e g W H h t R N j > < d 2 : K e y   z : R e f = " i 3 2 " / > < d 2 : V a l u e   z : I d = " i 1 0 3 5 4 " > < d 1 p 1 : U U I D > B b v q o o h S A x n b < / d 1 p 1 : U U I D > < d 1 p 1 : _ e l e m e n t s > < d 2 : a n y T y p e   z : I d = " i 1 0 3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5 2 " / > < d 1 p 1 : U U I D > L B 2 Z Z 1 1 B P 4 I w < / d 1 p 1 : U U I D > < d 1 p 1 : C o n t a i n e r   z : R e f = " i 1 0 3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 N 8 l w J k W G h S D g ? S h e e t 1 ! R 3 5 5 9 C 1 : R 3 5 6 0 C 1 / 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5 6 "   i : t y p e = " d 1 p 1 : L a b e l " > < d 1 p 1 : P a r e n t   z : R e f = " i 1 0 3 5 2 " / > < d 1 p 1 : U U I D > R X 1 W 3 g W B 8 c 8 f 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0 3 2 0 " / > < d 1 p 1 : U U I D > F G h l Z O w B 5 L 0 z < / d 1 p 1 : U U I D > < d 1 p 1 : _ p r o p e r t i e s   z : I d = " i 1 0 3 5 8 "   i : t y p e = " d 1 p 1 : M D M P r o p e r t i e s " > < d 1 p 1 : P a r e n t   z : R e f = " i 1 0 3 5 7 " / > < d 1 p 1 : U U I D > o b N k X 8 y 9 A K 8 1 < / d 1 p 1 : U U I D > < d 1 p 1 : _ c o n t e x t C o l l e c t i o n s > < d 2 : K e y V a l u e O f a n y T y p e C o m p o n e n t C o l l e c t i o n O f a n y T y p e g W H h t R N j > < d 2 : K e y   z : R e f = " i 3 2 " / > < d 2 : V a l u e   z : I d = " i 1 0 3 5 9 " > < d 1 p 1 : U U I D > o 4 H M p w a 5 3 W C 7 < / d 1 p 1 : U U I D > < d 1 p 1 : _ e l e m e n t s > < d 2 : a n y T y p e   z : I d = " i 1 0 3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5 7 " / > < d 1 p 1 : U U I D > D 1 n h p o L G T 8 1 N < / d 1 p 1 : U U I D > < d 1 p 1 : C o n t a i n e r   z : R e f = " i 1 0 3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 N 8 l w J k W G h S D g ? S h e e t 1 ! R 3 5 6 1 C 1 : R 3 5 6 2 C 1 / 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6 1 "   i : t y p e = " d 1 p 1 : L a b e l " > < d 1 p 1 : P a r e n t   z : R e f = " i 1 0 3 5 7 " / > < d 1 p 1 : U U I D > h 2 F x u H o J i E 3 M 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0 3 2 0 " / > < d 1 p 1 : U U I D > U R 1 q 9 l J i w 5 2 S < / d 1 p 1 : U U I D > < d 1 p 1 : _ p r o p e r t i e s   z : I d = " i 1 0 3 6 3 "   i : t y p e = " d 1 p 1 : M D M P r o p e r t i e s " > < d 1 p 1 : P a r e n t   z : R e f = " i 1 0 3 6 2 " / > < d 1 p 1 : U U I D > W 6 4 C 9 n b D C 8 n e < / d 1 p 1 : U U I D > < d 1 p 1 : _ c o n t e x t C o l l e c t i o n s > < d 2 : K e y V a l u e O f a n y T y p e C o m p o n e n t C o l l e c t i o n O f a n y T y p e g W H h t R N j > < d 2 : K e y   z : R e f = " i 3 2 " / > < d 2 : V a l u e   z : I d = " i 1 0 3 6 4 " > < d 1 p 1 : U U I D > m o W d f M 1 b Z P g h < / d 1 p 1 : U U I D > < d 1 p 1 : _ e l e m e n t s > < d 2 : a n y T y p e   z : I d = " i 1 0 3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6 2 " / > < d 1 p 1 : U U I D > S Q V W 8 1 k y B 4 w s < / d 1 p 1 : U U I D > < d 1 p 1 : C o n t a i n e r   z : R e f = " i 1 0 3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 N 8 l w J k W G h S D g ? S h e e t 1 ! R 3 5 6 3 C 1 : R 3 5 6 4 C 1 / 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6 6 "   i : t y p e = " d 1 p 1 : L a b e l " > < d 1 p 1 : P a r e n t   z : R e f = " i 1 0 3 6 2 " / > < d 1 p 1 : U U I D > z 1 Z T e k f t A x h 6 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0 3 2 0 " / > < d 1 p 1 : U U I D > j i g F K E n j 1 j c T < / d 1 p 1 : U U I D > < d 1 p 1 : _ p r o p e r t i e s   z : I d = " i 1 0 3 6 8 "   i : t y p e = " d 1 p 1 : M D M P r o p e r t i e s " > < d 1 p 1 : P a r e n t   z : R e f = " i 1 0 3 6 7 " / > < d 1 p 1 : U U I D > s Y 6 Q 4 8 4 F O I w B < / d 1 p 1 : U U I D > < d 1 p 1 : _ c o n t e x t C o l l e c t i o n s > < d 2 : K e y V a l u e O f a n y T y p e C o m p o n e n t C o l l e c t i o n O f a n y T y p e g W H h t R N j > < d 2 : K e y   z : R e f = " i 3 2 " / > < d 2 : V a l u e   z : I d = " i 1 0 3 6 9 " > < d 1 p 1 : U U I D > O t m G F c z M a X r t < / d 1 p 1 : U U I D > < d 1 p 1 : _ e l e m e n t s > < d 2 : a n y T y p e   z : I d = " i 1 0 3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6 7 " / > < d 1 p 1 : U U I D > O F E K Z z c 0 1 p m G < / d 1 p 1 : U U I D > < d 1 p 1 : C o n t a i n e r   z : R e f = " i 1 0 3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 N 8 l w J k W G h S D g ? S h e e t 1 ! R 3 5 6 5 C 1 : R 3 5 6 6 C 1 / 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7 1 "   i : t y p e = " d 1 p 1 : L a b e l " > < d 1 p 1 : P a r e n t   z : R e f = " i 1 0 3 6 7 " / > < d 1 p 1 : U U I D > i 8 e I I 9 d a b F W k 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0 3 2 0 " / > < d 1 p 1 : U U I D > x 3 2 y t C t j b w C k < / d 1 p 1 : U U I D > < d 1 p 1 : _ p r o p e r t i e s   z : I d = " i 1 0 3 7 3 "   i : t y p e = " d 1 p 1 : M D M P r o p e r t i e s " > < d 1 p 1 : P a r e n t   z : R e f = " i 1 0 3 7 2 " / > < d 1 p 1 : U U I D > M n g a U b T N f T E Q < / d 1 p 1 : U U I D > < d 1 p 1 : _ c o n t e x t C o l l e c t i o n s > < d 2 : K e y V a l u e O f a n y T y p e C o m p o n e n t C o l l e c t i o n O f a n y T y p e g W H h t R N j > < d 2 : K e y   z : R e f = " i 3 2 " / > < d 2 : V a l u e   z : I d = " i 1 0 3 7 4 " > < d 1 p 1 : U U I D > O d t k G j R e s O 8 0 < / d 1 p 1 : U U I D > < d 1 p 1 : _ e l e m e n t s > < d 2 : a n y T y p e   z : I d = " i 1 0 3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7 2 " / > < d 1 p 1 : U U I D > u u q a r 6 J n G f 2 d < / d 1 p 1 : U U I D > < d 1 p 1 : C o n t a i n e r   z : R e f = " i 1 0 3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 N 8 l w J k W G h S D g ? S h e e t 1 ! R 3 5 6 7 C 1 : R 3 5 6 8 C 1 / 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7 6 "   i : t y p e = " d 1 p 1 : L a b e l " > < d 1 p 1 : P a r e n t   z : R e f = " i 1 0 3 7 2 " / > < d 1 p 1 : U U I D > r e s G 8 9 5 3 5 3 Z f 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3 7 7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0 2 1 5 " / > < d 1 p 1 : U U I D > n U K a 4 G O r 7 8 G x < / d 1 p 1 : U U I D > < d 1 p 1 : _ p r o p e r t i e s   z : I d = " i 1 0 3 7 8 "   i : t y p e = " d 1 p 1 : M D M P r o p e r t i e s " > < d 1 p 1 : P a r e n t   z : R e f = " i 1 0 3 7 7 " / > < d 1 p 1 : U U I D > x Y 1 9 E e O 8 A z 3 5 < / d 1 p 1 : U U I D > < d 1 p 1 : _ c o n t e x t C o l l e c t i o n s > < d 2 : K e y V a l u e O f a n y T y p e C o m p o n e n t C o l l e c t i o n O f a n y T y p e g W H h t R N j > < d 2 : K e y   z : R e f = " i 3 2 " / > < d 2 : V a l u e   z : I d = " i 1 0 3 7 9 " > < d 1 p 1 : U U I D > F 1 t T X I Z A o q g k < / d 1 p 1 : U U I D > < d 1 p 1 : _ e l e m e n t s > < d 2 : a n y T y p e   z : I d = " i 1 0 3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7 7 " / > < d 1 p 1 : U U I D > n 3 h i K b K x m P n t < / d 1 p 1 : U U I D > < d 1 p 1 : C o n t a i n e r   z : R e f = " i 1 0 3 7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3 8 1 "   i : t y p e = " d 1 p 1 : L a b e l " > < d 1 p 1 : P a r e n t   z : R e f = " i 1 0 3 7 7 " / > < d 1 p 1 : U U I D > b 3 C H h W e 2 Y 5 Z e 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3 8 2 "   i : t y p e = " d 1 p 1 : E l e m e n t s " > < d 1 p 1 : P a r e n t   z : R e f = " i 1 0 3 7 7 " / > < d 1 p 1 : U U I D > Q E R X V D 7 y h 1 d U < / d 1 p 1 : U U I D > < d 1 p 1 : _ c o n t e x t C o l l e c t i o n s > < d 2 : K e y V a l u e O f a n y T y p e C o m p o n e n t C o l l e c t i o n O f a n y T y p e g W H h t R N j > < d 2 : K e y   z : R e f = " i 3 2 " / > < d 2 : V a l u e   z : I d = " i 1 0 3 8 3 " > < d 1 p 1 : U U I D > D K b 0 i a 4 7 C X G 0 < / d 1 p 1 : U U I D > < d 1 p 1 : _ e l e m e n t s > < d 2 : a n y T y p e   z : I d = " i 1 0 3 8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0 3 7 7 " / > < d 1 p 1 : U U I D > r 2 W 3 A S P 1 C l O i < / d 1 p 1 : U U I D > < d 1 p 1 : _ p r o p e r t i e s   z : I d = " i 1 0 3 8 5 "   i : t y p e = " d 1 p 1 : M D M P r o p e r t i e s " > < d 1 p 1 : P a r e n t   z : R e f = " i 1 0 3 8 4 " / > < d 1 p 1 : U U I D > j S Z O A A 0 F 1 u T y < / d 1 p 1 : U U I D > < d 1 p 1 : _ c o n t e x t C o l l e c t i o n s > < d 2 : K e y V a l u e O f a n y T y p e C o m p o n e n t C o l l e c t i o n O f a n y T y p e g W H h t R N j > < d 2 : K e y   z : R e f = " i 3 2 " / > < d 2 : V a l u e   z : I d = " i 1 0 3 8 6 " > < d 1 p 1 : U U I D > L 0 P 8 F 1 0 Q 2 S O L < / d 1 p 1 : U U I D > < d 1 p 1 : _ e l e m e n t s > < d 2 : a n y T y p e   z : I d = " i 1 0 3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8 4 " / > < d 1 p 1 : U U I D > x q y j p H U 1 Q A n F < / d 1 p 1 : U U I D > < d 1 p 1 : C o n t a i n e r   z : R e f = " i 1 0 3 8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 N 8 l w J k W G h S D g ? S h e e t 1 ! R 3 5 7 0 C 1 : R 3 5 7 1 C 1 / 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2 " / > < d 1 p 1 : _ l a b e l s > < d 2 : K e y V a l u e O f s t r i n g a n y T y p e > < d 2 : K e y > L a b e l < / d 2 : K e y > < d 2 : V a l u e   z : I d = " i 1 0 3 8 8 "   i : t y p e = " d 1 p 1 : L a b e l " > < d 1 p 1 : P a r e n t   z : R e f = " i 1 0 3 8 4 " / > < d 1 p 1 : U U I D > A k 1 F r j b e 5 3 x S 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3 8 9 "   i : t y p e = " d 1 p 1 : E l e m e n t s " > < d 1 p 1 : P a r e n t   z : R e f = " i 1 0 3 8 4 " / > < d 1 p 1 : U U I D > f I Q H 6 f S J y M R p < / d 1 p 1 : U U I D > < d 1 p 1 : _ c o n t e x t C o l l e c t i o n s > < d 2 : K e y V a l u e O f a n y T y p e C o m p o n e n t C o l l e c t i o n O f a n y T y p e g W H h t R N j > < d 2 : K e y   z : R e f = " i 3 2 " / > < d 2 : V a l u e   z : I d = " i 1 0 3 9 0 " > < d 1 p 1 : U U I D > x r n m 8 t K C j L S 1 < / d 1 p 1 : U U I D > < d 1 p 1 : _ e l e m e n t s > < d 2 : a n y T y p e   z : I d = " i 1 0 3 9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0 3 8 4 " / > < d 1 p 1 : U U I D > B H 3 h T F v 1 7 x N v < / d 1 p 1 : U U I D > < d 1 p 1 : _ p r o p e r t i e s   z : I d = " i 1 0 3 9 2 "   i : t y p e = " d 1 p 1 : M D M P r o p e r t i e s " > < d 1 p 1 : P a r e n t   z : R e f = " i 1 0 3 9 1 " / > < d 1 p 1 : U U I D > l L A n 1 b u B k t V U < / d 1 p 1 : U U I D > < d 1 p 1 : _ c o n t e x t C o l l e c t i o n s > < d 2 : K e y V a l u e O f a n y T y p e C o m p o n e n t C o l l e c t i o n O f a n y T y p e g W H h t R N j > < d 2 : K e y   z : R e f = " i 3 2 " / > < d 2 : V a l u e   z : I d = " i 1 0 3 9 3 " > < d 1 p 1 : U U I D > J M r v a W 1 Y D N R V < / d 1 p 1 : U U I D > < d 1 p 1 : _ e l e m e n t s > < d 2 : a n y T y p e   z : I d = " i 1 0 3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9 1 " / > < d 1 p 1 : U U I D > K Q b t Z d i M N K P 3 < / d 1 p 1 : U U I D > < d 1 p 1 : C o n t a i n e r   z : R e f = " i 1 0 3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 N 8 l w J k W G h S D g ? S h e e t 1 ! R 3 5 7 2 C 1 : R 3 5 7 3 C 1 / 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9 " / > < d 1 p 1 : _ l a b e l s > < d 2 : K e y V a l u e O f s t r i n g a n y T y p e > < d 2 : K e y > L a b e l < / d 2 : K e y > < d 2 : V a l u e   z : I d = " i 1 0 3 9 5 "   i : t y p e = " d 1 p 1 : L a b e l " > < d 1 p 1 : P a r e n t   z : R e f = " i 1 0 3 9 1 " / > < d 1 p 1 : U U I D > i 4 L 0 I 5 U K d 1 B q 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9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0 3 8 4 " / > < d 1 p 1 : U U I D > B C q w 6 j h D 7 o q n < / d 1 p 1 : U U I D > < d 1 p 1 : _ p r o p e r t i e s   z : I d = " i 1 0 3 9 7 "   i : t y p e = " d 1 p 1 : M D M P r o p e r t i e s " > < d 1 p 1 : P a r e n t   z : R e f = " i 1 0 3 9 6 " / > < d 1 p 1 : U U I D > r N a b j N m O U e X c < / d 1 p 1 : U U I D > < d 1 p 1 : _ c o n t e x t C o l l e c t i o n s > < d 2 : K e y V a l u e O f a n y T y p e C o m p o n e n t C o l l e c t i o n O f a n y T y p e g W H h t R N j > < d 2 : K e y   z : R e f = " i 3 2 " / > < d 2 : V a l u e   z : I d = " i 1 0 3 9 8 " > < d 1 p 1 : U U I D > W j a 3 K O B f 4 p Z k < / d 1 p 1 : U U I D > < d 1 p 1 : _ e l e m e n t s > < d 2 : a n y T y p e   z : I d = " i 1 0 3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9 6 " / > < d 1 p 1 : U U I D > A A m G K J G B 6 y 4 N < / d 1 p 1 : U U I D > < d 1 p 1 : C o n t a i n e r   z : R e f = " i 1 0 3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 N 8 l w J k W G h S D g ? S h e e t 1 ! R 3 5 7 4 C 1 : R 3 5 7 5 C 1 / 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9 " / > < d 1 p 1 : _ l a b e l s > < d 2 : K e y V a l u e O f s t r i n g a n y T y p e > < d 2 : K e y > L a b e l < / d 2 : K e y > < d 2 : V a l u e   z : I d = " i 1 0 4 0 0 "   i : t y p e = " d 1 p 1 : L a b e l " > < d 1 p 1 : P a r e n t   z : R e f = " i 1 0 3 9 6 " / > < d 1 p 1 : U U I D > d U 3 u b A m A P j 4 c 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0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0 3 8 4 " / > < d 1 p 1 : U U I D > F n d F b Z a 4 k O I h < / d 1 p 1 : U U I D > < d 1 p 1 : _ p r o p e r t i e s   z : I d = " i 1 0 4 0 2 "   i : t y p e = " d 1 p 1 : M D M P r o p e r t i e s " > < d 1 p 1 : P a r e n t   z : R e f = " i 1 0 4 0 1 " / > < d 1 p 1 : U U I D > w Z 0 1 m C A u 1 8 S 1 < / d 1 p 1 : U U I D > < d 1 p 1 : _ c o n t e x t C o l l e c t i o n s > < d 2 : K e y V a l u e O f a n y T y p e C o m p o n e n t C o l l e c t i o n O f a n y T y p e g W H h t R N j > < d 2 : K e y   z : R e f = " i 3 2 " / > < d 2 : V a l u e   z : I d = " i 1 0 4 0 3 " > < d 1 p 1 : U U I D > C p B 9 I u 8 L y 0 b i < / d 1 p 1 : U U I D > < d 1 p 1 : _ e l e m e n t s > < d 2 : a n y T y p e   z : I d = " i 1 0 4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0 1 " / > < d 1 p 1 : U U I D > f g D L X W g n p N 7 v < / d 1 p 1 : U U I D > < d 1 p 1 : C o n t a i n e r   z : R e f = " i 1 0 4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 N 8 l w J k W G h S D g ? S h e e t 1 ! R 3 5 7 6 C 1 : R 3 5 7 7 C 1 / 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9 " / > < d 1 p 1 : _ l a b e l s > < d 2 : K e y V a l u e O f s t r i n g a n y T y p e > < d 2 : K e y > L a b e l < / d 2 : K e y > < d 2 : V a l u e   z : I d = " i 1 0 4 0 5 "   i : t y p e = " d 1 p 1 : L a b e l " > < d 1 p 1 : P a r e n t   z : R e f = " i 1 0 4 0 1 " / > < d 1 p 1 : U U I D > c r i Q E H a V M W v U 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0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0 3 8 4 " / > < d 1 p 1 : U U I D > f p J i l f y S e G m s < / d 1 p 1 : U U I D > < d 1 p 1 : _ p r o p e r t i e s   z : I d = " i 1 0 4 0 7 "   i : t y p e = " d 1 p 1 : M D M P r o p e r t i e s " > < d 1 p 1 : P a r e n t   z : R e f = " i 1 0 4 0 6 " / > < d 1 p 1 : U U I D > U K 3 1 o q s B t w D g < / d 1 p 1 : U U I D > < d 1 p 1 : _ c o n t e x t C o l l e c t i o n s > < d 2 : K e y V a l u e O f a n y T y p e C o m p o n e n t C o l l e c t i o n O f a n y T y p e g W H h t R N j > < d 2 : K e y   z : R e f = " i 3 2 " / > < d 2 : V a l u e   z : I d = " i 1 0 4 0 8 " > < d 1 p 1 : U U I D > G H 1 N z t Z G 8 R P G < / d 1 p 1 : U U I D > < d 1 p 1 : _ e l e m e n t s > < d 2 : a n y T y p e   z : I d = " i 1 0 4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0 6 " / > < d 1 p 1 : U U I D > z 0 W h d q L z s R k 7 < / d 1 p 1 : U U I D > < d 1 p 1 : C o n t a i n e r   z : R e f = " i 1 0 4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 N 8 l w J k W G h S D g ? S h e e t 1 ! R 3 5 7 8 C 1 : R 3 5 7 9 C 1 / 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9 " / > < d 1 p 1 : _ l a b e l s > < d 2 : K e y V a l u e O f s t r i n g a n y T y p e > < d 2 : K e y > L a b e l < / d 2 : K e y > < d 2 : V a l u e   z : I d = " i 1 0 4 1 0 "   i : t y p e = " d 1 p 1 : L a b e l " > < d 1 p 1 : P a r e n t   z : R e f = " i 1 0 4 0 6 " / > < d 1 p 1 : U U I D > P p d 8 U A i b F 1 C 1 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4 1 1 "   i : t y p e = " d 1 p 1 : E l e m e n t " > < d 1 p 1 : N a m e > R & a m p ; 2 3 3 ; g i o n < / d 1 p 1 : N a m e > < d 1 p 1 : O b j e c t T y p e > E l e m e n t < / d 1 p 1 : O b j e c t T y p e > < d 1 p 1 : P a r e n t   z : R e f = " i 1 0 2 1 5 " / > < d 1 p 1 : U U I D > l S U G T 4 h O Q 9 a 3 < / d 1 p 1 : U U I D > < d 1 p 1 : _ p r o p e r t i e s   z : I d = " i 1 0 4 1 2 "   i : t y p e = " d 1 p 1 : M D M P r o p e r t i e s " > < d 1 p 1 : P a r e n t   z : R e f = " i 1 0 4 1 1 " / > < d 1 p 1 : U U I D > r G h H I Z 0 0 c h E P < / d 1 p 1 : U U I D > < d 1 p 1 : _ c o n t e x t C o l l e c t i o n s > < d 2 : K e y V a l u e O f a n y T y p e C o m p o n e n t C o l l e c t i o n O f a n y T y p e g W H h t R N j > < d 2 : K e y   z : R e f = " i 3 2 " / > < d 2 : V a l u e   z : I d = " i 1 0 4 1 3 " > < d 1 p 1 : U U I D > Y S y 5 y 1 w H 4 y 3 z < / d 1 p 1 : U U I D > < d 1 p 1 : _ e l e m e n t s > < d 2 : a n y T y p e   z : I d = " i 1 0 4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1 1 " / > < d 1 p 1 : U U I D > Q K j C k O z 1 h 4 X t < / d 1 p 1 : U U I D > < d 1 p 1 : C o n t a i n e r   z : R e f = " i 1 0 4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 N 8 l w J k W G h S D g ? S h e e t 1 ! R 3 5 8 0 C 1 / 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4 1 5 "   i : t y p e = " d 1 p 1 : L a b e l " > < d 1 p 1 : P a r e n t   z : R e f = " i 1 0 4 1 1 " / > < d 1 p 1 : U U I D > X D y C U Z k T O j z D 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4 1 6 "   i : t y p e = " d 1 p 1 : E l e m e n t s " > < d 1 p 1 : P a r e n t   z : R e f = " i 1 0 4 1 1 " / > < d 1 p 1 : U U I D > g E f x 1 7 E S p d y G < / d 1 p 1 : U U I D > < d 1 p 1 : _ c o n t e x t C o l l e c t i o n s > < d 2 : K e y V a l u e O f a n y T y p e C o m p o n e n t C o l l e c t i o n O f a n y T y p e g W H h t R N j > < d 2 : K e y   z : R e f = " i 3 2 " / > < d 2 : V a l u e   z : I d = " i 1 0 4 1 7 " > < d 1 p 1 : U U I D > G 1 g l G p T L d 7 e P < / d 1 p 1 : U U I D > < d 1 p 1 : _ e l e m e n t s > < d 2 : a n y T y p e   z : I d = " i 1 0 4 1 8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0 4 1 1 " / > < d 1 p 1 : U U I D > V v Y T 4 H O r d x P 2 < / d 1 p 1 : U U I D > < d 1 p 1 : _ p r o p e r t i e s   z : I d = " i 1 0 4 1 9 "   i : t y p e = " d 1 p 1 : M D M P r o p e r t i e s " > < d 1 p 1 : P a r e n t   z : R e f = " i 1 0 4 1 8 " / > < d 1 p 1 : U U I D > K S 8 k c a o c v H E K < / d 1 p 1 : U U I D > < d 1 p 1 : _ c o n t e x t C o l l e c t i o n s > < d 2 : K e y V a l u e O f a n y T y p e C o m p o n e n t C o l l e c t i o n O f a n y T y p e g W H h t R N j > < d 2 : K e y   z : R e f = " i 3 2 " / > < d 2 : V a l u e   z : I d = " i 1 0 4 2 0 " > < d 1 p 1 : U U I D > t Q A 1 f d D C M t y 8 < / d 1 p 1 : U U I D > < d 1 p 1 : _ e l e m e n t s > < d 2 : a n y T y p e   z : I d = " i 1 0 4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1 8 " / > < d 1 p 1 : U U I D > r x P N t O s i 5 E u g < / d 1 p 1 : U U I D > < d 1 p 1 : C o n t a i n e r   z : R e f = " i 1 0 4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 N 8 l w J k W G h S D g ? S h e e t 1 ! R 3 5 8 1 C 1 : R 3 5 8 2 C 1 / 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1 6 " / > < d 1 p 1 : _ l a b e l s > < d 2 : K e y V a l u e O f s t r i n g a n y T y p e > < d 2 : K e y > L a b e l < / d 2 : K e y > < d 2 : V a l u e   z : I d = " i 1 0 4 2 2 "   i : t y p e = " d 1 p 1 : L a b e l " > < d 1 p 1 : P a r e n t   z : R e f = " i 1 0 4 1 8 " / > < d 1 p 1 : U U I D > B R Y H U I l U l o 4 Z 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4 2 3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0 4 1 1 " / > < d 1 p 1 : U U I D > g I N 6 0 b 9 8 F Y 1 c < / d 1 p 1 : U U I D > < d 1 p 1 : _ p r o p e r t i e s   z : I d = " i 1 0 4 2 4 "   i : t y p e = " d 1 p 1 : M D M P r o p e r t i e s " > < d 1 p 1 : P a r e n t   z : R e f = " i 1 0 4 2 3 " / > < d 1 p 1 : U U I D > s M q f J c E N F Z L U < / d 1 p 1 : U U I D > < d 1 p 1 : _ c o n t e x t C o l l e c t i o n s > < d 2 : K e y V a l u e O f a n y T y p e C o m p o n e n t C o l l e c t i o n O f a n y T y p e g W H h t R N j > < d 2 : K e y   z : R e f = " i 3 2 " / > < d 2 : V a l u e   z : I d = " i 1 0 4 2 5 " > < d 1 p 1 : U U I D > L 7 W E 2 U g e f A v p < / d 1 p 1 : U U I D > < d 1 p 1 : _ e l e m e n t s > < d 2 : a n y T y p e   z : I d = " i 1 0 4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2 3 " / > < d 1 p 1 : U U I D > I b t h Z h O y h f 9 S < / d 1 p 1 : U U I D > < d 1 p 1 : C o n t a i n e r   z : R e f = " i 1 0 4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 N 8 l w J k W G h S D g ? S h e e t 1 ! R 3 5 8 3 C 1 : R 3 5 8 4 C 1 / 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1 6 " / > < d 1 p 1 : _ l a b e l s > < d 2 : K e y V a l u e O f s t r i n g a n y T y p e > < d 2 : K e y > L a b e l < / d 2 : K e y > < d 2 : V a l u e   z : I d = " i 1 0 4 2 7 "   i : t y p e = " d 1 p 1 : L a b e l " > < d 1 p 1 : P a r e n t   z : R e f = " i 1 0 4 2 3 " / > < d 1 p 1 : U U I D > V r p I k p e o a 6 M F 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4 2 8 "   i : t y p e = " d 1 p 1 : E l e m e n t s " > < d 1 p 1 : P a r e n t   z : R e f = " i 1 0 4 2 3 " / > < d 1 p 1 : U U I D > H A u H 1 V Z y j x Y A < / d 1 p 1 : U U I D > < d 1 p 1 : _ c o n t e x t C o l l e c t i o n s > < d 2 : K e y V a l u e O f a n y T y p e C o m p o n e n t C o l l e c t i o n O f a n y T y p e g W H h t R N j > < d 2 : K e y   z : R e f = " i 3 2 " / > < d 2 : V a l u e   z : I d = " i 1 0 4 2 9 " > < d 1 p 1 : U U I D > e v K 1 V y V I 9 h y z < / d 1 p 1 : U U I D > < d 1 p 1 : _ e l e m e n t s > < d 2 : a n y T y p e   z : I d = " i 1 0 4 3 0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0 4 2 3 " / > < d 1 p 1 : U U I D > k 2 H v 8 D 1 I 1 g a c < / d 1 p 1 : U U I D > < d 1 p 1 : _ p r o p e r t i e s   z : I d = " i 1 0 4 3 1 "   i : t y p e = " d 1 p 1 : M D M P r o p e r t i e s " > < d 1 p 1 : P a r e n t   z : R e f = " i 1 0 4 3 0 " / > < d 1 p 1 : U U I D > p i 3 v p l 1 b m 5 9 v < / d 1 p 1 : U U I D > < d 1 p 1 : _ c o n t e x t C o l l e c t i o n s > < d 2 : K e y V a l u e O f a n y T y p e C o m p o n e n t C o l l e c t i o n O f a n y T y p e g W H h t R N j > < d 2 : K e y   z : R e f = " i 3 2 " / > < d 2 : V a l u e   z : I d = " i 1 0 4 3 2 " > < d 1 p 1 : U U I D > t o q l i Q A 1 c B U t < / d 1 p 1 : U U I D > < d 1 p 1 : _ e l e m e n t s > < d 2 : a n y T y p e   z : I d = " i 1 0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3 0 " / > < d 1 p 1 : U U I D > l h y j K X y t 8 D R U < / d 1 p 1 : U U I D > < d 1 p 1 : C o n t a i n e r   z : R e f = " i 1 0 4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 N 8 l w J k W G h S D g ? S h e e t 1 ! R 3 5 8 5 C 1 : R 3 5 8 6 C 1 / 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3 4 "   i : t y p e = " d 1 p 1 : L a b e l " > < d 1 p 1 : P a r e n t   z : R e f = " i 1 0 4 3 0 " / > < d 1 p 1 : U U I D > b t p X D D P E U t v L 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3 5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0 4 2 3 " / > < d 1 p 1 : U U I D > O 5 I e R m A D V B l b < / d 1 p 1 : U U I D > < d 1 p 1 : _ p r o p e r t i e s   z : I d = " i 1 0 4 3 6 "   i : t y p e = " d 1 p 1 : M D M P r o p e r t i e s " > < d 1 p 1 : P a r e n t   z : R e f = " i 1 0 4 3 5 " / > < d 1 p 1 : U U I D > W w 0 4 H T C P b 8 p w < / d 1 p 1 : U U I D > < d 1 p 1 : _ c o n t e x t C o l l e c t i o n s > < d 2 : K e y V a l u e O f a n y T y p e C o m p o n e n t C o l l e c t i o n O f a n y T y p e g W H h t R N j > < d 2 : K e y   z : R e f = " i 3 2 " / > < d 2 : V a l u e   z : I d = " i 1 0 4 3 7 " > < d 1 p 1 : U U I D > s n P R e I 1 w N K B H < / d 1 p 1 : U U I D > < d 1 p 1 : _ e l e m e n t s > < d 2 : a n y T y p e   z : I d = " i 1 0 4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3 5 " / > < d 1 p 1 : U U I D > o U Q O I Q x z X W K x < / d 1 p 1 : U U I D > < d 1 p 1 : C o n t a i n e r   z : R e f = " i 1 0 4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 N 8 l w J k W G h S D g ? S h e e t 1 ! R 3 5 8 7 C 1 : R 3 5 8 8 C 1 / 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3 9 "   i : t y p e = " d 1 p 1 : L a b e l " > < d 1 p 1 : P a r e n t   z : R e f = " i 1 0 4 3 5 " / > < d 1 p 1 : U U I D > F h m S 0 X X f I O w 4 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4 0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0 4 2 3 " / > < d 1 p 1 : U U I D > T o j w J e d d D 2 n X < / d 1 p 1 : U U I D > < d 1 p 1 : _ p r o p e r t i e s   z : I d = " i 1 0 4 4 1 "   i : t y p e = " d 1 p 1 : M D M P r o p e r t i e s " > < d 1 p 1 : P a r e n t   z : R e f = " i 1 0 4 4 0 " / > < d 1 p 1 : U U I D > W G u I 9 F R v 2 C s h < / d 1 p 1 : U U I D > < d 1 p 1 : _ c o n t e x t C o l l e c t i o n s > < d 2 : K e y V a l u e O f a n y T y p e C o m p o n e n t C o l l e c t i o n O f a n y T y p e g W H h t R N j > < d 2 : K e y   z : R e f = " i 3 2 " / > < d 2 : V a l u e   z : I d = " i 1 0 4 4 2 " > < d 1 p 1 : U U I D > H g O 0 M f G Q u s I x < / d 1 p 1 : U U I D > < d 1 p 1 : _ e l e m e n t s > < d 2 : a n y T y p e   z : I d = " i 1 0 4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4 0 " / > < d 1 p 1 : U U I D > C y G L M 1 Y f d c 1 Y < / d 1 p 1 : U U I D > < d 1 p 1 : C o n t a i n e r   z : R e f = " i 1 0 4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 N 8 l w J k W G h S D g ? S h e e t 1 ! R 3 5 8 9 C 1 : R 3 5 9 0 C 1 / 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4 4 "   i : t y p e = " d 1 p 1 : L a b e l " > < d 1 p 1 : P a r e n t   z : R e f = " i 1 0 4 4 0 " / > < d 1 p 1 : U U I D > u 9 S T y A d P 3 O 0 l 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4 5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0 4 2 3 " / > < d 1 p 1 : U U I D > l e P 9 l c P N J l 0 2 < / d 1 p 1 : U U I D > < d 1 p 1 : _ p r o p e r t i e s   z : I d = " i 1 0 4 4 6 "   i : t y p e = " d 1 p 1 : M D M P r o p e r t i e s " > < d 1 p 1 : P a r e n t   z : R e f = " i 1 0 4 4 5 " / > < d 1 p 1 : U U I D > U t x H 3 R P u n t G m < / d 1 p 1 : U U I D > < d 1 p 1 : _ c o n t e x t C o l l e c t i o n s > < d 2 : K e y V a l u e O f a n y T y p e C o m p o n e n t C o l l e c t i o n O f a n y T y p e g W H h t R N j > < d 2 : K e y   z : R e f = " i 3 2 " / > < d 2 : V a l u e   z : I d = " i 1 0 4 4 7 " > < d 1 p 1 : U U I D > B 6 n 2 P 3 D t 7 6 E L < / d 1 p 1 : U U I D > < d 1 p 1 : _ e l e m e n t s > < d 2 : a n y T y p e   z : I d = " i 1 0 4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4 5 " / > < d 1 p 1 : U U I D > z G i B o N D r q 0 b e < / d 1 p 1 : U U I D > < d 1 p 1 : C o n t a i n e r   z : R e f = " i 1 0 4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 N 8 l w J k W G h S D g ? S h e e t 1 ! R 3 5 9 1 C 1 : R 3 5 9 2 C 1 / 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4 9 "   i : t y p e = " d 1 p 1 : L a b e l " > < d 1 p 1 : P a r e n t   z : R e f = " i 1 0 4 4 5 " / > < d 1 p 1 : U U I D > G I C q 9 K m S J b P r 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5 0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0 4 2 3 " / > < d 1 p 1 : U U I D > z x f 3 8 m u z e 8 J Q < / d 1 p 1 : U U I D > < d 1 p 1 : _ p r o p e r t i e s   z : I d = " i 1 0 4 5 1 "   i : t y p e = " d 1 p 1 : M D M P r o p e r t i e s " > < d 1 p 1 : P a r e n t   z : R e f = " i 1 0 4 5 0 " / > < d 1 p 1 : U U I D > l 8 X c c Y K U s f J P < / d 1 p 1 : U U I D > < d 1 p 1 : _ c o n t e x t C o l l e c t i o n s > < d 2 : K e y V a l u e O f a n y T y p e C o m p o n e n t C o l l e c t i o n O f a n y T y p e g W H h t R N j > < d 2 : K e y   z : R e f = " i 3 2 " / > < d 2 : V a l u e   z : I d = " i 1 0 4 5 2 " > < d 1 p 1 : U U I D > L h P k Z H a c o l I x < / d 1 p 1 : U U I D > < d 1 p 1 : _ e l e m e n t s > < d 2 : a n y T y p e   z : I d = " i 1 0 4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5 0 " / > < d 1 p 1 : U U I D > l O G a p Z 5 M g I J R < / d 1 p 1 : U U I D > < d 1 p 1 : C o n t a i n e r   z : R e f = " i 1 0 4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 N 8 l w J k W G h S D g ? S h e e t 1 ! R 3 5 9 3 C 1 : R 3 5 9 4 C 1 / 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5 4 "   i : t y p e = " d 1 p 1 : L a b e l " > < d 1 p 1 : P a r e n t   z : R e f = " i 1 0 4 5 0 " / > < d 1 p 1 : U U I D > m L u 0 G y d J 9 x u Z 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5 5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0 4 2 3 " / > < d 1 p 1 : U U I D > h s w B A C M 6 N 3 5 X < / d 1 p 1 : U U I D > < d 1 p 1 : _ p r o p e r t i e s   z : I d = " i 1 0 4 5 6 "   i : t y p e = " d 1 p 1 : M D M P r o p e r t i e s " > < d 1 p 1 : P a r e n t   z : R e f = " i 1 0 4 5 5 " / > < d 1 p 1 : U U I D > a l Q k x v e f 7 T y H < / d 1 p 1 : U U I D > < d 1 p 1 : _ c o n t e x t C o l l e c t i o n s > < d 2 : K e y V a l u e O f a n y T y p e C o m p o n e n t C o l l e c t i o n O f a n y T y p e g W H h t R N j > < d 2 : K e y   z : R e f = " i 3 2 " / > < d 2 : V a l u e   z : I d = " i 1 0 4 5 7 " > < d 1 p 1 : U U I D > y e R j a 8 0 H 0 k t O < / d 1 p 1 : U U I D > < d 1 p 1 : _ e l e m e n t s > < d 2 : a n y T y p e   z : I d = " i 1 0 4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5 5 " / > < d 1 p 1 : U U I D > O u p S j 6 u F X 7 D y < / d 1 p 1 : U U I D > < d 1 p 1 : C o n t a i n e r   z : R e f = " i 1 0 4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 N 8 l w J k W G h S D g ? S h e e t 1 ! R 3 5 9 5 C 1 : R 3 5 9 6 C 1 / 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5 9 "   i : t y p e = " d 1 p 1 : L a b e l " > < d 1 p 1 : P a r e n t   z : R e f = " i 1 0 4 5 5 " / > < d 1 p 1 : U U I D > w G Z D o u r 0 Q W d D 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6 0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0 4 2 3 " / > < d 1 p 1 : U U I D > O r T P m o e B i a n b < / d 1 p 1 : U U I D > < d 1 p 1 : _ p r o p e r t i e s   z : I d = " i 1 0 4 6 1 "   i : t y p e = " d 1 p 1 : M D M P r o p e r t i e s " > < d 1 p 1 : P a r e n t   z : R e f = " i 1 0 4 6 0 " / > < d 1 p 1 : U U I D > s 1 q 3 H o 0 a a 8 c L < / d 1 p 1 : U U I D > < d 1 p 1 : _ c o n t e x t C o l l e c t i o n s > < d 2 : K e y V a l u e O f a n y T y p e C o m p o n e n t C o l l e c t i o n O f a n y T y p e g W H h t R N j > < d 2 : K e y   z : R e f = " i 3 2 " / > < d 2 : V a l u e   z : I d = " i 1 0 4 6 2 " > < d 1 p 1 : U U I D > G X x h S C b 5 2 C S C < / d 1 p 1 : U U I D > < d 1 p 1 : _ e l e m e n t s > < d 2 : a n y T y p e   z : I d = " i 1 0 4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6 0 " / > < d 1 p 1 : U U I D > E M 5 A j t v 9 a e s j < / d 1 p 1 : U U I D > < d 1 p 1 : C o n t a i n e r   z : R e f = " i 1 0 4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 N 8 l w J k W G h S D g ? S h e e t 1 ! R 3 5 9 7 C 1 : R 3 5 9 8 C 1 / 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6 4 "   i : t y p e = " d 1 p 1 : L a b e l " > < d 1 p 1 : P a r e n t   z : R e f = " i 1 0 4 6 0 " / > < d 1 p 1 : U U I D > F X k M V B C g d 7 H I 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6 5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0 4 2 3 " / > < d 1 p 1 : U U I D > T 1 i h z 5 C V 0 i 4 e < / d 1 p 1 : U U I D > < d 1 p 1 : _ p r o p e r t i e s   z : I d = " i 1 0 4 6 6 "   i : t y p e = " d 1 p 1 : M D M P r o p e r t i e s " > < d 1 p 1 : P a r e n t   z : R e f = " i 1 0 4 6 5 " / > < d 1 p 1 : U U I D > P 6 9 M v T y T S e K L < / d 1 p 1 : U U I D > < d 1 p 1 : _ c o n t e x t C o l l e c t i o n s > < d 2 : K e y V a l u e O f a n y T y p e C o m p o n e n t C o l l e c t i o n O f a n y T y p e g W H h t R N j > < d 2 : K e y   z : R e f = " i 3 2 " / > < d 2 : V a l u e   z : I d = " i 1 0 4 6 7 " > < d 1 p 1 : U U I D > I M x U h I 5 z i o y 5 < / d 1 p 1 : U U I D > < d 1 p 1 : _ e l e m e n t s > < d 2 : a n y T y p e   z : I d = " i 1 0 4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6 5 " / > < d 1 p 1 : U U I D > k 0 1 s N c v p q N O W < / d 1 p 1 : U U I D > < d 1 p 1 : C o n t a i n e r   z : R e f = " i 1 0 4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 N 8 l w J k W G h S D g ? S h e e t 1 ! R 3 5 9 9 C 1 : R 3 6 0 0 C 1 / 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6 9 "   i : t y p e = " d 1 p 1 : L a b e l " > < d 1 p 1 : P a r e n t   z : R e f = " i 1 0 4 6 5 " / > < d 1 p 1 : U U I D > o j N L A E D i c F B C 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7 0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0 4 2 3 " / > < d 1 p 1 : U U I D > v 0 K 1 n P C 3 K n X e < / d 1 p 1 : U U I D > < d 1 p 1 : _ p r o p e r t i e s   z : I d = " i 1 0 4 7 1 "   i : t y p e = " d 1 p 1 : M D M P r o p e r t i e s " > < d 1 p 1 : P a r e n t   z : R e f = " i 1 0 4 7 0 " / > < d 1 p 1 : U U I D > C O L j O 9 u m C v 0 X < / d 1 p 1 : U U I D > < d 1 p 1 : _ c o n t e x t C o l l e c t i o n s > < d 2 : K e y V a l u e O f a n y T y p e C o m p o n e n t C o l l e c t i o n O f a n y T y p e g W H h t R N j > < d 2 : K e y   z : R e f = " i 3 2 " / > < d 2 : V a l u e   z : I d = " i 1 0 4 7 2 " > < d 1 p 1 : U U I D > w b d S i 1 B p J E f 5 < / d 1 p 1 : U U I D > < d 1 p 1 : _ e l e m e n t s > < d 2 : a n y T y p e   z : I d = " i 1 0 4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7 0 " / > < d 1 p 1 : U U I D > X G F 0 t f f 7 8 b R S < / d 1 p 1 : U U I D > < d 1 p 1 : C o n t a i n e r   z : R e f = " i 1 0 4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 N 8 l w J k W G h S D g ? S h e e t 1 ! R 3 6 0 1 C 1 : R 3 6 0 2 C 1 / 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7 4 "   i : t y p e = " d 1 p 1 : L a b e l " > < d 1 p 1 : P a r e n t   z : R e f = " i 1 0 4 7 0 " / > < d 1 p 1 : U U I D > J Z u w S 4 1 J L t c 7 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7 5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0 4 2 3 " / > < d 1 p 1 : U U I D > g j R 4 m K h 2 Y Y f e < / d 1 p 1 : U U I D > < d 1 p 1 : _ p r o p e r t i e s   z : I d = " i 1 0 4 7 6 "   i : t y p e = " d 1 p 1 : M D M P r o p e r t i e s " > < d 1 p 1 : P a r e n t   z : R e f = " i 1 0 4 7 5 " / > < d 1 p 1 : U U I D > x X l j 3 L 1 7 9 e w x < / d 1 p 1 : U U I D > < d 1 p 1 : _ c o n t e x t C o l l e c t i o n s > < d 2 : K e y V a l u e O f a n y T y p e C o m p o n e n t C o l l e c t i o n O f a n y T y p e g W H h t R N j > < d 2 : K e y   z : R e f = " i 3 2 " / > < d 2 : V a l u e   z : I d = " i 1 0 4 7 7 " > < d 1 p 1 : U U I D > z d G y L j M 8 u P G H < / d 1 p 1 : U U I D > < d 1 p 1 : _ e l e m e n t s > < d 2 : a n y T y p e   z : I d = " i 1 0 4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7 5 " / > < d 1 p 1 : U U I D > u 3 3 h P 1 Y f K K U L < / d 1 p 1 : U U I D > < d 1 p 1 : C o n t a i n e r   z : R e f = " i 1 0 4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 N 8 l w J k W G h S D g ? S h e e t 1 ! R 3 6 0 3 C 1 : R 3 6 0 4 C 1 / 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7 9 "   i : t y p e = " d 1 p 1 : L a b e l " > < d 1 p 1 : P a r e n t   z : R e f = " i 1 0 4 7 5 " / > < d 1 p 1 : U U I D > t j c I n N q x 3 Q Z R 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8 0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0 4 2 3 " / > < d 1 p 1 : U U I D > W 2 9 2 i 2 8 P P Z H 1 < / d 1 p 1 : U U I D > < d 1 p 1 : _ p r o p e r t i e s   z : I d = " i 1 0 4 8 1 "   i : t y p e = " d 1 p 1 : M D M P r o p e r t i e s " > < d 1 p 1 : P a r e n t   z : R e f = " i 1 0 4 8 0 " / > < d 1 p 1 : U U I D > O d w 8 L h 6 8 V T 2 P < / d 1 p 1 : U U I D > < d 1 p 1 : _ c o n t e x t C o l l e c t i o n s > < d 2 : K e y V a l u e O f a n y T y p e C o m p o n e n t C o l l e c t i o n O f a n y T y p e g W H h t R N j > < d 2 : K e y   z : R e f = " i 3 2 " / > < d 2 : V a l u e   z : I d = " i 1 0 4 8 2 " > < d 1 p 1 : U U I D > U s w a P S i s Q d q 9 < / d 1 p 1 : U U I D > < d 1 p 1 : _ e l e m e n t s > < d 2 : a n y T y p e   z : I d = " i 1 0 4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8 0 " / > < d 1 p 1 : U U I D > O W s G F Q n z I 5 g t < / d 1 p 1 : U U I D > < d 1 p 1 : C o n t a i n e r   z : R e f = " i 1 0 4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 N 8 l w J k W G h S D g ? S h e e t 1 ! R 3 6 0 5 C 1 : R 3 6 0 6 C 1 / 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8 4 "   i : t y p e = " d 1 p 1 : L a b e l " > < d 1 p 1 : P a r e n t   z : R e f = " i 1 0 4 8 0 " / > < d 1 p 1 : U U I D > O u G 0 6 J m d b j g r 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4 8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0 2 1 5 " / > < d 1 p 1 : U U I D > b j A C d 7 p y u Y A h < / d 1 p 1 : U U I D > < d 1 p 1 : _ p r o p e r t i e s   z : I d = " i 1 0 4 8 6 "   i : t y p e = " d 1 p 1 : M D M P r o p e r t i e s " > < d 1 p 1 : P a r e n t   z : R e f = " i 1 0 4 8 5 " / > < d 1 p 1 : U U I D > p N x M T I w k C o I h < / d 1 p 1 : U U I D > < d 1 p 1 : _ c o n t e x t C o l l e c t i o n s > < d 2 : K e y V a l u e O f a n y T y p e C o m p o n e n t C o l l e c t i o n O f a n y T y p e g W H h t R N j > < d 2 : K e y   z : R e f = " i 3 2 " / > < d 2 : V a l u e   z : I d = " i 1 0 4 8 7 " > < d 1 p 1 : U U I D > F 8 Q 2 m n 5 z y w r 0 < / d 1 p 1 : U U I D > < d 1 p 1 : _ e l e m e n t s > < d 2 : a n y T y p e   z : I d = " i 1 0 4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8 5 " / > < d 1 p 1 : U U I D > r 0 1 F r C H d M D n B < / d 1 p 1 : U U I D > < d 1 p 1 : C o n t a i n e r   z : R e f = " i 1 0 4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 N 8 l w J k W G h S D g ? S h e e t 1 ! R 3 6 0 7 C 1 / 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4 8 9 "   i : t y p e = " d 1 p 1 : L a b e l " > < d 1 p 1 : P a r e n t   z : R e f = " i 1 0 4 8 5 " / > < d 1 p 1 : U U I D > b 6 E W n W j 3 u j 4 u 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4 9 0 "   i : t y p e = " d 1 p 1 : E l e m e n t s " > < d 1 p 1 : P a r e n t   z : R e f = " i 1 0 4 8 5 " / > < d 1 p 1 : U U I D > n 6 e d A q K S f Q O J < / d 1 p 1 : U U I D > < d 1 p 1 : _ c o n t e x t C o l l e c t i o n s > < d 2 : K e y V a l u e O f a n y T y p e C o m p o n e n t C o l l e c t i o n O f a n y T y p e g W H h t R N j > < d 2 : K e y   z : R e f = " i 3 2 " / > < d 2 : V a l u e   z : I d = " i 1 0 4 9 1 " > < d 1 p 1 : U U I D > f 3 C 2 9 L 3 J u 7 R h < / d 1 p 1 : U U I D > < d 1 p 1 : _ e l e m e n t s > < d 2 : a n y T y p e   z : I d = " i 1 0 4 9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0 4 8 5 " / > < d 1 p 1 : U U I D > Y L y E O s B p 9 Y L e < / d 1 p 1 : U U I D > < d 1 p 1 : _ p r o p e r t i e s   z : I d = " i 1 0 4 9 3 "   i : t y p e = " d 1 p 1 : M D M P r o p e r t i e s " > < d 1 p 1 : P a r e n t   z : R e f = " i 1 0 4 9 2 " / > < d 1 p 1 : U U I D > a W Z H r F 6 o O K 9 H < / d 1 p 1 : U U I D > < d 1 p 1 : _ c o n t e x t C o l l e c t i o n s > < d 2 : K e y V a l u e O f a n y T y p e C o m p o n e n t C o l l e c t i o n O f a n y T y p e g W H h t R N j > < d 2 : K e y   z : R e f = " i 3 2 " / > < d 2 : V a l u e   z : I d = " i 1 0 4 9 4 " > < d 1 p 1 : U U I D > z v M g A r 5 A h 7 X d < / d 1 p 1 : U U I D > < d 1 p 1 : _ e l e m e n t s > < d 2 : a n y T y p e   z : I d = " i 1 0 4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9 2 " / > < d 1 p 1 : U U I D > N r 3 9 h p V D W P W Q < / d 1 p 1 : U U I D > < d 1 p 1 : C o n t a i n e r   z : R e f = " i 1 0 4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 N 8 l w J k W G h S D g ? S h e e t 1 ! R 3 6 0 8 C 1 : R 3 6 0 9 C 1 / 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9 0 " / > < d 1 p 1 : _ l a b e l s > < d 2 : K e y V a l u e O f s t r i n g a n y T y p e > < d 2 : K e y > L a b e l < / d 2 : K e y > < d 2 : V a l u e   z : I d = " i 1 0 4 9 6 "   i : t y p e = " d 1 p 1 : L a b e l " > < d 1 p 1 : P a r e n t   z : R e f = " i 1 0 4 9 2 " / > < d 1 p 1 : U U I D > c f p B i P u O s i X y 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9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0 4 8 5 " / > < d 1 p 1 : U U I D > Y d V y o F e s U q b 6 < / d 1 p 1 : U U I D > < d 1 p 1 : _ p r o p e r t i e s   z : I d = " i 1 0 4 9 8 "   i : t y p e = " d 1 p 1 : M D M P r o p e r t i e s " > < d 1 p 1 : P a r e n t   z : R e f = " i 1 0 4 9 7 " / > < d 1 p 1 : U U I D > L y H s 0 D l p 1 w F 5 < / d 1 p 1 : U U I D > < d 1 p 1 : _ c o n t e x t C o l l e c t i o n s > < d 2 : K e y V a l u e O f a n y T y p e C o m p o n e n t C o l l e c t i o n O f a n y T y p e g W H h t R N j > < d 2 : K e y   z : R e f = " i 3 2 " / > < d 2 : V a l u e   z : I d = " i 1 0 4 9 9 " > < d 1 p 1 : U U I D > s m c f I m e i 8 6 2 9 < / d 1 p 1 : U U I D > < d 1 p 1 : _ e l e m e n t s > < d 2 : a n y T y p e   z : I d = " i 1 0 5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9 7 " / > < d 1 p 1 : U U I D > J 6 G j z 6 v v Y 5 S N < / d 1 p 1 : U U I D > < d 1 p 1 : C o n t a i n e r   z : R e f = " i 1 0 4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 N 8 l w J k W G h S D g ? S h e e t 1 ! R 3 6 1 0 C 1 : R 3 6 1 1 C 1 / 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9 0 " / > < d 1 p 1 : _ l a b e l s > < d 2 : K e y V a l u e O f s t r i n g a n y T y p e > < d 2 : K e y > L a b e l < / d 2 : K e y > < d 2 : V a l u e   z : I d = " i 1 0 5 0 1 "   i : t y p e = " d 1 p 1 : L a b e l " > < d 1 p 1 : P a r e n t   z : R e f = " i 1 0 4 9 7 " / > < d 1 p 1 : U U I D > l m 6 j D L I 1 D t n 2 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0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0 4 8 5 " / > < d 1 p 1 : U U I D > x 0 Q G s Z e M l C h V < / d 1 p 1 : U U I D > < d 1 p 1 : _ p r o p e r t i e s   z : I d = " i 1 0 5 0 3 "   i : t y p e = " d 1 p 1 : M D M P r o p e r t i e s " > < d 1 p 1 : P a r e n t   z : R e f = " i 1 0 5 0 2 " / > < d 1 p 1 : U U I D > d N L d W s n f m 7 J 5 < / d 1 p 1 : U U I D > < d 1 p 1 : _ c o n t e x t C o l l e c t i o n s > < d 2 : K e y V a l u e O f a n y T y p e C o m p o n e n t C o l l e c t i o n O f a n y T y p e g W H h t R N j > < d 2 : K e y   z : R e f = " i 3 2 " / > < d 2 : V a l u e   z : I d = " i 1 0 5 0 4 " > < d 1 p 1 : U U I D > K 1 5 v v z R R 6 H h 1 < / d 1 p 1 : U U I D > < d 1 p 1 : _ e l e m e n t s > < d 2 : a n y T y p e   z : I d = " i 1 0 5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0 2 " / > < d 1 p 1 : U U I D > x B 0 4 A U i 5 T P 4 4 < / d 1 p 1 : U U I D > < d 1 p 1 : C o n t a i n e r   z : R e f = " i 1 0 5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 N 8 l w J k W G h S D g ? S h e e t 1 ! R 3 6 1 2 C 1 : R 3 6 1 3 C 1 / 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9 0 " / > < d 1 p 1 : _ l a b e l s > < d 2 : K e y V a l u e O f s t r i n g a n y T y p e > < d 2 : K e y > L a b e l < / d 2 : K e y > < d 2 : V a l u e   z : I d = " i 1 0 5 0 6 "   i : t y p e = " d 1 p 1 : L a b e l " > < d 1 p 1 : P a r e n t   z : R e f = " i 1 0 5 0 2 " / > < d 1 p 1 : U U I D > T S X h B p R r E l G W 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5 0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2 1 5 " / > < d 1 p 1 : U U I D > Z b l s r t B h o 3 b b < / d 1 p 1 : U U I D > < d 1 p 1 : _ p r o p e r t i e s   z : I d = " i 1 0 5 0 8 "   i : t y p e = " d 1 p 1 : M D M P r o p e r t i e s " > < d 1 p 1 : P a r e n t   z : R e f = " i 1 0 5 0 7 " / > < d 1 p 1 : U U I D > V B L Q T W Y N y L W 8 < / d 1 p 1 : U U I D > < d 1 p 1 : _ c o n t e x t C o l l e c t i o n s > < d 2 : K e y V a l u e O f a n y T y p e C o m p o n e n t C o l l e c t i o n O f a n y T y p e g W H h t R N j > < d 2 : K e y   z : R e f = " i 3 2 " / > < d 2 : V a l u e   z : I d = " i 1 0 5 0 9 " > < d 1 p 1 : U U I D > A A A k o A Q c r T g V < / d 1 p 1 : U U I D > < d 1 p 1 : _ e l e m e n t s > < d 2 : a n y T y p e   z : I d = " i 1 0 5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0 7 " / > < d 1 p 1 : U U I D > t t e S a O m 7 5 A U t < / d 1 p 1 : U U I D > < d 1 p 1 : C o n t a i n e r   z : R e f = " i 1 0 5 0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 N 8 l w J k W G h S D g ? S h e e t 1 ! R 3 6 1 4 C 1 / 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5 1 1 "   i : t y p e = " d 1 p 1 : L a b e l " > < d 1 p 1 : P a r e n t   z : R e f = " i 1 0 5 0 7 " / > < d 1 p 1 : U U I D > U i 2 7 v T i e 2 6 C r 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1 2 "   i : t y p e = " d 1 p 1 : E l e m e n t s " > < d 1 p 1 : P a r e n t   z : R e f = " i 1 0 5 0 7 " / > < d 1 p 1 : U U I D > y f 1 L I f S E K i p r < / d 1 p 1 : U U I D > < d 1 p 1 : _ c o n t e x t C o l l e c t i o n s > < d 2 : K e y V a l u e O f a n y T y p e C o m p o n e n t C o l l e c t i o n O f a n y T y p e g W H h t R N j > < d 2 : K e y   z : R e f = " i 3 2 " / > < d 2 : V a l u e   z : I d = " i 1 0 5 1 3 " > < d 1 p 1 : U U I D > e q 4 F 5 a g 8 I m u M < / d 1 p 1 : U U I D > < d 1 p 1 : _ e l e m e n t s > < d 2 : a n y T y p e   z : I d = " i 1 0 5 1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0 5 0 7 " / > < d 1 p 1 : U U I D > r 0 Z I m W R 6 r X M O < / d 1 p 1 : U U I D > < d 1 p 1 : _ p r o p e r t i e s   z : I d = " i 1 0 5 1 5 "   i : t y p e = " d 1 p 1 : M D M P r o p e r t i e s " > < d 1 p 1 : P a r e n t   z : R e f = " i 1 0 5 1 4 " / > < d 1 p 1 : U U I D > g A 7 k u T E w q 2 3 9 < / d 1 p 1 : U U I D > < d 1 p 1 : _ c o n t e x t C o l l e c t i o n s > < d 2 : K e y V a l u e O f a n y T y p e C o m p o n e n t C o l l e c t i o n O f a n y T y p e g W H h t R N j > < d 2 : K e y   z : R e f = " i 3 2 " / > < d 2 : V a l u e   z : I d = " i 1 0 5 1 6 " > < d 1 p 1 : U U I D > Q 7 R S 8 d O G f 1 Y l < / d 1 p 1 : U U I D > < d 1 p 1 : _ e l e m e n t s > < d 2 : a n y T y p e   z : I d = " i 1 0 5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1 4 " / > < d 1 p 1 : U U I D > t F y k j Y C 9 q R 6 o < / d 1 p 1 : U U I D > < d 1 p 1 : C o n t a i n e r   z : R e f = " i 1 0 5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 N 8 l w J k W G h S D g ? S h e e t 1 ! R 3 6 1 5 C 1 : R 3 6 1 6 C 1 / 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1 2 " / > < d 1 p 1 : _ l a b e l s > < d 2 : K e y V a l u e O f s t r i n g a n y T y p e > < d 2 : K e y > L a b e l < / d 2 : K e y > < d 2 : V a l u e   z : I d = " i 1 0 5 1 8 "   i : t y p e = " d 1 p 1 : L a b e l " > < d 1 p 1 : P a r e n t   z : R e f = " i 1 0 5 1 4 " / > < d 1 p 1 : U U I D > v Z 1 g p F 9 N d q 8 N 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1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0 5 0 7 " / > < d 1 p 1 : U U I D > a 8 A T f s u p O 7 i Z < / d 1 p 1 : U U I D > < d 1 p 1 : _ p r o p e r t i e s   z : I d = " i 1 0 5 2 0 "   i : t y p e = " d 1 p 1 : M D M P r o p e r t i e s " > < d 1 p 1 : P a r e n t   z : R e f = " i 1 0 5 1 9 " / > < d 1 p 1 : U U I D > C q s X P v p A z f 7 d < / d 1 p 1 : U U I D > < d 1 p 1 : _ c o n t e x t C o l l e c t i o n s > < d 2 : K e y V a l u e O f a n y T y p e C o m p o n e n t C o l l e c t i o n O f a n y T y p e g W H h t R N j > < d 2 : K e y   z : R e f = " i 3 2 " / > < d 2 : V a l u e   z : I d = " i 1 0 5 2 1 " > < d 1 p 1 : U U I D > x T 8 d x N O x n X s o < / d 1 p 1 : U U I D > < d 1 p 1 : _ e l e m e n t s > < d 2 : a n y T y p e   z : I d = " i 1 0 5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1 9 " / > < d 1 p 1 : U U I D > a e M R 0 3 T D A o P T < / d 1 p 1 : U U I D > < d 1 p 1 : C o n t a i n e r   z : R e f = " i 1 0 5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 N 8 l w J k W G h S D g ? S h e e t 1 ! R 3 6 1 7 C 1 : R 3 6 1 8 C 1 / 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1 2 " / > < d 1 p 1 : _ l a b e l s > < d 2 : K e y V a l u e O f s t r i n g a n y T y p e > < d 2 : K e y > L a b e l < / d 2 : K e y > < d 2 : V a l u e   z : I d = " i 1 0 5 2 3 "   i : t y p e = " d 1 p 1 : L a b e l " > < d 1 p 1 : P a r e n t   z : R e f = " i 1 0 5 1 9 " / > < d 1 p 1 : U U I D > i P S G 4 c s 7 2 d T I 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5 2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2 1 5 " / > < d 1 p 1 : U U I D > K 9 Z D Q f m g V c W 1 < / d 1 p 1 : U U I D > < d 1 p 1 : _ p r o p e r t i e s   z : I d = " i 1 0 5 2 5 "   i : t y p e = " d 1 p 1 : M D M P r o p e r t i e s " > < d 1 p 1 : P a r e n t   z : R e f = " i 1 0 5 2 4 " / > < d 1 p 1 : U U I D > n 1 2 v L Y w X I V n P < / d 1 p 1 : U U I D > < d 1 p 1 : _ c o n t e x t C o l l e c t i o n s > < d 2 : K e y V a l u e O f a n y T y p e C o m p o n e n t C o l l e c t i o n O f a n y T y p e g W H h t R N j > < d 2 : K e y   z : R e f = " i 3 2 " / > < d 2 : V a l u e   z : I d = " i 1 0 5 2 6 " > < d 1 p 1 : U U I D > V j N d C K B r 8 D 1 v < / d 1 p 1 : U U I D > < d 1 p 1 : _ e l e m e n t s > < d 2 : a n y T y p e   z : I d = " i 1 0 5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2 4 " / > < d 1 p 1 : U U I D > c Y L 5 L 4 c T E q s 5 < / d 1 p 1 : U U I D > < d 1 p 1 : C o n t a i n e r   z : R e f = " i 1 0 5 2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 N 8 l w J k W G h S D g ? S h e e t 1 ! R 3 6 1 9 C 1 / 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5 2 8 "   i : t y p e = " d 1 p 1 : L a b e l " > < d 1 p 1 : P a r e n t   z : R e f = " i 1 0 5 2 4 " / > < d 1 p 1 : U U I D > y 4 p t V t t N 3 Z w i 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2 9 "   i : t y p e = " d 1 p 1 : E l e m e n t s " > < d 1 p 1 : P a r e n t   z : R e f = " i 1 0 5 2 4 " / > < d 1 p 1 : U U I D > G T i I R q r e S O K M < / d 1 p 1 : U U I D > < d 1 p 1 : _ c o n t e x t C o l l e c t i o n s > < d 2 : K e y V a l u e O f a n y T y p e C o m p o n e n t C o l l e c t i o n O f a n y T y p e g W H h t R N j > < d 2 : K e y   z : R e f = " i 3 2 " / > < d 2 : V a l u e   z : I d = " i 1 0 5 3 0 " > < d 1 p 1 : U U I D > z 1 8 O R C 1 W o 1 6 6 < / d 1 p 1 : U U I D > < d 1 p 1 : _ e l e m e n t s > < d 2 : a n y T y p e   z : I d = " i 1 0 5 3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0 5 2 4 " / > < d 1 p 1 : U U I D > x d O p v 2 k H M Q 1 D < / d 1 p 1 : U U I D > < d 1 p 1 : _ p r o p e r t i e s   z : I d = " i 1 0 5 3 2 "   i : t y p e = " d 1 p 1 : M D M P r o p e r t i e s " > < d 1 p 1 : P a r e n t   z : R e f = " i 1 0 5 3 1 " / > < d 1 p 1 : U U I D > S d m P l V g K 1 6 2 Q < / d 1 p 1 : U U I D > < d 1 p 1 : _ c o n t e x t C o l l e c t i o n s > < d 2 : K e y V a l u e O f a n y T y p e C o m p o n e n t C o l l e c t i o n O f a n y T y p e g W H h t R N j > < d 2 : K e y   z : R e f = " i 3 2 " / > < d 2 : V a l u e   z : I d = " i 1 0 5 3 3 " > < d 1 p 1 : U U I D > j 1 A 1 m j U r 8 G M y < / d 1 p 1 : U U I D > < d 1 p 1 : _ e l e m e n t s > < d 2 : a n y T y p e   z : I d = " i 1 0 5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3 1 " / > < d 1 p 1 : U U I D > K 1 L O 1 T L u 1 R G k < / d 1 p 1 : U U I D > < d 1 p 1 : C o n t a i n e r   z : R e f = " i 1 0 5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 N 8 l w J k W G h S D g ? S h e e t 1 ! R 3 6 2 0 C 1 : R 3 6 2 1 C 1 / 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2 9 " / > < d 1 p 1 : _ l a b e l s > < d 2 : K e y V a l u e O f s t r i n g a n y T y p e > < d 2 : K e y > L a b e l < / d 2 : K e y > < d 2 : V a l u e   z : I d = " i 1 0 5 3 5 "   i : t y p e = " d 1 p 1 : L a b e l " > < d 1 p 1 : P a r e n t   z : R e f = " i 1 0 5 3 1 " / > < d 1 p 1 : U U I D > Z D d B z o V t 8 4 Q y 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3 6 "   i : t y p e = " d 1 p 1 : E l e m e n t s " > < d 1 p 1 : P a r e n t   z : R e f = " i 1 0 5 3 1 " / > < d 1 p 1 : U U I D > k d N Q Y z i H 8 t v 2 < / d 1 p 1 : U U I D > < d 1 p 1 : _ c o n t e x t C o l l e c t i o n s > < d 2 : K e y V a l u e O f a n y T y p e C o m p o n e n t C o l l e c t i o n O f a n y T y p e g W H h t R N j > < d 2 : K e y   z : R e f = " i 3 2 " / > < d 2 : V a l u e   z : I d = " i 1 0 5 3 7 " > < d 1 p 1 : U U I D > G R P h L O Y 6 U y 7 R < / d 1 p 1 : U U I D > < d 1 p 1 : _ e l e m e n t s > < d 2 : a n y T y p e   z : I d = " i 1 0 5 3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0 5 3 1 " / > < d 1 p 1 : U U I D > i U t Y s v E P s D E D < / d 1 p 1 : U U I D > < d 1 p 1 : _ p r o p e r t i e s   z : I d = " i 1 0 5 3 9 "   i : t y p e = " d 1 p 1 : M D M P r o p e r t i e s " > < d 1 p 1 : P a r e n t   z : R e f = " i 1 0 5 3 8 " / > < d 1 p 1 : U U I D > c x F o i s 3 m g 4 P V < / d 1 p 1 : U U I D > < d 1 p 1 : _ c o n t e x t C o l l e c t i o n s > < d 2 : K e y V a l u e O f a n y T y p e C o m p o n e n t C o l l e c t i o n O f a n y T y p e g W H h t R N j > < d 2 : K e y   z : R e f = " i 3 2 " / > < d 2 : V a l u e   z : I d = " i 1 0 5 4 0 " > < d 1 p 1 : U U I D > u m s g V B 7 P R y C u < / d 1 p 1 : U U I D > < d 1 p 1 : _ e l e m e n t s > < d 2 : a n y T y p e   z : I d = " i 1 0 5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3 8 " / > < d 1 p 1 : U U I D > H S S i w I Z Y u b S 0 < / d 1 p 1 : U U I D > < d 1 p 1 : C o n t a i n e r   z : R e f = " i 1 0 5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 N 8 l w J k W G h S D g ? S h e e t 1 ! R 3 6 2 2 C 1 : R 3 6 2 3 C 1 / 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3 6 " / > < d 1 p 1 : _ l a b e l s > < d 2 : K e y V a l u e O f s t r i n g a n y T y p e > < d 2 : K e y > L a b e l < / d 2 : K e y > < d 2 : V a l u e   z : I d = " i 1 0 5 4 2 "   i : t y p e = " d 1 p 1 : L a b e l " > < d 1 p 1 : P a r e n t   z : R e f = " i 1 0 5 3 8 " / > < d 1 p 1 : U U I D > w 6 A O 1 B F D M M 1 j 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4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0 5 3 1 " / > < d 1 p 1 : U U I D > R e R 3 W L F P M m z r < / d 1 p 1 : U U I D > < d 1 p 1 : _ p r o p e r t i e s   z : I d = " i 1 0 5 4 4 "   i : t y p e = " d 1 p 1 : M D M P r o p e r t i e s " > < d 1 p 1 : P a r e n t   z : R e f = " i 1 0 5 4 3 " / > < d 1 p 1 : U U I D > Y r J R N l R R l 1 U R < / d 1 p 1 : U U I D > < d 1 p 1 : _ c o n t e x t C o l l e c t i o n s > < d 2 : K e y V a l u e O f a n y T y p e C o m p o n e n t C o l l e c t i o n O f a n y T y p e g W H h t R N j > < d 2 : K e y   z : R e f = " i 3 2 " / > < d 2 : V a l u e   z : I d = " i 1 0 5 4 5 " > < d 1 p 1 : U U I D > f q Y 0 U 2 S v u W e Q < / d 1 p 1 : U U I D > < d 1 p 1 : _ e l e m e n t s > < d 2 : a n y T y p e   z : I d = " i 1 0 5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4 3 " / > < d 1 p 1 : U U I D > V W 1 X g 1 l d T 2 C p < / d 1 p 1 : U U I D > < d 1 p 1 : C o n t a i n e r   z : R e f = " i 1 0 5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 N 8 l w J k W G h S D g ? S h e e t 1 ! R 3 6 2 4 C 1 : R 3 6 2 5 C 1 / 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3 6 " / > < d 1 p 1 : _ l a b e l s > < d 2 : K e y V a l u e O f s t r i n g a n y T y p e > < d 2 : K e y > L a b e l < / d 2 : K e y > < d 2 : V a l u e   z : I d = " i 1 0 5 4 7 "   i : t y p e = " d 1 p 1 : L a b e l " > < d 1 p 1 : P a r e n t   z : R e f = " i 1 0 5 4 3 " / > < d 1 p 1 : U U I D > b o U 4 G H S T H U a h 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5 4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0 5 2 4 " / > < d 1 p 1 : U U I D > F L i y O Z S 6 f j f J < / d 1 p 1 : U U I D > < d 1 p 1 : _ p r o p e r t i e s   z : I d = " i 1 0 5 4 9 "   i : t y p e = " d 1 p 1 : M D M P r o p e r t i e s " > < d 1 p 1 : P a r e n t   z : R e f = " i 1 0 5 4 8 " / > < d 1 p 1 : U U I D > t q C r h v J T 8 A 5 F < / d 1 p 1 : U U I D > < d 1 p 1 : _ c o n t e x t C o l l e c t i o n s > < d 2 : K e y V a l u e O f a n y T y p e C o m p o n e n t C o l l e c t i o n O f a n y T y p e g W H h t R N j > < d 2 : K e y   z : R e f = " i 3 2 " / > < d 2 : V a l u e   z : I d = " i 1 0 5 5 0 " > < d 1 p 1 : U U I D > m k E 2 I i G H M 3 2 1 < / d 1 p 1 : U U I D > < d 1 p 1 : _ e l e m e n t s > < d 2 : a n y T y p e   z : I d = " i 1 0 5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4 8 " / > < d 1 p 1 : U U I D > m 3 w u P 1 7 v n t 7 o < / d 1 p 1 : U U I D > < d 1 p 1 : C o n t a i n e r   z : R e f = " i 1 0 5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 N 8 l w J k W G h S D g ? S h e e t 1 ! R 3 6 2 6 C 1 : R 3 6 2 7 C 1 / 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2 9 " / > < d 1 p 1 : _ l a b e l s > < d 2 : K e y V a l u e O f s t r i n g a n y T y p e > < d 2 : K e y > L a b e l < / d 2 : K e y > < d 2 : V a l u e   z : I d = " i 1 0 5 5 2 "   i : t y p e = " d 1 p 1 : L a b e l " > < d 1 p 1 : P a r e n t   z : R e f = " i 1 0 5 4 8 " / > < d 1 p 1 : U U I D > b H J v F d V 7 J L p M 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5 3 "   i : t y p e = " d 1 p 1 : E l e m e n t s " > < d 1 p 1 : P a r e n t   z : R e f = " i 1 0 5 4 8 " / > < d 1 p 1 : U U I D > D D X J F p l F y Z E I < / d 1 p 1 : U U I D > < d 1 p 1 : _ c o n t e x t C o l l e c t i o n s > < d 2 : K e y V a l u e O f a n y T y p e C o m p o n e n t C o l l e c t i o n O f a n y T y p e g W H h t R N j > < d 2 : K e y   z : R e f = " i 3 2 " / > < d 2 : V a l u e   z : I d = " i 1 0 5 5 4 " > < d 1 p 1 : U U I D > J L n q x 8 n D z q u K < / d 1 p 1 : U U I D > < d 1 p 1 : _ e l e m e n t s > < d 2 : a n y T y p e   z : I d = " i 1 0 5 5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0 5 4 8 " / > < d 1 p 1 : U U I D > B I 1 1 8 a W 0 0 y k j < / d 1 p 1 : U U I D > < d 1 p 1 : _ p r o p e r t i e s   z : I d = " i 1 0 5 5 6 "   i : t y p e = " d 1 p 1 : M D M P r o p e r t i e s " > < d 1 p 1 : P a r e n t   z : R e f = " i 1 0 5 5 5 " / > < d 1 p 1 : U U I D > r m N 8 M L R Y b v n 5 < / d 1 p 1 : U U I D > < d 1 p 1 : _ c o n t e x t C o l l e c t i o n s > < d 2 : K e y V a l u e O f a n y T y p e C o m p o n e n t C o l l e c t i o n O f a n y T y p e g W H h t R N j > < d 2 : K e y   z : R e f = " i 3 2 " / > < d 2 : V a l u e   z : I d = " i 1 0 5 5 7 " > < d 1 p 1 : U U I D > o u U w v 5 c 9 z L 6 n < / d 1 p 1 : U U I D > < d 1 p 1 : _ e l e m e n t s > < d 2 : a n y T y p e   z : I d = " i 1 0 5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5 5 " / > < d 1 p 1 : U U I D > z Z D H D K d B n a C h < / d 1 p 1 : U U I D > < d 1 p 1 : C o n t a i n e r   z : R e f = " i 1 0 5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 N 8 l w J k W G h S D g ? S h e e t 1 ! R 3 6 2 8 C 1 : R 3 6 2 9 C 1 / 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5 3 " / > < d 1 p 1 : _ l a b e l s > < d 2 : K e y V a l u e O f s t r i n g a n y T y p e > < d 2 : K e y > L a b e l < / d 2 : K e y > < d 2 : V a l u e   z : I d = " i 1 0 5 5 9 "   i : t y p e = " d 1 p 1 : L a b e l " > < d 1 p 1 : P a r e n t   z : R e f = " i 1 0 5 5 5 " / > < d 1 p 1 : U U I D > f f 9 t 0 0 X X l D X A 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6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0 5 4 8 " / > < d 1 p 1 : U U I D > g L W Z 6 1 x 2 K 6 y D < / d 1 p 1 : U U I D > < d 1 p 1 : _ p r o p e r t i e s   z : I d = " i 1 0 5 6 1 "   i : t y p e = " d 1 p 1 : M D M P r o p e r t i e s " > < d 1 p 1 : P a r e n t   z : R e f = " i 1 0 5 6 0 " / > < d 1 p 1 : U U I D > R H 4 A m e a 9 Q 0 7 g < / d 1 p 1 : U U I D > < d 1 p 1 : _ c o n t e x t C o l l e c t i o n s > < d 2 : K e y V a l u e O f a n y T y p e C o m p o n e n t C o l l e c t i o n O f a n y T y p e g W H h t R N j > < d 2 : K e y   z : R e f = " i 3 2 " / > < d 2 : V a l u e   z : I d = " i 1 0 5 6 2 " > < d 1 p 1 : U U I D > b M 9 s R 7 0 o q l 9 y < / d 1 p 1 : U U I D > < d 1 p 1 : _ e l e m e n t s > < d 2 : a n y T y p e   z : I d = " i 1 0 5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6 0 " / > < d 1 p 1 : U U I D > G K V Q S m T W r y b o < / d 1 p 1 : U U I D > < d 1 p 1 : C o n t a i n e r   z : R e f = " i 1 0 5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 N 8 l w J k W G h S D g ? S h e e t 1 ! R 3 6 3 0 C 1 : R 3 6 3 1 C 1 / 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5 3 " / > < d 1 p 1 : _ l a b e l s > < d 2 : K e y V a l u e O f s t r i n g a n y T y p e > < d 2 : K e y > L a b e l < / d 2 : K e y > < d 2 : V a l u e   z : I d = " i 1 0 5 6 4 "   i : t y p e = " d 1 p 1 : L a b e l " > < d 1 p 1 : P a r e n t   z : R e f = " i 1 0 5 6 0 " / > < d 1 p 1 : U U I D > h 4 5 h M 1 x p r 5 l S 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5 6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0 2 1 5 " / > < d 1 p 1 : U U I D > o i 1 1 2 C 5 O W J 9 6 < / d 1 p 1 : U U I D > < d 1 p 1 : _ p r o p e r t i e s   z : I d = " i 1 0 5 6 6 "   i : t y p e = " d 1 p 1 : M D M P r o p e r t i e s " > < d 1 p 1 : P a r e n t   z : R e f = " i 1 0 5 6 5 " / > < d 1 p 1 : U U I D > A b Y U w 6 W J b i l 1 < / d 1 p 1 : U U I D > < d 1 p 1 : _ c o n t e x t C o l l e c t i o n s > < d 2 : K e y V a l u e O f a n y T y p e C o m p o n e n t C o l l e c t i o n O f a n y T y p e g W H h t R N j > < d 2 : K e y   z : R e f = " i 3 2 " / > < d 2 : V a l u e   z : I d = " i 1 0 5 6 7 " > < d 1 p 1 : U U I D > I v u p l Y 1 u H G 1 b < / d 1 p 1 : U U I D > < d 1 p 1 : _ e l e m e n t s > < d 2 : a n y T y p e   z : I d = " i 1 0 5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6 5 " / > < d 1 p 1 : U U I D > H J s p h m z t v W r 0 < / d 1 p 1 : U U I D > < d 1 p 1 : C o n t a i n e r   z : R e f = " i 1 0 5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 N 8 l w J k W G h S D g ? S h e e t 1 ! R 3 6 3 2 C 1 / 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5 6 9 "   i : t y p e = " d 1 p 1 : L a b e l " > < d 1 p 1 : P a r e n t   z : R e f = " i 1 0 5 6 5 " / > < d 1 p 1 : U U I D > l a H f W 6 P f 5 8 t 8 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7 0 "   i : t y p e = " d 1 p 1 : E l e m e n t s " > < d 1 p 1 : P a r e n t   z : R e f = " i 1 0 5 6 5 " / > < d 1 p 1 : U U I D > p p I O n K f f Z v x P < / d 1 p 1 : U U I D > < d 1 p 1 : _ c o n t e x t C o l l e c t i o n s > < d 2 : K e y V a l u e O f a n y T y p e C o m p o n e n t C o l l e c t i o n O f a n y T y p e g W H h t R N j > < d 2 : K e y   z : R e f = " i 3 2 " / > < d 2 : V a l u e   z : I d = " i 1 0 5 7 1 " > < d 1 p 1 : U U I D > o N B 1 Z w 6 V X S G N < / d 1 p 1 : U U I D > < d 1 p 1 : _ e l e m e n t s > < d 2 : a n y T y p e   z : I d = " i 1 0 5 7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0 5 6 5 " / > < d 1 p 1 : U U I D > v s m M o f i C b z 1 N < / d 1 p 1 : U U I D > < d 1 p 1 : _ p r o p e r t i e s   z : I d = " i 1 0 5 7 3 "   i : t y p e = " d 1 p 1 : M D M P r o p e r t i e s " > < d 1 p 1 : P a r e n t   z : R e f = " i 1 0 5 7 2 " / > < d 1 p 1 : U U I D > e f 1 t O 1 X k j e F h < / d 1 p 1 : U U I D > < d 1 p 1 : _ c o n t e x t C o l l e c t i o n s > < d 2 : K e y V a l u e O f a n y T y p e C o m p o n e n t C o l l e c t i o n O f a n y T y p e g W H h t R N j > < d 2 : K e y   z : R e f = " i 3 2 " / > < d 2 : V a l u e   z : I d = " i 1 0 5 7 4 " > < d 1 p 1 : U U I D > t o v S 7 s g 4 j 6 M m < / d 1 p 1 : U U I D > < d 1 p 1 : _ e l e m e n t s > < d 2 : a n y T y p e   z : I d = " i 1 0 5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7 2 " / > < d 1 p 1 : U U I D > M s m 0 t 1 F z E 4 E G < / d 1 p 1 : U U I D > < d 1 p 1 : C o n t a i n e r   z : R e f = " i 1 0 5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 N 8 l w J k W G h S D g ? S h e e t 1 ! R 3 6 3 3 C 1 : R 3 6 3 4 C 1 / 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7 0 " / > < d 1 p 1 : _ l a b e l s > < d 2 : K e y V a l u e O f s t r i n g a n y T y p e > < d 2 : K e y > L a b e l < / d 2 : K e y > < d 2 : V a l u e   z : I d = " i 1 0 5 7 6 "   i : t y p e = " d 1 p 1 : L a b e l " > < d 1 p 1 : P a r e n t   z : R e f = " i 1 0 5 7 2 " / > < d 1 p 1 : U U I D > R C 1 b b q i 7 X y K Y 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7 7 "   i : t y p e = " d 1 p 1 : E l e m e n t s " > < d 1 p 1 : P a r e n t   z : R e f = " i 1 0 5 7 2 " / > < d 1 p 1 : U U I D > H n F n z b 1 b U 4 k p < / d 1 p 1 : U U I D > < d 1 p 1 : _ c o n t e x t C o l l e c t i o n s > < d 2 : K e y V a l u e O f a n y T y p e C o m p o n e n t C o l l e c t i o n O f a n y T y p e g W H h t R N j > < d 2 : K e y   z : R e f = " i 3 2 " / > < d 2 : V a l u e   z : I d = " i 1 0 5 7 8 " > < d 1 p 1 : U U I D > P h I r n S R w P M D B < / d 1 p 1 : U U I D > < d 1 p 1 : _ e l e m e n t s > < d 2 : a n y T y p e   z : I d = " i 1 0 5 7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0 5 7 2 " / > < d 1 p 1 : U U I D > V 4 O 9 6 a 3 y b z E K < / d 1 p 1 : U U I D > < d 1 p 1 : _ p r o p e r t i e s   z : I d = " i 1 0 5 8 0 "   i : t y p e = " d 1 p 1 : M D M P r o p e r t i e s " > < d 1 p 1 : P a r e n t   z : R e f = " i 1 0 5 7 9 " / > < d 1 p 1 : U U I D > a H g R u T 1 o E K x 1 < / d 1 p 1 : U U I D > < d 1 p 1 : _ c o n t e x t C o l l e c t i o n s > < d 2 : K e y V a l u e O f a n y T y p e C o m p o n e n t C o l l e c t i o n O f a n y T y p e g W H h t R N j > < d 2 : K e y   z : R e f = " i 3 2 " / > < d 2 : V a l u e   z : I d = " i 1 0 5 8 1 " > < d 1 p 1 : U U I D > s g v D 1 w R o T R e g < / d 1 p 1 : U U I D > < d 1 p 1 : _ e l e m e n t s > < d 2 : a n y T y p e   z : I d = " i 1 0 5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7 9 " / > < d 1 p 1 : U U I D > M i 1 r Z R c 7 k p y 0 < / d 1 p 1 : U U I D > < d 1 p 1 : C o n t a i n e r   z : R e f = " i 1 0 5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 N 8 l w J k W G h S D g ? S h e e t 1 ! R 3 6 3 5 C 1 : R 3 6 3 6 C 1 / 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7 7 " / > < d 1 p 1 : _ l a b e l s > < d 2 : K e y V a l u e O f s t r i n g a n y T y p e > < d 2 : K e y > L a b e l < / d 2 : K e y > < d 2 : V a l u e   z : I d = " i 1 0 5 8 3 "   i : t y p e = " d 1 p 1 : L a b e l " > < d 1 p 1 : P a r e n t   z : R e f = " i 1 0 5 7 9 " / > < d 1 p 1 : U U I D > X i B 6 4 X 7 e c 7 2 Z 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8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0 5 7 2 " / > < d 1 p 1 : U U I D > v B K v J t j t k 5 r v < / d 1 p 1 : U U I D > < d 1 p 1 : _ p r o p e r t i e s   z : I d = " i 1 0 5 8 5 "   i : t y p e = " d 1 p 1 : M D M P r o p e r t i e s " > < d 1 p 1 : P a r e n t   z : R e f = " i 1 0 5 8 4 " / > < d 1 p 1 : U U I D > J P L P D i h E 4 u 8 N < / d 1 p 1 : U U I D > < d 1 p 1 : _ c o n t e x t C o l l e c t i o n s > < d 2 : K e y V a l u e O f a n y T y p e C o m p o n e n t C o l l e c t i o n O f a n y T y p e g W H h t R N j > < d 2 : K e y   z : R e f = " i 3 2 " / > < d 2 : V a l u e   z : I d = " i 1 0 5 8 6 " > < d 1 p 1 : U U I D > G B 8 T o a x O o 9 C M < / d 1 p 1 : U U I D > < d 1 p 1 : _ e l e m e n t s > < d 2 : a n y T y p e   z : I d = " i 1 0 5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8 4 " / > < d 1 p 1 : U U I D > X L P y s 0 T L t 5 1 l < / d 1 p 1 : U U I D > < d 1 p 1 : C o n t a i n e r   z : R e f = " i 1 0 5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 N 8 l w J k W G h S D g ? S h e e t 1 ! R 3 6 3 7 C 1 : R 3 6 3 8 C 1 / 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7 7 " / > < d 1 p 1 : _ l a b e l s > < d 2 : K e y V a l u e O f s t r i n g a n y T y p e > < d 2 : K e y > L a b e l < / d 2 : K e y > < d 2 : V a l u e   z : I d = " i 1 0 5 8 8 "   i : t y p e = " d 1 p 1 : L a b e l " > < d 1 p 1 : P a r e n t   z : R e f = " i 1 0 5 8 4 " / > < d 1 p 1 : U U I D > h q 8 Q Q T 6 g 2 Q V D 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5 8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0 5 6 5 " / > < d 1 p 1 : U U I D > K V F f x 2 L E O H Q D < / d 1 p 1 : U U I D > < d 1 p 1 : _ p r o p e r t i e s   z : I d = " i 1 0 5 9 0 "   i : t y p e = " d 1 p 1 : M D M P r o p e r t i e s " > < d 1 p 1 : P a r e n t   z : R e f = " i 1 0 5 8 9 " / > < d 1 p 1 : U U I D > e B k v u Z m f j o j X < / d 1 p 1 : U U I D > < d 1 p 1 : _ c o n t e x t C o l l e c t i o n s > < d 2 : K e y V a l u e O f a n y T y p e C o m p o n e n t C o l l e c t i o n O f a n y T y p e g W H h t R N j > < d 2 : K e y   z : R e f = " i 3 2 " / > < d 2 : V a l u e   z : I d = " i 1 0 5 9 1 " > < d 1 p 1 : U U I D > P J T J 1 j M M M 9 x 2 < / d 1 p 1 : U U I D > < d 1 p 1 : _ e l e m e n t s > < d 2 : a n y T y p e   z : I d = " i 1 0 5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8 9 " / > < d 1 p 1 : U U I D > P u X F b x e M J X t m < / d 1 p 1 : U U I D > < d 1 p 1 : C o n t a i n e r   z : R e f = " i 1 0 5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 N 8 l w J k W G h S D g ? S h e e t 1 ! R 3 6 3 9 C 1 : R 3 6 4 0 C 1 / 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7 0 " / > < d 1 p 1 : _ l a b e l s > < d 2 : K e y V a l u e O f s t r i n g a n y T y p e > < d 2 : K e y > L a b e l < / d 2 : K e y > < d 2 : V a l u e   z : I d = " i 1 0 5 9 3 "   i : t y p e = " d 1 p 1 : L a b e l " > < d 1 p 1 : P a r e n t   z : R e f = " i 1 0 5 8 9 " / > < d 1 p 1 : U U I D > o W j c N C W g Z 4 6 x 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9 4 "   i : t y p e = " d 1 p 1 : E l e m e n t s " > < d 1 p 1 : P a r e n t   z : R e f = " i 1 0 5 8 9 " / > < d 1 p 1 : U U I D > y 5 v 3 3 R L N v X 3 Y < / d 1 p 1 : U U I D > < d 1 p 1 : _ c o n t e x t C o l l e c t i o n s > < d 2 : K e y V a l u e O f a n y T y p e C o m p o n e n t C o l l e c t i o n O f a n y T y p e g W H h t R N j > < d 2 : K e y   z : R e f = " i 3 2 " / > < d 2 : V a l u e   z : I d = " i 1 0 5 9 5 " > < d 1 p 1 : U U I D > Q P b g z H S m W W h 1 < / d 1 p 1 : U U I D > < d 1 p 1 : _ e l e m e n t s > < d 2 : a n y T y p e   z : I d = " i 1 0 5 9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0 5 8 9 " / > < d 1 p 1 : U U I D > F R L 7 5 D T 6 k l 5 t < / d 1 p 1 : U U I D > < d 1 p 1 : _ p r o p e r t i e s   z : I d = " i 1 0 5 9 7 "   i : t y p e = " d 1 p 1 : M D M P r o p e r t i e s " > < d 1 p 1 : P a r e n t   z : R e f = " i 1 0 5 9 6 " / > < d 1 p 1 : U U I D > r B e O Y i n z n 2 f j < / d 1 p 1 : U U I D > < d 1 p 1 : _ c o n t e x t C o l l e c t i o n s > < d 2 : K e y V a l u e O f a n y T y p e C o m p o n e n t C o l l e c t i o n O f a n y T y p e g W H h t R N j > < d 2 : K e y   z : R e f = " i 3 2 " / > < d 2 : V a l u e   z : I d = " i 1 0 5 9 8 " > < d 1 p 1 : U U I D > b J T K t q Z m O s c A < / d 1 p 1 : U U I D > < d 1 p 1 : _ e l e m e n t s > < d 2 : a n y T y p e   z : I d = " i 1 0 5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9 6 " / > < d 1 p 1 : U U I D > B g E w K W N 5 b s T 1 < / d 1 p 1 : U U I D > < d 1 p 1 : C o n t a i n e r   z : R e f = " i 1 0 5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 N 8 l w J k W G h S D g ? S h e e t 1 ! R 3 6 4 1 C 1 : R 3 6 4 2 C 1 / 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9 4 " / > < d 1 p 1 : _ l a b e l s > < d 2 : K e y V a l u e O f s t r i n g a n y T y p e > < d 2 : K e y > L a b e l < / d 2 : K e y > < d 2 : V a l u e   z : I d = " i 1 0 6 0 0 "   i : t y p e = " d 1 p 1 : L a b e l " > < d 1 p 1 : P a r e n t   z : R e f = " i 1 0 5 9 6 " / > < d 1 p 1 : U U I D > s Z l V m A M u T s v 1 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0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0 5 8 9 " / > < d 1 p 1 : U U I D > F l Y 4 B e 2 J s h I Q < / d 1 p 1 : U U I D > < d 1 p 1 : _ p r o p e r t i e s   z : I d = " i 1 0 6 0 2 "   i : t y p e = " d 1 p 1 : M D M P r o p e r t i e s " > < d 1 p 1 : P a r e n t   z : R e f = " i 1 0 6 0 1 " / > < d 1 p 1 : U U I D > E 8 y p W 8 P b P y j R < / d 1 p 1 : U U I D > < d 1 p 1 : _ c o n t e x t C o l l e c t i o n s > < d 2 : K e y V a l u e O f a n y T y p e C o m p o n e n t C o l l e c t i o n O f a n y T y p e g W H h t R N j > < d 2 : K e y   z : R e f = " i 3 2 " / > < d 2 : V a l u e   z : I d = " i 1 0 6 0 3 " > < d 1 p 1 : U U I D > Y U e d 8 H X I k e M 2 < / d 1 p 1 : U U I D > < d 1 p 1 : _ e l e m e n t s > < d 2 : a n y T y p e   z : I d = " i 1 0 6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0 1 " / > < d 1 p 1 : U U I D > Y 1 p Q o j I z 1 d E v < / d 1 p 1 : U U I D > < d 1 p 1 : C o n t a i n e r   z : R e f = " i 1 0 6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 N 8 l w J k W G h S D g ? S h e e t 1 ! R 3 6 4 3 C 1 : R 3 6 4 4 C 1 / 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9 4 " / > < d 1 p 1 : _ l a b e l s > < d 2 : K e y V a l u e O f s t r i n g a n y T y p e > < d 2 : K e y > L a b e l < / d 2 : K e y > < d 2 : V a l u e   z : I d = " i 1 0 6 0 5 "   i : t y p e = " d 1 p 1 : L a b e l " > < d 1 p 1 : P a r e n t   z : R e f = " i 1 0 6 0 1 " / > < d 1 p 1 : U U I D > u H Z U 1 M N U R U r 6 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0 6 0 6 "   i : t y p e = " d 1 p 1 : V a r i a b l e " > < d 1 p 1 : N a m e > F 2 8 < / d 1 p 1 : N a m e > < d 1 p 1 : O b j e c t T y p e > V a r i a b l e < / d 1 p 1 : O b j e c t T y p e > < d 1 p 1 : P a r e n t   z : R e f = " i 4 1 " / > < d 1 p 1 : U U I D > Z U 0 d 7 I D A B l L k < / d 1 p 1 : U U I D > < d 1 p 1 : C o n t a i n e r   z : R e f = " i 4 7 " / > < d 1 p 1 : _ l a b e l s > < d 2 : K e y V a l u e O f s t r i n g a n y T y p e > < d 2 : K e y > L a b e l < / d 2 : K e y > < d 2 : V a l u e   z : I d = " i 1 0 6 0 7 "   i : t y p e = " d 1 p 1 : L a b e l " > < d 1 p 1 : P a r e n t   z : R e f = " i 1 0 6 0 6 " / > < d 1 p 1 : U U I D > w 1 E C 5 S D v X G 4 c 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 F 2 8 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6 0 8 "   i : t y p e = " d 1 p 1 : E l e m e n t s " > < d 1 p 1 : P a r e n t   z : R e f = " i 1 0 6 0 6 " / > < d 1 p 1 : U U I D > q T M M 6 8 q 3 g i V 3 < / d 1 p 1 : U U I D > < d 1 p 1 : _ c o n t e x t C o l l e c t i o n s > < d 2 : K e y V a l u e O f a n y T y p e C o m p o n e n t C o l l e c t i o n O f a n y T y p e g W H h t R N j > < d 2 : K e y   z : R e f = " i 3 2 " / > < d 2 : V a l u e   z : I d = " i 1 0 6 0 9 " > < d 1 p 1 : U U I D > l M i a A d p Q 2 c 3 V < / d 1 p 1 : U U I D > < d 1 p 1 : _ e l e m e n t s > < d 2 : a n y T y p e   z : I d = " i 1 0 6 1 0 "   i : t y p e = " d 1 p 1 : E l e m e n t " > < d 1 p 1 : N a m e > B a s e < / d 1 p 1 : N a m e > < d 1 p 1 : O b j e c t T y p e > E l e m e n t < / d 1 p 1 : O b j e c t T y p e > < d 1 p 1 : P a r e n t   z : R e f = " i 1 0 6 0 6 " / > < d 1 p 1 : U U I D > H a 2 c 7 Q A w b p C t < / d 1 p 1 : U U I D > < d 1 p 1 : _ p r o p e r t i e s   z : I d = " i 1 0 6 1 1 "   i : t y p e = " d 1 p 1 : M D M P r o p e r t i e s " > < d 1 p 1 : P a r e n t   z : R e f = " i 1 0 6 1 0 " / > < d 1 p 1 : U U I D > d y 9 L n I n 3 W b H R < / d 1 p 1 : U U I D > < d 1 p 1 : _ c o n t e x t C o l l e c t i o n s > < d 2 : K e y V a l u e O f a n y T y p e C o m p o n e n t C o l l e c t i o n O f a n y T y p e g W H h t R N j > < d 2 : K e y   z : R e f = " i 3 2 " / > < d 2 : V a l u e   z : I d = " i 1 0 6 1 2 " > < d 1 p 1 : U U I D > E X Z Z a P y 7 9 8 8 u < / d 1 p 1 : U U I D > < d 1 p 1 : _ e l e m e n t s > < d 2 : a n y T y p e   z : I d = " i 1 0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1 0 " / > < d 1 p 1 : U U I D > W a s o F C g Z d f L O < / d 1 p 1 : U U I D > < d 1 p 1 : C o n t a i n e r   z : R e f = " i 1 0 6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 J 8 5 q E I D U t p r 4 ? S h e e t 1 ! R 3 6 4 8 C 1 / 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6 1 4 "   i : t y p e = " d 1 p 1 : L a b e l " > < d 1 p 1 : P a r e n t   z : R e f = " i 1 0 6 1 0 " / > < d 1 p 1 : U U I D > W m y H G I A D K z l p 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0 6 1 5 "   i : t y p e = " d 1 p 1 : E l e m e n t " > < d 1 p 1 : N a m e > T o t a l < / d 1 p 1 : N a m e > < d 1 p 1 : O b j e c t T y p e > E l e m e n t < / d 1 p 1 : O b j e c t T y p e > < d 1 p 1 : P a r e n t   z : R e f = " i 1 0 6 0 6 " / > < d 1 p 1 : U U I D > V k v K F s o w 3 B 5 x < / d 1 p 1 : U U I D > < d 1 p 1 : _ p r o p e r t i e s   z : I d = " i 1 0 6 1 6 "   i : t y p e = " d 1 p 1 : M D M P r o p e r t i e s " > < d 1 p 1 : P a r e n t   z : R e f = " i 1 0 6 1 5 " / > < d 1 p 1 : U U I D > f v a D K 9 7 l 0 P w N < / d 1 p 1 : U U I D > < d 1 p 1 : _ c o n t e x t C o l l e c t i o n s > < d 2 : K e y V a l u e O f a n y T y p e C o m p o n e n t C o l l e c t i o n O f a n y T y p e g W H h t R N j > < d 2 : K e y   z : R e f = " i 3 2 " / > < d 2 : V a l u e   z : I d = " i 1 0 6 1 7 " > < d 1 p 1 : U U I D > W 9 y U 4 t y k L L 4 U < / d 1 p 1 : U U I D > < d 1 p 1 : _ e l e m e n t s > < d 2 : a n y T y p e   z : I d = " i 1 0 6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1 5 " / > < d 1 p 1 : U U I D > p z S c J p K u d z C V < / d 1 p 1 : U U I D > < d 1 p 1 : C o n t a i n e r   z : R e f = " i 1 0 6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 J 8 5 q E I D U t p r 4 ? S h e e t 1 ! R 3 6 4 9 C 1 / 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6 1 9 "   i : t y p e = " d 1 p 1 : L a b e l " > < d 1 p 1 : P a r e n t   z : R e f = " i 1 0 6 1 5 " / > < d 1 p 1 : U U I D > h m Z P F I m Z r B 5 g 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2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0 6 0 6 " / > < d 1 p 1 : U U I D > a 7 L m C f N 2 4 2 R 0 < / d 1 p 1 : U U I D > < d 1 p 1 : _ p r o p e r t i e s   z : I d = " i 1 0 6 2 1 "   i : t y p e = " d 1 p 1 : M D M P r o p e r t i e s " > < d 1 p 1 : P a r e n t   z : R e f = " i 1 0 6 2 0 " / > < d 1 p 1 : U U I D > g c O d i l Z P U O i r < / d 1 p 1 : U U I D > < d 1 p 1 : _ c o n t e x t C o l l e c t i o n s > < d 2 : K e y V a l u e O f a n y T y p e C o m p o n e n t C o l l e c t i o n O f a n y T y p e g W H h t R N j > < d 2 : K e y   z : R e f = " i 3 2 " / > < d 2 : V a l u e   z : I d = " i 1 0 6 2 2 " > < d 1 p 1 : U U I D > l f Y 1 2 X s b 0 F Q W < / d 1 p 1 : U U I D > < d 1 p 1 : _ e l e m e n t s > < d 2 : a n y T y p e   z : I d = " i 1 0 6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2 0 " / > < d 1 p 1 : U U I D > k f c K E B u m 6 d s d < / d 1 p 1 : U U I D > < d 1 p 1 : C o n t a i n e r   z : R e f = " i 1 0 6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 J 8 5 q E I D U t p r 4 ? S h e e t 1 ! R 3 6 5 0 C 1 / 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6 2 4 "   i : t y p e = " d 1 p 1 : L a b e l " > < d 1 p 1 : P a r e n t   z : R e f = " i 1 0 6 2 0 " / > < d 1 p 1 : U U I D > O D p F M I p x V k n 9 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6 2 5 "   i : t y p e = " d 1 p 1 : E l e m e n t s " > < d 1 p 1 : P a r e n t   z : R e f = " i 1 0 6 2 0 " / > < d 1 p 1 : U U I D > H h A U 5 Q M 2 T k D a < / d 1 p 1 : U U I D > < d 1 p 1 : _ c o n t e x t C o l l e c t i o n s > < d 2 : K e y V a l u e O f a n y T y p e C o m p o n e n t C o l l e c t i o n O f a n y T y p e g W H h t R N j > < d 2 : K e y   z : R e f = " i 3 2 " / > < d 2 : V a l u e   z : I d = " i 1 0 6 2 6 " > < d 1 p 1 : U U I D > m M C d 0 J 5 b j 5 d f < / d 1 p 1 : U U I D > < d 1 p 1 : _ e l e m e n t s > < d 2 : a n y T y p e   z : I d = " i 1 0 6 2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0 6 2 0 " / > < d 1 p 1 : U U I D > Z 3 6 p p Z g B B 8 I S < / d 1 p 1 : U U I D > < d 1 p 1 : _ p r o p e r t i e s   z : I d = " i 1 0 6 2 8 "   i : t y p e = " d 1 p 1 : M D M P r o p e r t i e s " > < d 1 p 1 : P a r e n t   z : R e f = " i 1 0 6 2 7 " / > < d 1 p 1 : U U I D > Z V C k x q 9 k Q l u o < / d 1 p 1 : U U I D > < d 1 p 1 : _ c o n t e x t C o l l e c t i o n s > < d 2 : K e y V a l u e O f a n y T y p e C o m p o n e n t C o l l e c t i o n O f a n y T y p e g W H h t R N j > < d 2 : K e y   z : R e f = " i 3 2 " / > < d 2 : V a l u e   z : I d = " i 1 0 6 2 9 " > < d 1 p 1 : U U I D > N T 1 F G l g h M 1 v C < / d 1 p 1 : U U I D > < d 1 p 1 : _ e l e m e n t s > < d 2 : a n y T y p e   z : I d = " i 1 0 6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2 7 " / > < d 1 p 1 : U U I D > H O K T e 6 u Q x 5 X h < / d 1 p 1 : U U I D > < d 1 p 1 : C o n t a i n e r   z : R e f = " i 1 0 6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 J 8 5 q E I D U t p r 4 ? S h e e t 1 ! R 3 6 5 1 C 1 : R 3 6 5 2 C 1 / 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3 1 "   i : t y p e = " d 1 p 1 : L a b e l " > < d 1 p 1 : P a r e n t   z : R e f = " i 1 0 6 2 7 " / > < d 1 p 1 : U U I D > J 9 H 5 D l 8 x D u 5 t 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3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0 6 2 0 " / > < d 1 p 1 : U U I D > e f C 5 9 4 l e U N b 5 < / d 1 p 1 : U U I D > < d 1 p 1 : _ p r o p e r t i e s   z : I d = " i 1 0 6 3 3 "   i : t y p e = " d 1 p 1 : M D M P r o p e r t i e s " > < d 1 p 1 : P a r e n t   z : R e f = " i 1 0 6 3 2 " / > < d 1 p 1 : U U I D > R I p J F r F G w y 3 v < / d 1 p 1 : U U I D > < d 1 p 1 : _ c o n t e x t C o l l e c t i o n s > < d 2 : K e y V a l u e O f a n y T y p e C o m p o n e n t C o l l e c t i o n O f a n y T y p e g W H h t R N j > < d 2 : K e y   z : R e f = " i 3 2 " / > < d 2 : V a l u e   z : I d = " i 1 0 6 3 4 " > < d 1 p 1 : U U I D > H p f V 7 L Q m l 9 b i < / d 1 p 1 : U U I D > < d 1 p 1 : _ e l e m e n t s > < d 2 : a n y T y p e   z : I d = " i 1 0 6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3 2 " / > < d 1 p 1 : U U I D > a r G U 2 e 1 U 6 V v 8 < / d 1 p 1 : U U I D > < d 1 p 1 : C o n t a i n e r   z : R e f = " i 1 0 6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 J 8 5 q E I D U t p r 4 ? S h e e t 1 ! R 3 6 5 3 C 1 : R 3 6 5 4 C 1 / 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3 6 "   i : t y p e = " d 1 p 1 : L a b e l " > < d 1 p 1 : P a r e n t   z : R e f = " i 1 0 6 3 2 " / > < d 1 p 1 : U U I D > e 5 W q j G 9 8 j L j s 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3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0 6 2 0 " / > < d 1 p 1 : U U I D > L j q R B h M T P n a A < / d 1 p 1 : U U I D > < d 1 p 1 : _ p r o p e r t i e s   z : I d = " i 1 0 6 3 8 "   i : t y p e = " d 1 p 1 : M D M P r o p e r t i e s " > < d 1 p 1 : P a r e n t   z : R e f = " i 1 0 6 3 7 " / > < d 1 p 1 : U U I D > x W b g x o R V U Z K z < / d 1 p 1 : U U I D > < d 1 p 1 : _ c o n t e x t C o l l e c t i o n s > < d 2 : K e y V a l u e O f a n y T y p e C o m p o n e n t C o l l e c t i o n O f a n y T y p e g W H h t R N j > < d 2 : K e y   z : R e f = " i 3 2 " / > < d 2 : V a l u e   z : I d = " i 1 0 6 3 9 " > < d 1 p 1 : U U I D > W Y T m q w 6 V r G o Z < / d 1 p 1 : U U I D > < d 1 p 1 : _ e l e m e n t s > < d 2 : a n y T y p e   z : I d = " i 1 0 6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3 7 " / > < d 1 p 1 : U U I D > e w P S 7 j z y 3 g Z l < / d 1 p 1 : U U I D > < d 1 p 1 : C o n t a i n e r   z : R e f = " i 1 0 6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 J 8 5 q E I D U t p r 4 ? S h e e t 1 ! R 3 6 5 5 C 1 : R 3 6 5 6 C 1 / 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4 1 "   i : t y p e = " d 1 p 1 : L a b e l " > < d 1 p 1 : P a r e n t   z : R e f = " i 1 0 6 3 7 " / > < d 1 p 1 : U U I D > G Y c R I R 3 6 f W Q R 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4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0 6 2 0 " / > < d 1 p 1 : U U I D > i d a l D h 5 9 u f 2 8 < / d 1 p 1 : U U I D > < d 1 p 1 : _ p r o p e r t i e s   z : I d = " i 1 0 6 4 3 "   i : t y p e = " d 1 p 1 : M D M P r o p e r t i e s " > < d 1 p 1 : P a r e n t   z : R e f = " i 1 0 6 4 2 " / > < d 1 p 1 : U U I D > m v z 6 t F N G h R 3 e < / d 1 p 1 : U U I D > < d 1 p 1 : _ c o n t e x t C o l l e c t i o n s > < d 2 : K e y V a l u e O f a n y T y p e C o m p o n e n t C o l l e c t i o n O f a n y T y p e g W H h t R N j > < d 2 : K e y   z : R e f = " i 3 2 " / > < d 2 : V a l u e   z : I d = " i 1 0 6 4 4 " > < d 1 p 1 : U U I D > I O p L Z Z S 1 s C 5 B < / d 1 p 1 : U U I D > < d 1 p 1 : _ e l e m e n t s > < d 2 : a n y T y p e   z : I d = " i 1 0 6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4 2 " / > < d 1 p 1 : U U I D > U 9 X v l W 5 4 9 s 2 5 < / d 1 p 1 : U U I D > < d 1 p 1 : C o n t a i n e r   z : R e f = " i 1 0 6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 J 8 5 q E I D U t p r 4 ? S h e e t 1 ! R 3 6 5 7 C 1 : R 3 6 5 8 C 1 / 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4 6 "   i : t y p e = " d 1 p 1 : L a b e l " > < d 1 p 1 : P a r e n t   z : R e f = " i 1 0 6 4 2 " / > < d 1 p 1 : U U I D > s P Q 3 2 F t n h e j W 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4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0 6 2 0 " / > < d 1 p 1 : U U I D > M 4 K Y x p F q D Q G N < / d 1 p 1 : U U I D > < d 1 p 1 : _ p r o p e r t i e s   z : I d = " i 1 0 6 4 8 "   i : t y p e = " d 1 p 1 : M D M P r o p e r t i e s " > < d 1 p 1 : P a r e n t   z : R e f = " i 1 0 6 4 7 " / > < d 1 p 1 : U U I D > x 9 n l 3 i 2 T 2 w H t < / d 1 p 1 : U U I D > < d 1 p 1 : _ c o n t e x t C o l l e c t i o n s > < d 2 : K e y V a l u e O f a n y T y p e C o m p o n e n t C o l l e c t i o n O f a n y T y p e g W H h t R N j > < d 2 : K e y   z : R e f = " i 3 2 " / > < d 2 : V a l u e   z : I d = " i 1 0 6 4 9 " > < d 1 p 1 : U U I D > v o Y f O j 3 s z x h t < / d 1 p 1 : U U I D > < d 1 p 1 : _ e l e m e n t s > < d 2 : a n y T y p e   z : I d = " i 1 0 6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4 7 " / > < d 1 p 1 : U U I D > l c g K W 8 e d X u O Z < / d 1 p 1 : U U I D > < d 1 p 1 : C o n t a i n e r   z : R e f = " i 1 0 6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 J 8 5 q E I D U t p r 4 ? S h e e t 1 ! R 3 6 5 9 C 1 : R 3 6 6 0 C 1 / 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5 1 "   i : t y p e = " d 1 p 1 : L a b e l " > < d 1 p 1 : P a r e n t   z : R e f = " i 1 0 6 4 7 " / > < d 1 p 1 : U U I D > l R R H c F v l J C R a 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5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0 6 2 0 " / > < d 1 p 1 : U U I D > V 2 z u R Y V B x n h G < / d 1 p 1 : U U I D > < d 1 p 1 : _ p r o p e r t i e s   z : I d = " i 1 0 6 5 3 "   i : t y p e = " d 1 p 1 : M D M P r o p e r t i e s " > < d 1 p 1 : P a r e n t   z : R e f = " i 1 0 6 5 2 " / > < d 1 p 1 : U U I D > o r 7 J K m J o 2 o 1 7 < / d 1 p 1 : U U I D > < d 1 p 1 : _ c o n t e x t C o l l e c t i o n s > < d 2 : K e y V a l u e O f a n y T y p e C o m p o n e n t C o l l e c t i o n O f a n y T y p e g W H h t R N j > < d 2 : K e y   z : R e f = " i 3 2 " / > < d 2 : V a l u e   z : I d = " i 1 0 6 5 4 " > < d 1 p 1 : U U I D > y a q b z J G K c 3 1 b < / d 1 p 1 : U U I D > < d 1 p 1 : _ e l e m e n t s > < d 2 : a n y T y p e   z : I d = " i 1 0 6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5 2 " / > < d 1 p 1 : U U I D > B r 7 3 R p W L Z 8 t i < / d 1 p 1 : U U I D > < d 1 p 1 : C o n t a i n e r   z : R e f = " i 1 0 6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 J 8 5 q E I D U t p r 4 ? S h e e t 1 ! R 3 6 6 1 C 1 : R 3 6 6 2 C 1 / 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5 6 "   i : t y p e = " d 1 p 1 : L a b e l " > < d 1 p 1 : P a r e n t   z : R e f = " i 1 0 6 5 2 " / > < d 1 p 1 : U U I D > y 1 u 3 M N n F u K N e 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6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0 6 0 6 " / > < d 1 p 1 : U U I D > i e 7 E H M O J t R O N < / d 1 p 1 : U U I D > < d 1 p 1 : _ p r o p e r t i e s   z : I d = " i 1 0 6 5 8 "   i : t y p e = " d 1 p 1 : M D M P r o p e r t i e s " > < d 1 p 1 : P a r e n t   z : R e f = " i 1 0 6 5 7 " / > < d 1 p 1 : U U I D > f u h N n 3 2 E m j N 5 < / d 1 p 1 : U U I D > < d 1 p 1 : _ c o n t e x t C o l l e c t i o n s > < d 2 : K e y V a l u e O f a n y T y p e C o m p o n e n t C o l l e c t i o n O f a n y T y p e g W H h t R N j > < d 2 : K e y   z : R e f = " i 3 2 " / > < d 2 : V a l u e   z : I d = " i 1 0 6 5 9 " > < d 1 p 1 : U U I D > P D p N o E 7 2 y g H e < / d 1 p 1 : U U I D > < d 1 p 1 : _ e l e m e n t s > < d 2 : a n y T y p e   z : I d = " i 1 0 6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5 7 " / > < d 1 p 1 : U U I D > h Q X N S q i 8 s I 0 E < / d 1 p 1 : U U I D > < d 1 p 1 : C o n t a i n e r   z : R e f = " i 1 0 6 5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 J 8 5 q E I D U t p r 4 ? S h e e t 1 ! R 3 6 6 3 C 1 / 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6 6 1 "   i : t y p e = " d 1 p 1 : L a b e l " > < d 1 p 1 : P a r e n t   z : R e f = " i 1 0 6 5 7 " / > < d 1 p 1 : U U I D > d S r M F i q r p g N w 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6 6 2 "   i : t y p e = " d 1 p 1 : E l e m e n t s " > < d 1 p 1 : P a r e n t   z : R e f = " i 1 0 6 5 7 " / > < d 1 p 1 : U U I D > R C 3 8 o E x V 1 O Q 8 < / d 1 p 1 : U U I D > < d 1 p 1 : _ c o n t e x t C o l l e c t i o n s > < d 2 : K e y V a l u e O f a n y T y p e C o m p o n e n t C o l l e c t i o n O f a n y T y p e g W H h t R N j > < d 2 : K e y   z : R e f = " i 3 2 " / > < d 2 : V a l u e   z : I d = " i 1 0 6 6 3 " > < d 1 p 1 : U U I D > h W z B c m N o J M u F < / d 1 p 1 : U U I D > < d 1 p 1 : _ e l e m e n t s > < d 2 : a n y T y p e   z : I d = " i 1 0 6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0 6 5 7 " / > < d 1 p 1 : U U I D > P Q g p e 3 W b K l r 7 < / d 1 p 1 : U U I D > < d 1 p 1 : _ p r o p e r t i e s   z : I d = " i 1 0 6 6 5 "   i : t y p e = " d 1 p 1 : M D M P r o p e r t i e s " > < d 1 p 1 : P a r e n t   z : R e f = " i 1 0 6 6 4 " / > < d 1 p 1 : U U I D > g 3 h j C z 0 e e C l N < / d 1 p 1 : U U I D > < d 1 p 1 : _ c o n t e x t C o l l e c t i o n s > < d 2 : K e y V a l u e O f a n y T y p e C o m p o n e n t C o l l e c t i o n O f a n y T y p e g W H h t R N j > < d 2 : K e y   z : R e f = " i 3 2 " / > < d 2 : V a l u e   z : I d = " i 1 0 6 6 6 " > < d 1 p 1 : U U I D > z I i V B 1 v F n D j X < / d 1 p 1 : U U I D > < d 1 p 1 : _ e l e m e n t s > < d 2 : a n y T y p e   z : I d = " i 1 0 6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6 4 " / > < d 1 p 1 : U U I D > b o w 5 A O O K O k l u < / d 1 p 1 : U U I D > < d 1 p 1 : C o n t a i n e r   z : R e f = " i 1 0 6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 J 8 5 q E I D U t p r 4 ? S h e e t 1 ! R 3 6 6 4 C 1 : R 3 6 6 5 C 1 / 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6 2 " / > < d 1 p 1 : _ l a b e l s > < d 2 : K e y V a l u e O f s t r i n g a n y T y p e > < d 2 : K e y > L a b e l < / d 2 : K e y > < d 2 : V a l u e   z : I d = " i 1 0 6 6 8 "   i : t y p e = " d 1 p 1 : L a b e l " > < d 1 p 1 : P a r e n t   z : R e f = " i 1 0 6 6 4 " / > < d 1 p 1 : U U I D > B B M v K x m C q 2 9 6 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6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0 6 5 7 " / > < d 1 p 1 : U U I D > E e R g G 5 R L 5 O Z t < / d 1 p 1 : U U I D > < d 1 p 1 : _ p r o p e r t i e s   z : I d = " i 1 0 6 7 0 "   i : t y p e = " d 1 p 1 : M D M P r o p e r t i e s " > < d 1 p 1 : P a r e n t   z : R e f = " i 1 0 6 6 9 " / > < d 1 p 1 : U U I D > b Z z 8 r o 9 m q J N K < / d 1 p 1 : U U I D > < d 1 p 1 : _ c o n t e x t C o l l e c t i o n s > < d 2 : K e y V a l u e O f a n y T y p e C o m p o n e n t C o l l e c t i o n O f a n y T y p e g W H h t R N j > < d 2 : K e y   z : R e f = " i 3 2 " / > < d 2 : V a l u e   z : I d = " i 1 0 6 7 1 " > < d 1 p 1 : U U I D > G M 7 1 X u c j V K B Z < / d 1 p 1 : U U I D > < d 1 p 1 : _ e l e m e n t s > < d 2 : a n y T y p e   z : I d = " i 1 0 6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6 9 " / > < d 1 p 1 : U U I D > D 3 d P z a 8 a h y z n < / d 1 p 1 : U U I D > < d 1 p 1 : C o n t a i n e r   z : R e f = " i 1 0 6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 J 8 5 q E I D U t p r 4 ? S h e e t 1 ! R 3 6 6 6 C 1 : R 3 6 6 7 C 1 / 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6 2 " / > < d 1 p 1 : _ l a b e l s > < d 2 : K e y V a l u e O f s t r i n g a n y T y p e > < d 2 : K e y > L a b e l < / d 2 : K e y > < d 2 : V a l u e   z : I d = " i 1 0 6 7 3 "   i : t y p e = " d 1 p 1 : L a b e l " > < d 1 p 1 : P a r e n t   z : R e f = " i 1 0 6 6 9 " / > < d 1 p 1 : U U I D > S S R n V s 3 x m e v D 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6 7 4 "   i : t y p e = " d 1 p 1 : E l e m e n t s " > < d 1 p 1 : P a r e n t   z : R e f = " i 1 0 6 6 9 " / > < d 1 p 1 : U U I D > W V p B f R m X w 6 J h < / d 1 p 1 : U U I D > < d 1 p 1 : _ c o n t e x t C o l l e c t i o n s > < d 2 : K e y V a l u e O f a n y T y p e C o m p o n e n t C o l l e c t i o n O f a n y T y p e g W H h t R N j > < d 2 : K e y   z : R e f = " i 3 2 " / > < d 2 : V a l u e   z : I d = " i 1 0 6 7 5 " > < d 1 p 1 : U U I D > T F R W d k U Z x 6 F v < / d 1 p 1 : U U I D > < d 1 p 1 : _ e l e m e n t s > < d 2 : a n y T y p e   z : I d = " i 1 0 6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0 6 6 9 " / > < d 1 p 1 : U U I D > O P r o n C 6 E 7 2 L e < / d 1 p 1 : U U I D > < d 1 p 1 : _ p r o p e r t i e s   z : I d = " i 1 0 6 7 7 "   i : t y p e = " d 1 p 1 : M D M P r o p e r t i e s " > < d 1 p 1 : P a r e n t   z : R e f = " i 1 0 6 7 6 " / > < d 1 p 1 : U U I D > B x Y 8 D 6 s X a l y z < / d 1 p 1 : U U I D > < d 1 p 1 : _ c o n t e x t C o l l e c t i o n s > < d 2 : K e y V a l u e O f a n y T y p e C o m p o n e n t C o l l e c t i o n O f a n y T y p e g W H h t R N j > < d 2 : K e y   z : R e f = " i 3 2 " / > < d 2 : V a l u e   z : I d = " i 1 0 6 7 8 " > < d 1 p 1 : U U I D > O X y e I C Z W X a 4 y < / d 1 p 1 : U U I D > < d 1 p 1 : _ e l e m e n t s > < d 2 : a n y T y p e   z : I d = " i 1 0 6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7 6 " / > < d 1 p 1 : U U I D > J v x P L y o U Y U y l < / d 1 p 1 : U U I D > < d 1 p 1 : C o n t a i n e r   z : R e f = " i 1 0 6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 J 8 5 q E I D U t p r 4 ? S h e e t 1 ! R 3 6 6 8 C 1 : R 3 6 6 9 C 1 / 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6 8 0 "   i : t y p e = " d 1 p 1 : L a b e l " > < d 1 p 1 : P a r e n t   z : R e f = " i 1 0 6 7 6 " / > < d 1 p 1 : U U I D > B P K k h r F f 3 y U r 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0 6 6 9 " / > < d 1 p 1 : U U I D > Z a l 1 N I K p l Q o Y < / d 1 p 1 : U U I D > < d 1 p 1 : _ p r o p e r t i e s   z : I d = " i 1 0 6 8 2 "   i : t y p e = " d 1 p 1 : M D M P r o p e r t i e s " > < d 1 p 1 : P a r e n t   z : R e f = " i 1 0 6 8 1 " / > < d 1 p 1 : U U I D > S d f Y d p 8 c F o 7 b < / d 1 p 1 : U U I D > < d 1 p 1 : _ c o n t e x t C o l l e c t i o n s > < d 2 : K e y V a l u e O f a n y T y p e C o m p o n e n t C o l l e c t i o n O f a n y T y p e g W H h t R N j > < d 2 : K e y   z : R e f = " i 3 2 " / > < d 2 : V a l u e   z : I d = " i 1 0 6 8 3 " > < d 1 p 1 : U U I D > g f R e Y c Q m 2 l y T < / d 1 p 1 : U U I D > < d 1 p 1 : _ e l e m e n t s > < d 2 : a n y T y p e   z : I d = " i 1 0 6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8 1 " / > < d 1 p 1 : U U I D > H c M n 7 e b 7 k M I q < / d 1 p 1 : U U I D > < d 1 p 1 : C o n t a i n e r   z : R e f = " i 1 0 6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 J 8 5 q E I D U t p r 4 ? S h e e t 1 ! R 3 6 7 0 C 1 : R 3 6 7 1 C 1 / 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6 8 5 "   i : t y p e = " d 1 p 1 : L a b e l " > < d 1 p 1 : P a r e n t   z : R e f = " i 1 0 6 8 1 " / > < d 1 p 1 : U U I D > H 2 L F V s f v l w c x 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0 6 6 9 " / > < d 1 p 1 : U U I D > L 2 X H h x S g i C I E < / d 1 p 1 : U U I D > < d 1 p 1 : _ p r o p e r t i e s   z : I d = " i 1 0 6 8 7 "   i : t y p e = " d 1 p 1 : M D M P r o p e r t i e s " > < d 1 p 1 : P a r e n t   z : R e f = " i 1 0 6 8 6 " / > < d 1 p 1 : U U I D > b B 3 s b c s h x W m q < / d 1 p 1 : U U I D > < d 1 p 1 : _ c o n t e x t C o l l e c t i o n s > < d 2 : K e y V a l u e O f a n y T y p e C o m p o n e n t C o l l e c t i o n O f a n y T y p e g W H h t R N j > < d 2 : K e y   z : R e f = " i 3 2 " / > < d 2 : V a l u e   z : I d = " i 1 0 6 8 8 " > < d 1 p 1 : U U I D > a J 6 5 E L u v p M O A < / d 1 p 1 : U U I D > < d 1 p 1 : _ e l e m e n t s > < d 2 : a n y T y p e   z : I d = " i 1 0 6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8 6 " / > < d 1 p 1 : U U I D > Y W f m N A 2 a W m 7 X < / d 1 p 1 : U U I D > < d 1 p 1 : C o n t a i n e r   z : R e f = " i 1 0 6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 J 8 5 q E I D U t p r 4 ? S h e e t 1 ! R 3 6 7 2 C 1 : R 3 6 7 3 C 1 / 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6 9 0 "   i : t y p e = " d 1 p 1 : L a b e l " > < d 1 p 1 : P a r e n t   z : R e f = " i 1 0 6 8 6 " / > < d 1 p 1 : U U I D > o Z r I 5 M n H t H X E 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0 6 6 9 " / > < d 1 p 1 : U U I D > c D A L T i v 6 y H g V < / d 1 p 1 : U U I D > < d 1 p 1 : _ p r o p e r t i e s   z : I d = " i 1 0 6 9 2 "   i : t y p e = " d 1 p 1 : M D M P r o p e r t i e s " > < d 1 p 1 : P a r e n t   z : R e f = " i 1 0 6 9 1 " / > < d 1 p 1 : U U I D > c i L Z 3 R g y 0 g H z < / d 1 p 1 : U U I D > < d 1 p 1 : _ c o n t e x t C o l l e c t i o n s > < d 2 : K e y V a l u e O f a n y T y p e C o m p o n e n t C o l l e c t i o n O f a n y T y p e g W H h t R N j > < d 2 : K e y   z : R e f = " i 3 2 " / > < d 2 : V a l u e   z : I d = " i 1 0 6 9 3 " > < d 1 p 1 : U U I D > c f 1 Y d Y A U x 1 P F < / d 1 p 1 : U U I D > < d 1 p 1 : _ e l e m e n t s > < d 2 : a n y T y p e   z : I d = " i 1 0 6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9 1 " / > < d 1 p 1 : U U I D > x G T w e M T 3 L j X h < / d 1 p 1 : U U I D > < d 1 p 1 : C o n t a i n e r   z : R e f = " i 1 0 6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 J 8 5 q E I D U t p r 4 ? S h e e t 1 ! R 3 6 7 4 C 1 : R 3 6 7 5 C 1 / 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6 9 5 "   i : t y p e = " d 1 p 1 : L a b e l " > < d 1 p 1 : P a r e n t   z : R e f = " i 1 0 6 9 1 " / > < d 1 p 1 : U U I D > F x p J 1 u 1 o 3 V h V 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0 6 6 9 " / > < d 1 p 1 : U U I D > I M D j u T e E Y r b 8 < / d 1 p 1 : U U I D > < d 1 p 1 : _ p r o p e r t i e s   z : I d = " i 1 0 6 9 7 "   i : t y p e = " d 1 p 1 : M D M P r o p e r t i e s " > < d 1 p 1 : P a r e n t   z : R e f = " i 1 0 6 9 6 " / > < d 1 p 1 : U U I D > A U 2 X q b L 6 P r E t < / d 1 p 1 : U U I D > < d 1 p 1 : _ c o n t e x t C o l l e c t i o n s > < d 2 : K e y V a l u e O f a n y T y p e C o m p o n e n t C o l l e c t i o n O f a n y T y p e g W H h t R N j > < d 2 : K e y   z : R e f = " i 3 2 " / > < d 2 : V a l u e   z : I d = " i 1 0 6 9 8 " > < d 1 p 1 : U U I D > G e 7 8 m n l q S F c y < / d 1 p 1 : U U I D > < d 1 p 1 : _ e l e m e n t s > < d 2 : a n y T y p e   z : I d = " i 1 0 6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9 6 " / > < d 1 p 1 : U U I D > y v T o M N n 8 H W X J < / d 1 p 1 : U U I D > < d 1 p 1 : C o n t a i n e r   z : R e f = " i 1 0 6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 J 8 5 q E I D U t p r 4 ? S h e e t 1 ! R 3 6 7 6 C 1 : R 3 6 7 7 C 1 / 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7 0 0 "   i : t y p e = " d 1 p 1 : L a b e l " > < d 1 p 1 : P a r e n t   z : R e f = " i 1 0 6 9 6 " / > < d 1 p 1 : U U I D > u 8 u f n F B a W q l 8 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0 6 6 9 " / > < d 1 p 1 : U U I D > W 8 E 2 y C 4 h 1 w C h < / d 1 p 1 : U U I D > < d 1 p 1 : _ p r o p e r t i e s   z : I d = " i 1 0 7 0 2 "   i : t y p e = " d 1 p 1 : M D M P r o p e r t i e s " > < d 1 p 1 : P a r e n t   z : R e f = " i 1 0 7 0 1 " / > < d 1 p 1 : U U I D > b n o V s S 1 R B l n A < / d 1 p 1 : U U I D > < d 1 p 1 : _ c o n t e x t C o l l e c t i o n s > < d 2 : K e y V a l u e O f a n y T y p e C o m p o n e n t C o l l e c t i o n O f a n y T y p e g W H h t R N j > < d 2 : K e y   z : R e f = " i 3 2 " / > < d 2 : V a l u e   z : I d = " i 1 0 7 0 3 " > < d 1 p 1 : U U I D > M V S i 8 s O 4 1 D Z 5 < / d 1 p 1 : U U I D > < d 1 p 1 : _ e l e m e n t s > < d 2 : a n y T y p e   z : I d = " i 1 0 7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0 1 " / > < d 1 p 1 : U U I D > G h v B D F l x G z c 8 < / d 1 p 1 : U U I D > < d 1 p 1 : C o n t a i n e r   z : R e f = " i 1 0 7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 J 8 5 q E I D U t p r 4 ? S h e e t 1 ! R 3 6 7 8 C 1 : R 3 6 7 9 C 1 / 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7 0 5 "   i : t y p e = " d 1 p 1 : L a b e l " > < d 1 p 1 : P a r e n t   z : R e f = " i 1 0 7 0 1 " / > < d 1 p 1 : U U I D > x j l v s K j G 5 N X A 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7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0 6 5 7 " / > < d 1 p 1 : U U I D > i p L T f p w k 9 c k v < / d 1 p 1 : U U I D > < d 1 p 1 : _ p r o p e r t i e s   z : I d = " i 1 0 7 0 7 "   i : t y p e = " d 1 p 1 : M D M P r o p e r t i e s " > < d 1 p 1 : P a r e n t   z : R e f = " i 1 0 7 0 6 " / > < d 1 p 1 : U U I D > z P 7 9 P L w X H S Z 2 < / d 1 p 1 : U U I D > < d 1 p 1 : _ c o n t e x t C o l l e c t i o n s > < d 2 : K e y V a l u e O f a n y T y p e C o m p o n e n t C o l l e c t i o n O f a n y T y p e g W H h t R N j > < d 2 : K e y   z : R e f = " i 3 2 " / > < d 2 : V a l u e   z : I d = " i 1 0 7 0 8 " > < d 1 p 1 : U U I D > v E A a H c Q d O t N L < / d 1 p 1 : U U I D > < d 1 p 1 : _ e l e m e n t s > < d 2 : a n y T y p e   z : I d = " i 1 0 7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0 6 " / > < d 1 p 1 : U U I D > c z N 6 A 1 3 a 1 T k t < / d 1 p 1 : U U I D > < d 1 p 1 : C o n t a i n e r   z : R e f = " i 1 0 7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 J 8 5 q E I D U t p r 4 ? S h e e t 1 ! R 3 6 8 0 C 1 : R 3 6 8 1 C 1 / 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6 2 " / > < d 1 p 1 : _ l a b e l s > < d 2 : K e y V a l u e O f s t r i n g a n y T y p e > < d 2 : K e y > L a b e l < / d 2 : K e y > < d 2 : V a l u e   z : I d = " i 1 0 7 1 0 "   i : t y p e = " d 1 p 1 : L a b e l " > < d 1 p 1 : P a r e n t   z : R e f = " i 1 0 7 0 6 " / > < d 1 p 1 : U U I D > l n V 7 b 0 q f 8 0 j J 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7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0 6 5 7 " / > < d 1 p 1 : U U I D > L k Q u S c x 3 Q f 1 F < / d 1 p 1 : U U I D > < d 1 p 1 : _ p r o p e r t i e s   z : I d = " i 1 0 7 1 2 "   i : t y p e = " d 1 p 1 : M D M P r o p e r t i e s " > < d 1 p 1 : P a r e n t   z : R e f = " i 1 0 7 1 1 " / > < d 1 p 1 : U U I D > n P q r S B z 0 I 1 G 8 < / d 1 p 1 : U U I D > < d 1 p 1 : _ c o n t e x t C o l l e c t i o n s > < d 2 : K e y V a l u e O f a n y T y p e C o m p o n e n t C o l l e c t i o n O f a n y T y p e g W H h t R N j > < d 2 : K e y   z : R e f = " i 3 2 " / > < d 2 : V a l u e   z : I d = " i 1 0 7 1 3 " > < d 1 p 1 : U U I D > E K p o i 9 v Q C x b a < / d 1 p 1 : U U I D > < d 1 p 1 : _ e l e m e n t s > < d 2 : a n y T y p e   z : I d = " i 1 0 7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1 1 " / > < d 1 p 1 : U U I D > x 0 X Q Y 8 9 m f R p 1 < / d 1 p 1 : U U I D > < d 1 p 1 : C o n t a i n e r   z : R e f = " i 1 0 7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 J 8 5 q E I D U t p r 4 ? S h e e t 1 ! R 3 6 8 2 C 1 : R 3 6 8 3 C 1 / 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6 2 " / > < d 1 p 1 : _ l a b e l s > < d 2 : K e y V a l u e O f s t r i n g a n y T y p e > < d 2 : K e y > L a b e l < / d 2 : K e y > < d 2 : V a l u e   z : I d = " i 1 0 7 1 5 "   i : t y p e = " d 1 p 1 : L a b e l " > < d 1 p 1 : P a r e n t   z : R e f = " i 1 0 7 1 1 " / > < d 1 p 1 : U U I D > g 6 x N D x q O w Q g t 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7 1 6 "   i : t y p e = " d 1 p 1 : E l e m e n t s " > < d 1 p 1 : P a r e n t   z : R e f = " i 1 0 7 1 1 " / > < d 1 p 1 : U U I D > s 7 e Y F 3 s m 1 E 0 s < / d 1 p 1 : U U I D > < d 1 p 1 : _ c o n t e x t C o l l e c t i o n s > < d 2 : K e y V a l u e O f a n y T y p e C o m p o n e n t C o l l e c t i o n O f a n y T y p e g W H h t R N j > < d 2 : K e y   z : R e f = " i 3 2 " / > < d 2 : V a l u e   z : I d = " i 1 0 7 1 7 " > < d 1 p 1 : U U I D > b j t d v N R N U B 2 U < / d 1 p 1 : U U I D > < d 1 p 1 : _ e l e m e n t s > < d 2 : a n y T y p e   z : I d = " i 1 0 7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0 7 1 1 " / > < d 1 p 1 : U U I D > y Y z W x O O W 3 l f 1 < / d 1 p 1 : U U I D > < d 1 p 1 : _ p r o p e r t i e s   z : I d = " i 1 0 7 1 9 "   i : t y p e = " d 1 p 1 : M D M P r o p e r t i e s " > < d 1 p 1 : P a r e n t   z : R e f = " i 1 0 7 1 8 " / > < d 1 p 1 : U U I D > o j K M 4 X C q s O 1 0 < / d 1 p 1 : U U I D > < d 1 p 1 : _ c o n t e x t C o l l e c t i o n s > < d 2 : K e y V a l u e O f a n y T y p e C o m p o n e n t C o l l e c t i o n O f a n y T y p e g W H h t R N j > < d 2 : K e y   z : R e f = " i 3 2 " / > < d 2 : V a l u e   z : I d = " i 1 0 7 2 0 " > < d 1 p 1 : U U I D > J P 1 3 j T r 7 y P u d < / d 1 p 1 : U U I D > < d 1 p 1 : _ e l e m e n t s > < d 2 : a n y T y p e   z : I d = " i 1 0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1 8 " / > < d 1 p 1 : U U I D > h i b J 3 f e z g x 2 8 < / d 1 p 1 : U U I D > < d 1 p 1 : C o n t a i n e r   z : R e f = " i 1 0 7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 J 8 5 q E I D U t p r 4 ? S h e e t 1 ! R 3 6 8 4 C 1 : R 3 6 8 5 C 1 / 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2 2 "   i : t y p e = " d 1 p 1 : L a b e l " > < d 1 p 1 : P a r e n t   z : R e f = " i 1 0 7 1 8 " / > < d 1 p 1 : U U I D > y U b i B J 0 6 D 2 u 3 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0 7 1 1 " / > < d 1 p 1 : U U I D > w M 1 T k Q 1 N i S K i < / d 1 p 1 : U U I D > < d 1 p 1 : _ p r o p e r t i e s   z : I d = " i 1 0 7 2 4 "   i : t y p e = " d 1 p 1 : M D M P r o p e r t i e s " > < d 1 p 1 : P a r e n t   z : R e f = " i 1 0 7 2 3 " / > < d 1 p 1 : U U I D > q i W p u w s t 8 i F I < / d 1 p 1 : U U I D > < d 1 p 1 : _ c o n t e x t C o l l e c t i o n s > < d 2 : K e y V a l u e O f a n y T y p e C o m p o n e n t C o l l e c t i o n O f a n y T y p e g W H h t R N j > < d 2 : K e y   z : R e f = " i 3 2 " / > < d 2 : V a l u e   z : I d = " i 1 0 7 2 5 " > < d 1 p 1 : U U I D > E F C L k r E i 0 r j W < / d 1 p 1 : U U I D > < d 1 p 1 : _ e l e m e n t s > < d 2 : a n y T y p e   z : I d = " i 1 0 7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2 3 " / > < d 1 p 1 : U U I D > w 1 w N v C U Y Y 4 E B < / d 1 p 1 : U U I D > < d 1 p 1 : C o n t a i n e r   z : R e f = " i 1 0 7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 J 8 5 q E I D U t p r 4 ? S h e e t 1 ! R 3 6 8 6 C 1 : R 3 6 8 7 C 1 / 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2 7 "   i : t y p e = " d 1 p 1 : L a b e l " > < d 1 p 1 : P a r e n t   z : R e f = " i 1 0 7 2 3 " / > < d 1 p 1 : U U I D > l E A z k B H q J 1 L b 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0 7 1 1 " / > < d 1 p 1 : U U I D > e i t I G e R T F 1 t q < / d 1 p 1 : U U I D > < d 1 p 1 : _ p r o p e r t i e s   z : I d = " i 1 0 7 2 9 "   i : t y p e = " d 1 p 1 : M D M P r o p e r t i e s " > < d 1 p 1 : P a r e n t   z : R e f = " i 1 0 7 2 8 " / > < d 1 p 1 : U U I D > x C O B h B e G d T E y < / d 1 p 1 : U U I D > < d 1 p 1 : _ c o n t e x t C o l l e c t i o n s > < d 2 : K e y V a l u e O f a n y T y p e C o m p o n e n t C o l l e c t i o n O f a n y T y p e g W H h t R N j > < d 2 : K e y   z : R e f = " i 3 2 " / > < d 2 : V a l u e   z : I d = " i 1 0 7 3 0 " > < d 1 p 1 : U U I D > X S O z s U I H 9 9 u 1 < / d 1 p 1 : U U I D > < d 1 p 1 : _ e l e m e n t s > < d 2 : a n y T y p e   z : I d = " i 1 0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2 8 " / > < d 1 p 1 : U U I D > A f 7 6 O r v L B B O i < / d 1 p 1 : U U I D > < d 1 p 1 : C o n t a i n e r   z : R e f = " i 1 0 7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 J 8 5 q E I D U t p r 4 ? S h e e t 1 ! R 3 6 8 8 C 1 : R 3 6 8 9 C 1 / 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3 2 "   i : t y p e = " d 1 p 1 : L a b e l " > < d 1 p 1 : P a r e n t   z : R e f = " i 1 0 7 2 8 " / > < d 1 p 1 : U U I D > J U N A q Y f 1 W U I 8 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3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0 7 1 1 " / > < d 1 p 1 : U U I D > m f 0 S 0 w h m 9 k O I < / d 1 p 1 : U U I D > < d 1 p 1 : _ p r o p e r t i e s   z : I d = " i 1 0 7 3 4 "   i : t y p e = " d 1 p 1 : M D M P r o p e r t i e s " > < d 1 p 1 : P a r e n t   z : R e f = " i 1 0 7 3 3 " / > < d 1 p 1 : U U I D > Y D A z N c 3 n z 7 v d < / d 1 p 1 : U U I D > < d 1 p 1 : _ c o n t e x t C o l l e c t i o n s > < d 2 : K e y V a l u e O f a n y T y p e C o m p o n e n t C o l l e c t i o n O f a n y T y p e g W H h t R N j > < d 2 : K e y   z : R e f = " i 3 2 " / > < d 2 : V a l u e   z : I d = " i 1 0 7 3 5 " > < d 1 p 1 : U U I D > p g r E w 6 C 7 S X B C < / d 1 p 1 : U U I D > < d 1 p 1 : _ e l e m e n t s > < d 2 : a n y T y p e   z : I d = " i 1 0 7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3 3 " / > < d 1 p 1 : U U I D > C i 1 w i 1 x b D r V p < / d 1 p 1 : U U I D > < d 1 p 1 : C o n t a i n e r   z : R e f = " i 1 0 7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 J 8 5 q E I D U t p r 4 ? S h e e t 1 ! R 3 6 9 0 C 1 : R 3 6 9 1 C 1 / 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3 7 "   i : t y p e = " d 1 p 1 : L a b e l " > < d 1 p 1 : P a r e n t   z : R e f = " i 1 0 7 3 3 " / > < d 1 p 1 : U U I D > f j 2 6 m F Z l G F O 9 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0 7 1 1 " / > < d 1 p 1 : U U I D > e 2 0 U W l F 0 D U q x < / d 1 p 1 : U U I D > < d 1 p 1 : _ p r o p e r t i e s   z : I d = " i 1 0 7 3 9 "   i : t y p e = " d 1 p 1 : M D M P r o p e r t i e s " > < d 1 p 1 : P a r e n t   z : R e f = " i 1 0 7 3 8 " / > < d 1 p 1 : U U I D > Q U 4 h F G B C u f J s < / d 1 p 1 : U U I D > < d 1 p 1 : _ c o n t e x t C o l l e c t i o n s > < d 2 : K e y V a l u e O f a n y T y p e C o m p o n e n t C o l l e c t i o n O f a n y T y p e g W H h t R N j > < d 2 : K e y   z : R e f = " i 3 2 " / > < d 2 : V a l u e   z : I d = " i 1 0 7 4 0 " > < d 1 p 1 : U U I D > A r Z E 9 Q P F C 7 v p < / d 1 p 1 : U U I D > < d 1 p 1 : _ e l e m e n t s > < d 2 : a n y T y p e   z : I d = " i 1 0 7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3 8 " / > < d 1 p 1 : U U I D > e I E 5 L U Z G K B v b < / d 1 p 1 : U U I D > < d 1 p 1 : C o n t a i n e r   z : R e f = " i 1 0 7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 J 8 5 q E I D U t p r 4 ? S h e e t 1 ! R 3 6 9 2 C 1 : R 3 6 9 3 C 1 / 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4 2 "   i : t y p e = " d 1 p 1 : L a b e l " > < d 1 p 1 : P a r e n t   z : R e f = " i 1 0 7 3 8 " / > < d 1 p 1 : U U I D > t d O O n C 5 R 1 E 4 j 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0 7 1 1 " / > < d 1 p 1 : U U I D > x I y c w I L w z W K W < / d 1 p 1 : U U I D > < d 1 p 1 : _ p r o p e r t i e s   z : I d = " i 1 0 7 4 4 "   i : t y p e = " d 1 p 1 : M D M P r o p e r t i e s " > < d 1 p 1 : P a r e n t   z : R e f = " i 1 0 7 4 3 " / > < d 1 p 1 : U U I D > B g 1 M W 8 T j Y K w 2 < / d 1 p 1 : U U I D > < d 1 p 1 : _ c o n t e x t C o l l e c t i o n s > < d 2 : K e y V a l u e O f a n y T y p e C o m p o n e n t C o l l e c t i o n O f a n y T y p e g W H h t R N j > < d 2 : K e y   z : R e f = " i 3 2 " / > < d 2 : V a l u e   z : I d = " i 1 0 7 4 5 " > < d 1 p 1 : U U I D > Z s c x c P m W k Q 6 7 < / d 1 p 1 : U U I D > < d 1 p 1 : _ e l e m e n t s > < d 2 : a n y T y p e   z : I d = " i 1 0 7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4 3 " / > < d 1 p 1 : U U I D > B F 1 a F C i 8 5 7 D d < / d 1 p 1 : U U I D > < d 1 p 1 : C o n t a i n e r   z : R e f = " i 1 0 7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 J 8 5 q E I D U t p r 4 ? S h e e t 1 ! R 3 6 9 4 C 1 : R 3 6 9 5 C 1 / 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4 7 "   i : t y p e = " d 1 p 1 : L a b e l " > < d 1 p 1 : P a r e n t   z : R e f = " i 1 0 7 4 3 " / > < d 1 p 1 : U U I D > B 6 w r i J x g S 1 i V 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0 7 1 1 " / > < d 1 p 1 : U U I D > k t W w G m b Z u d D r < / d 1 p 1 : U U I D > < d 1 p 1 : _ p r o p e r t i e s   z : I d = " i 1 0 7 4 9 "   i : t y p e = " d 1 p 1 : M D M P r o p e r t i e s " > < d 1 p 1 : P a r e n t   z : R e f = " i 1 0 7 4 8 " / > < d 1 p 1 : U U I D > U D u D p M R Z W M c e < / d 1 p 1 : U U I D > < d 1 p 1 : _ c o n t e x t C o l l e c t i o n s > < d 2 : K e y V a l u e O f a n y T y p e C o m p o n e n t C o l l e c t i o n O f a n y T y p e g W H h t R N j > < d 2 : K e y   z : R e f = " i 3 2 " / > < d 2 : V a l u e   z : I d = " i 1 0 7 5 0 " > < d 1 p 1 : U U I D > t n p 4 a Y 2 w j 4 K Q < / d 1 p 1 : U U I D > < d 1 p 1 : _ e l e m e n t s > < d 2 : a n y T y p e   z : I d = " i 1 0 7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4 8 " / > < d 1 p 1 : U U I D > G 3 e V n y 5 g o 8 Y Z < / d 1 p 1 : U U I D > < d 1 p 1 : C o n t a i n e r   z : R e f = " i 1 0 7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 J 8 5 q E I D U t p r 4 ? S h e e t 1 ! R 3 6 9 6 C 1 : R 3 6 9 7 C 1 / 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5 2 "   i : t y p e = " d 1 p 1 : L a b e l " > < d 1 p 1 : P a r e n t   z : R e f = " i 1 0 7 4 8 " / > < d 1 p 1 : U U I D > V y 8 e 4 c o j 3 F A I 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0 7 1 1 " / > < d 1 p 1 : U U I D > N u t N n O 5 t h Y b 0 < / d 1 p 1 : U U I D > < d 1 p 1 : _ p r o p e r t i e s   z : I d = " i 1 0 7 5 4 "   i : t y p e = " d 1 p 1 : M D M P r o p e r t i e s " > < d 1 p 1 : P a r e n t   z : R e f = " i 1 0 7 5 3 " / > < d 1 p 1 : U U I D > a j s X 8 h l 0 o X h c < / d 1 p 1 : U U I D > < d 1 p 1 : _ c o n t e x t C o l l e c t i o n s > < d 2 : K e y V a l u e O f a n y T y p e C o m p o n e n t C o l l e c t i o n O f a n y T y p e g W H h t R N j > < d 2 : K e y   z : R e f = " i 3 2 " / > < d 2 : V a l u e   z : I d = " i 1 0 7 5 5 " > < d 1 p 1 : U U I D > U n j i G S 4 d 1 e 5 w < / d 1 p 1 : U U I D > < d 1 p 1 : _ e l e m e n t s > < d 2 : a n y T y p e   z : I d = " i 1 0 7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5 3 " / > < d 1 p 1 : U U I D > l 5 x i R 5 0 4 O Q Z 1 < / d 1 p 1 : U U I D > < d 1 p 1 : C o n t a i n e r   z : R e f = " i 1 0 7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 J 8 5 q E I D U t p r 4 ? S h e e t 1 ! R 3 6 9 8 C 1 : R 3 6 9 9 C 1 / 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5 7 "   i : t y p e = " d 1 p 1 : L a b e l " > < d 1 p 1 : P a r e n t   z : R e f = " i 1 0 7 5 3 " / > < d 1 p 1 : U U I D > H 0 4 S L V n A X J o c 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0 7 1 1 " / > < d 1 p 1 : U U I D > p x I X 4 c z i F v G 1 < / d 1 p 1 : U U I D > < d 1 p 1 : _ p r o p e r t i e s   z : I d = " i 1 0 7 5 9 "   i : t y p e = " d 1 p 1 : M D M P r o p e r t i e s " > < d 1 p 1 : P a r e n t   z : R e f = " i 1 0 7 5 8 " / > < d 1 p 1 : U U I D > j e x B T V m v W B 7 A < / d 1 p 1 : U U I D > < d 1 p 1 : _ c o n t e x t C o l l e c t i o n s > < d 2 : K e y V a l u e O f a n y T y p e C o m p o n e n t C o l l e c t i o n O f a n y T y p e g W H h t R N j > < d 2 : K e y   z : R e f = " i 3 2 " / > < d 2 : V a l u e   z : I d = " i 1 0 7 6 0 " > < d 1 p 1 : U U I D > M Y a W D 5 g B o 6 p D < / d 1 p 1 : U U I D > < d 1 p 1 : _ e l e m e n t s > < d 2 : a n y T y p e   z : I d = " i 1 0 7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5 8 " / > < d 1 p 1 : U U I D > n D i s i n O H N s 1 m < / d 1 p 1 : U U I D > < d 1 p 1 : C o n t a i n e r   z : R e f = " i 1 0 7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 J 8 5 q E I D U t p r 4 ? S h e e t 1 ! R 3 7 0 0 C 1 : R 3 7 0 1 C 1 / 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6 2 "   i : t y p e = " d 1 p 1 : L a b e l " > < d 1 p 1 : P a r e n t   z : R e f = " i 1 0 7 5 8 " / > < d 1 p 1 : U U I D > Y r V z y J 4 Z t D c N 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0 7 1 1 " / > < d 1 p 1 : U U I D > x s r M l a s J E h w C < / d 1 p 1 : U U I D > < d 1 p 1 : _ p r o p e r t i e s   z : I d = " i 1 0 7 6 4 "   i : t y p e = " d 1 p 1 : M D M P r o p e r t i e s " > < d 1 p 1 : P a r e n t   z : R e f = " i 1 0 7 6 3 " / > < d 1 p 1 : U U I D > a 1 J i 2 K Z r 7 w T 1 < / d 1 p 1 : U U I D > < d 1 p 1 : _ c o n t e x t C o l l e c t i o n s > < d 2 : K e y V a l u e O f a n y T y p e C o m p o n e n t C o l l e c t i o n O f a n y T y p e g W H h t R N j > < d 2 : K e y   z : R e f = " i 3 2 " / > < d 2 : V a l u e   z : I d = " i 1 0 7 6 5 " > < d 1 p 1 : U U I D > a d 1 T v X M v z t R Q < / d 1 p 1 : U U I D > < d 1 p 1 : _ e l e m e n t s > < d 2 : a n y T y p e   z : I d = " i 1 0 7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6 3 " / > < d 1 p 1 : U U I D > o 4 M t y 0 x i i z 2 K < / d 1 p 1 : U U I D > < d 1 p 1 : C o n t a i n e r   z : R e f = " i 1 0 7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 J 8 5 q E I D U t p r 4 ? S h e e t 1 ! R 3 7 0 2 C 1 : R 3 7 0 3 C 1 / 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6 7 "   i : t y p e = " d 1 p 1 : L a b e l " > < d 1 p 1 : P a r e n t   z : R e f = " i 1 0 7 6 3 " / > < d 1 p 1 : U U I D > x Z X s O 9 d 6 5 T t 8 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7 6 8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0 6 0 6 " / > < d 1 p 1 : U U I D > j c Q l U i Y G Q D X 2 < / d 1 p 1 : U U I D > < d 1 p 1 : _ p r o p e r t i e s   z : I d = " i 1 0 7 6 9 "   i : t y p e = " d 1 p 1 : M D M P r o p e r t i e s " > < d 1 p 1 : P a r e n t   z : R e f = " i 1 0 7 6 8 " / > < d 1 p 1 : U U I D > n 7 K d h 7 G 8 u q M F < / d 1 p 1 : U U I D > < d 1 p 1 : _ c o n t e x t C o l l e c t i o n s > < d 2 : K e y V a l u e O f a n y T y p e C o m p o n e n t C o l l e c t i o n O f a n y T y p e g W H h t R N j > < d 2 : K e y   z : R e f = " i 3 2 " / > < d 2 : V a l u e   z : I d = " i 1 0 7 7 0 " > < d 1 p 1 : U U I D > o 4 X 1 f G x w m 1 w 7 < / d 1 p 1 : U U I D > < d 1 p 1 : _ e l e m e n t s > < d 2 : a n y T y p e   z : I d = " i 1 0 7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6 8 " / > < d 1 p 1 : U U I D > y q 3 H 9 w V s m q i y < / d 1 p 1 : U U I D > < d 1 p 1 : C o n t a i n e r   z : R e f = " i 1 0 7 6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7 7 2 "   i : t y p e = " d 1 p 1 : L a b e l " > < d 1 p 1 : P a r e n t   z : R e f = " i 1 0 7 6 8 " / > < d 1 p 1 : U U I D > C R O 1 w 5 H 1 B g s H 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7 7 3 "   i : t y p e = " d 1 p 1 : E l e m e n t s " > < d 1 p 1 : P a r e n t   z : R e f = " i 1 0 7 6 8 " / > < d 1 p 1 : U U I D > n C q 0 X g s g A b 3 R < / d 1 p 1 : U U I D > < d 1 p 1 : _ c o n t e x t C o l l e c t i o n s > < d 2 : K e y V a l u e O f a n y T y p e C o m p o n e n t C o l l e c t i o n O f a n y T y p e g W H h t R N j > < d 2 : K e y   z : R e f = " i 3 2 " / > < d 2 : V a l u e   z : I d = " i 1 0 7 7 4 " > < d 1 p 1 : U U I D > d r R t s x L m 5 h 1 R < / d 1 p 1 : U U I D > < d 1 p 1 : _ e l e m e n t s > < d 2 : a n y T y p e   z : I d = " i 1 0 7 7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0 7 6 8 " / > < d 1 p 1 : U U I D > t i t u W 1 2 j N I u Y < / d 1 p 1 : U U I D > < d 1 p 1 : _ p r o p e r t i e s   z : I d = " i 1 0 7 7 6 "   i : t y p e = " d 1 p 1 : M D M P r o p e r t i e s " > < d 1 p 1 : P a r e n t   z : R e f = " i 1 0 7 7 5 " / > < d 1 p 1 : U U I D > K u N 2 n S h G s H 6 1 < / d 1 p 1 : U U I D > < d 1 p 1 : _ c o n t e x t C o l l e c t i o n s > < d 2 : K e y V a l u e O f a n y T y p e C o m p o n e n t C o l l e c t i o n O f a n y T y p e g W H h t R N j > < d 2 : K e y   z : R e f = " i 3 2 " / > < d 2 : V a l u e   z : I d = " i 1 0 7 7 7 " > < d 1 p 1 : U U I D > Y 6 C b B F j 1 L M g 1 < / d 1 p 1 : U U I D > < d 1 p 1 : _ e l e m e n t s > < d 2 : a n y T y p e   z : I d = " i 1 0 7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7 5 " / > < d 1 p 1 : U U I D > D 8 9 8 V f e G X k n w < / d 1 p 1 : U U I D > < d 1 p 1 : C o n t a i n e r   z : R e f = " i 1 0 7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 J 8 5 q E I D U t p r 4 ? S h e e t 1 ! R 3 7 0 5 C 1 : R 3 7 0 6 C 1 / 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7 3 " / > < d 1 p 1 : _ l a b e l s > < d 2 : K e y V a l u e O f s t r i n g a n y T y p e > < d 2 : K e y > L a b e l < / d 2 : K e y > < d 2 : V a l u e   z : I d = " i 1 0 7 7 9 "   i : t y p e = " d 1 p 1 : L a b e l " > < d 1 p 1 : P a r e n t   z : R e f = " i 1 0 7 7 5 " / > < d 1 p 1 : U U I D > K Y g K p I 3 a 7 3 u 8 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7 8 0 "   i : t y p e = " d 1 p 1 : E l e m e n t s " > < d 1 p 1 : P a r e n t   z : R e f = " i 1 0 7 7 5 " / > < d 1 p 1 : U U I D > M 8 z N Q S W g b 6 A N < / d 1 p 1 : U U I D > < d 1 p 1 : _ c o n t e x t C o l l e c t i o n s > < d 2 : K e y V a l u e O f a n y T y p e C o m p o n e n t C o l l e c t i o n O f a n y T y p e g W H h t R N j > < d 2 : K e y   z : R e f = " i 3 2 " / > < d 2 : V a l u e   z : I d = " i 1 0 7 8 1 " > < d 1 p 1 : U U I D > f T o S z l 6 T R C f X < / d 1 p 1 : U U I D > < d 1 p 1 : _ e l e m e n t s > < d 2 : a n y T y p e   z : I d = " i 1 0 7 8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0 7 7 5 " / > < d 1 p 1 : U U I D > B o S 4 x O 7 B s 7 q k < / d 1 p 1 : U U I D > < d 1 p 1 : _ p r o p e r t i e s   z : I d = " i 1 0 7 8 3 "   i : t y p e = " d 1 p 1 : M D M P r o p e r t i e s " > < d 1 p 1 : P a r e n t   z : R e f = " i 1 0 7 8 2 " / > < d 1 p 1 : U U I D > u 5 J T W q P 0 u B p D < / d 1 p 1 : U U I D > < d 1 p 1 : _ c o n t e x t C o l l e c t i o n s > < d 2 : K e y V a l u e O f a n y T y p e C o m p o n e n t C o l l e c t i o n O f a n y T y p e g W H h t R N j > < d 2 : K e y   z : R e f = " i 3 2 " / > < d 2 : V a l u e   z : I d = " i 1 0 7 8 4 " > < d 1 p 1 : U U I D > l 3 q g H p m A N W y p < / d 1 p 1 : U U I D > < d 1 p 1 : _ e l e m e n t s > < d 2 : a n y T y p e   z : I d = " i 1 0 7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8 2 " / > < d 1 p 1 : U U I D > Q i v N o 0 g 3 T R i G < / d 1 p 1 : U U I D > < d 1 p 1 : C o n t a i n e r   z : R e f = " i 1 0 7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 J 8 5 q E I D U t p r 4 ? S h e e t 1 ! R 3 7 0 7 C 1 : R 3 7 0 8 C 1 / 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8 0 " / > < d 1 p 1 : _ l a b e l s > < d 2 : K e y V a l u e O f s t r i n g a n y T y p e > < d 2 : K e y > L a b e l < / d 2 : K e y > < d 2 : V a l u e   z : I d = " i 1 0 7 8 6 "   i : t y p e = " d 1 p 1 : L a b e l " > < d 1 p 1 : P a r e n t   z : R e f = " i 1 0 7 8 2 " / > < d 1 p 1 : U U I D > r 9 n u 5 t R o n E K S 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8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0 7 7 5 " / > < d 1 p 1 : U U I D > A v p b T J I M C V Q t < / d 1 p 1 : U U I D > < d 1 p 1 : _ p r o p e r t i e s   z : I d = " i 1 0 7 8 8 "   i : t y p e = " d 1 p 1 : M D M P r o p e r t i e s " > < d 1 p 1 : P a r e n t   z : R e f = " i 1 0 7 8 7 " / > < d 1 p 1 : U U I D > x P g g 6 q H C U 6 P c < / d 1 p 1 : U U I D > < d 1 p 1 : _ c o n t e x t C o l l e c t i o n s > < d 2 : K e y V a l u e O f a n y T y p e C o m p o n e n t C o l l e c t i o n O f a n y T y p e g W H h t R N j > < d 2 : K e y   z : R e f = " i 3 2 " / > < d 2 : V a l u e   z : I d = " i 1 0 7 8 9 " > < d 1 p 1 : U U I D > q 7 9 s 7 n i h I e A z < / d 1 p 1 : U U I D > < d 1 p 1 : _ e l e m e n t s > < d 2 : a n y T y p e   z : I d = " i 1 0 7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8 7 " / > < d 1 p 1 : U U I D > v C M 3 f w u c V k k 2 < / d 1 p 1 : U U I D > < d 1 p 1 : C o n t a i n e r   z : R e f = " i 1 0 7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 J 8 5 q E I D U t p r 4 ? S h e e t 1 ! R 3 7 0 9 C 1 : R 3 7 1 0 C 1 / 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8 0 " / > < d 1 p 1 : _ l a b e l s > < d 2 : K e y V a l u e O f s t r i n g a n y T y p e > < d 2 : K e y > L a b e l < / d 2 : K e y > < d 2 : V a l u e   z : I d = " i 1 0 7 9 1 "   i : t y p e = " d 1 p 1 : L a b e l " > < d 1 p 1 : P a r e n t   z : R e f = " i 1 0 7 8 7 " / > < d 1 p 1 : U U I D > C f 1 t A 5 8 f u 4 M y 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9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0 7 7 5 " / > < d 1 p 1 : U U I D > k R m H X M 3 b Z 9 N U < / d 1 p 1 : U U I D > < d 1 p 1 : _ p r o p e r t i e s   z : I d = " i 1 0 7 9 3 "   i : t y p e = " d 1 p 1 : M D M P r o p e r t i e s " > < d 1 p 1 : P a r e n t   z : R e f = " i 1 0 7 9 2 " / > < d 1 p 1 : U U I D > H G E i P v V X S T Z r < / d 1 p 1 : U U I D > < d 1 p 1 : _ c o n t e x t C o l l e c t i o n s > < d 2 : K e y V a l u e O f a n y T y p e C o m p o n e n t C o l l e c t i o n O f a n y T y p e g W H h t R N j > < d 2 : K e y   z : R e f = " i 3 2 " / > < d 2 : V a l u e   z : I d = " i 1 0 7 9 4 " > < d 1 p 1 : U U I D > r y 5 r t B 7 c O s l 4 < / d 1 p 1 : U U I D > < d 1 p 1 : _ e l e m e n t s > < d 2 : a n y T y p e   z : I d = " i 1 0 7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9 2 " / > < d 1 p 1 : U U I D > Z N i i M y G O Y H j 2 < / d 1 p 1 : U U I D > < d 1 p 1 : C o n t a i n e r   z : R e f = " i 1 0 7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 J 8 5 q E I D U t p r 4 ? S h e e t 1 ! R 3 7 1 1 C 1 : R 3 7 1 2 C 1 / 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8 0 " / > < d 1 p 1 : _ l a b e l s > < d 2 : K e y V a l u e O f s t r i n g a n y T y p e > < d 2 : K e y > L a b e l < / d 2 : K e y > < d 2 : V a l u e   z : I d = " i 1 0 7 9 6 "   i : t y p e = " d 1 p 1 : L a b e l " > < d 1 p 1 : P a r e n t   z : R e f = " i 1 0 7 9 2 " / > < d 1 p 1 : U U I D > S M N r g Y 0 D R g 9 Y 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9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0 7 7 5 " / > < d 1 p 1 : U U I D > O 3 e D E E f 4 U E c Z < / d 1 p 1 : U U I D > < d 1 p 1 : _ p r o p e r t i e s   z : I d = " i 1 0 7 9 8 "   i : t y p e = " d 1 p 1 : M D M P r o p e r t i e s " > < d 1 p 1 : P a r e n t   z : R e f = " i 1 0 7 9 7 " / > < d 1 p 1 : U U I D > c A R Y J n h l n f D r < / d 1 p 1 : U U I D > < d 1 p 1 : _ c o n t e x t C o l l e c t i o n s > < d 2 : K e y V a l u e O f a n y T y p e C o m p o n e n t C o l l e c t i o n O f a n y T y p e g W H h t R N j > < d 2 : K e y   z : R e f = " i 3 2 " / > < d 2 : V a l u e   z : I d = " i 1 0 7 9 9 " > < d 1 p 1 : U U I D > r D u U m H o c f K D B < / d 1 p 1 : U U I D > < d 1 p 1 : _ e l e m e n t s > < d 2 : a n y T y p e   z : I d = " i 1 0 8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9 7 " / > < d 1 p 1 : U U I D > K x K f N K S t P E I s < / d 1 p 1 : U U I D > < d 1 p 1 : C o n t a i n e r   z : R e f = " i 1 0 7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 J 8 5 q E I D U t p r 4 ? S h e e t 1 ! R 3 7 1 3 C 1 : R 3 7 1 4 C 1 / 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8 0 " / > < d 1 p 1 : _ l a b e l s > < d 2 : K e y V a l u e O f s t r i n g a n y T y p e > < d 2 : K e y > L a b e l < / d 2 : K e y > < d 2 : V a l u e   z : I d = " i 1 0 8 0 1 "   i : t y p e = " d 1 p 1 : L a b e l " > < d 1 p 1 : P a r e n t   z : R e f = " i 1 0 7 9 7 " / > < d 1 p 1 : U U I D > T 1 P s G 4 6 S u y c F 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8 0 2 "   i : t y p e = " d 1 p 1 : E l e m e n t " > < d 1 p 1 : N a m e > R & a m p ; 2 3 3 ; g i o n < / d 1 p 1 : N a m e > < d 1 p 1 : O b j e c t T y p e > E l e m e n t < / d 1 p 1 : O b j e c t T y p e > < d 1 p 1 : P a r e n t   z : R e f = " i 1 0 6 0 6 " / > < d 1 p 1 : U U I D > d R 9 W 8 1 k 3 L p l 4 < / d 1 p 1 : U U I D > < d 1 p 1 : _ p r o p e r t i e s   z : I d = " i 1 0 8 0 3 "   i : t y p e = " d 1 p 1 : M D M P r o p e r t i e s " > < d 1 p 1 : P a r e n t   z : R e f = " i 1 0 8 0 2 " / > < d 1 p 1 : U U I D > m k S l L 9 R 8 J 1 t J < / d 1 p 1 : U U I D > < d 1 p 1 : _ c o n t e x t C o l l e c t i o n s > < d 2 : K e y V a l u e O f a n y T y p e C o m p o n e n t C o l l e c t i o n O f a n y T y p e g W H h t R N j > < d 2 : K e y   z : R e f = " i 3 2 " / > < d 2 : V a l u e   z : I d = " i 1 0 8 0 4 " > < d 1 p 1 : U U I D > D w n Q e H X Y 6 P L X < / d 1 p 1 : U U I D > < d 1 p 1 : _ e l e m e n t s > < d 2 : a n y T y p e   z : I d = " i 1 0 8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0 2 " / > < d 1 p 1 : U U I D > X C Y d N V c w 4 B k B < / d 1 p 1 : U U I D > < d 1 p 1 : C o n t a i n e r   z : R e f = " i 1 0 8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 J 8 5 q E I D U t p r 4 ? S h e e t 1 ! R 3 7 1 5 C 1 / 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8 0 6 "   i : t y p e = " d 1 p 1 : L a b e l " > < d 1 p 1 : P a r e n t   z : R e f = " i 1 0 8 0 2 " / > < d 1 p 1 : U U I D > v 3 L H 9 R h t R U Q g 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8 0 7 "   i : t y p e = " d 1 p 1 : E l e m e n t s " > < d 1 p 1 : P a r e n t   z : R e f = " i 1 0 8 0 2 " / > < d 1 p 1 : U U I D > i 0 C 1 b a F p r h V q < / d 1 p 1 : U U I D > < d 1 p 1 : _ c o n t e x t C o l l e c t i o n s > < d 2 : K e y V a l u e O f a n y T y p e C o m p o n e n t C o l l e c t i o n O f a n y T y p e g W H h t R N j > < d 2 : K e y   z : R e f = " i 3 2 " / > < d 2 : V a l u e   z : I d = " i 1 0 8 0 8 " > < d 1 p 1 : U U I D > x h f a X z 2 c F z r I < / d 1 p 1 : U U I D > < d 1 p 1 : _ e l e m e n t s > < d 2 : a n y T y p e   z : I d = " i 1 0 8 0 9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0 8 0 2 " / > < d 1 p 1 : U U I D > q s d w j 6 N 5 P R g 3 < / d 1 p 1 : U U I D > < d 1 p 1 : _ p r o p e r t i e s   z : I d = " i 1 0 8 1 0 "   i : t y p e = " d 1 p 1 : M D M P r o p e r t i e s " > < d 1 p 1 : P a r e n t   z : R e f = " i 1 0 8 0 9 " / > < d 1 p 1 : U U I D > q C R f 1 F 1 W D B a b < / d 1 p 1 : U U I D > < d 1 p 1 : _ c o n t e x t C o l l e c t i o n s > < d 2 : K e y V a l u e O f a n y T y p e C o m p o n e n t C o l l e c t i o n O f a n y T y p e g W H h t R N j > < d 2 : K e y   z : R e f = " i 3 2 " / > < d 2 : V a l u e   z : I d = " i 1 0 8 1 1 " > < d 1 p 1 : U U I D > c C O I s u w f Z 5 I I < / d 1 p 1 : U U I D > < d 1 p 1 : _ e l e m e n t s > < d 2 : a n y T y p e   z : I d = " i 1 0 8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0 9 " / > < d 1 p 1 : U U I D > f y w z Z 7 O C M l b c < / d 1 p 1 : U U I D > < d 1 p 1 : C o n t a i n e r   z : R e f = " i 1 0 8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 J 8 5 q E I D U t p r 4 ? S h e e t 1 ! R 3 7 1 6 C 1 : R 3 7 1 7 C 1 / 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0 7 " / > < d 1 p 1 : _ l a b e l s > < d 2 : K e y V a l u e O f s t r i n g a n y T y p e > < d 2 : K e y > L a b e l < / d 2 : K e y > < d 2 : V a l u e   z : I d = " i 1 0 8 1 3 "   i : t y p e = " d 1 p 1 : L a b e l " > < d 1 p 1 : P a r e n t   z : R e f = " i 1 0 8 0 9 " / > < d 1 p 1 : U U I D > q v J V H U R q A l S D 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8 1 4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0 8 0 2 " / > < d 1 p 1 : U U I D > I 4 1 n 4 W j T w j 0 3 < / d 1 p 1 : U U I D > < d 1 p 1 : _ p r o p e r t i e s   z : I d = " i 1 0 8 1 5 "   i : t y p e = " d 1 p 1 : M D M P r o p e r t i e s " > < d 1 p 1 : P a r e n t   z : R e f = " i 1 0 8 1 4 " / > < d 1 p 1 : U U I D > r 2 f 2 X z T b m 6 5 L < / d 1 p 1 : U U I D > < d 1 p 1 : _ c o n t e x t C o l l e c t i o n s > < d 2 : K e y V a l u e O f a n y T y p e C o m p o n e n t C o l l e c t i o n O f a n y T y p e g W H h t R N j > < d 2 : K e y   z : R e f = " i 3 2 " / > < d 2 : V a l u e   z : I d = " i 1 0 8 1 6 " > < d 1 p 1 : U U I D > F T D K P F n 3 3 I 1 F < / d 1 p 1 : U U I D > < d 1 p 1 : _ e l e m e n t s > < d 2 : a n y T y p e   z : I d = " i 1 0 8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1 4 " / > < d 1 p 1 : U U I D > Q E 7 G y X P 7 l x S 0 < / d 1 p 1 : U U I D > < d 1 p 1 : C o n t a i n e r   z : R e f = " i 1 0 8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 J 8 5 q E I D U t p r 4 ? S h e e t 1 ! R 3 7 1 8 C 1 : R 3 7 1 9 C 1 / 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0 7 " / > < d 1 p 1 : _ l a b e l s > < d 2 : K e y V a l u e O f s t r i n g a n y T y p e > < d 2 : K e y > L a b e l < / d 2 : K e y > < d 2 : V a l u e   z : I d = " i 1 0 8 1 8 "   i : t y p e = " d 1 p 1 : L a b e l " > < d 1 p 1 : P a r e n t   z : R e f = " i 1 0 8 1 4 " / > < d 1 p 1 : U U I D > A 7 L 2 e A h P 4 P r x 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8 1 9 "   i : t y p e = " d 1 p 1 : E l e m e n t s " > < d 1 p 1 : P a r e n t   z : R e f = " i 1 0 8 1 4 " / > < d 1 p 1 : U U I D > Q j O P P P 3 V X O s v < / d 1 p 1 : U U I D > < d 1 p 1 : _ c o n t e x t C o l l e c t i o n s > < d 2 : K e y V a l u e O f a n y T y p e C o m p o n e n t C o l l e c t i o n O f a n y T y p e g W H h t R N j > < d 2 : K e y   z : R e f = " i 3 2 " / > < d 2 : V a l u e   z : I d = " i 1 0 8 2 0 " > < d 1 p 1 : U U I D > D 5 9 l 3 L D z w C T W < / d 1 p 1 : U U I D > < d 1 p 1 : _ e l e m e n t s > < d 2 : a n y T y p e   z : I d = " i 1 0 8 2 1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0 8 1 4 " / > < d 1 p 1 : U U I D > G T D g q f h a n f V t < / d 1 p 1 : U U I D > < d 1 p 1 : _ p r o p e r t i e s   z : I d = " i 1 0 8 2 2 "   i : t y p e = " d 1 p 1 : M D M P r o p e r t i e s " > < d 1 p 1 : P a r e n t   z : R e f = " i 1 0 8 2 1 " / > < d 1 p 1 : U U I D > M 3 H k m s h p 1 l s F < / d 1 p 1 : U U I D > < d 1 p 1 : _ c o n t e x t C o l l e c t i o n s > < d 2 : K e y V a l u e O f a n y T y p e C o m p o n e n t C o l l e c t i o n O f a n y T y p e g W H h t R N j > < d 2 : K e y   z : R e f = " i 3 2 " / > < d 2 : V a l u e   z : I d = " i 1 0 8 2 3 " > < d 1 p 1 : U U I D > u D y G 7 i j t 8 a i T < / d 1 p 1 : U U I D > < d 1 p 1 : _ e l e m e n t s > < d 2 : a n y T y p e   z : I d = " i 1 0 8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2 1 " / > < d 1 p 1 : U U I D > t N o O s 8 k U B O 5 V < / d 1 p 1 : U U I D > < d 1 p 1 : C o n t a i n e r   z : R e f = " i 1 0 8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 J 8 5 q E I D U t p r 4 ? S h e e t 1 ! R 3 7 2 0 C 1 : R 3 7 2 1 C 1 / 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2 5 "   i : t y p e = " d 1 p 1 : L a b e l " > < d 1 p 1 : P a r e n t   z : R e f = " i 1 0 8 2 1 " / > < d 1 p 1 : U U I D > w A j a t Q J k k Q W D 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2 6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0 8 1 4 " / > < d 1 p 1 : U U I D > d D 9 1 I P e q I u Q Y < / d 1 p 1 : U U I D > < d 1 p 1 : _ p r o p e r t i e s   z : I d = " i 1 0 8 2 7 "   i : t y p e = " d 1 p 1 : M D M P r o p e r t i e s " > < d 1 p 1 : P a r e n t   z : R e f = " i 1 0 8 2 6 " / > < d 1 p 1 : U U I D > y C R L l O M t W 2 N u < / d 1 p 1 : U U I D > < d 1 p 1 : _ c o n t e x t C o l l e c t i o n s > < d 2 : K e y V a l u e O f a n y T y p e C o m p o n e n t C o l l e c t i o n O f a n y T y p e g W H h t R N j > < d 2 : K e y   z : R e f = " i 3 2 " / > < d 2 : V a l u e   z : I d = " i 1 0 8 2 8 " > < d 1 p 1 : U U I D > e I 9 C O k 1 z W z s Z < / d 1 p 1 : U U I D > < d 1 p 1 : _ e l e m e n t s > < d 2 : a n y T y p e   z : I d = " i 1 0 8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2 6 " / > < d 1 p 1 : U U I D > D T 7 4 A Y E p I c J 4 < / d 1 p 1 : U U I D > < d 1 p 1 : C o n t a i n e r   z : R e f = " i 1 0 8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 J 8 5 q E I D U t p r 4 ? S h e e t 1 ! R 3 7 2 2 C 1 : R 3 7 2 3 C 1 / 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3 0 "   i : t y p e = " d 1 p 1 : L a b e l " > < d 1 p 1 : P a r e n t   z : R e f = " i 1 0 8 2 6 " / > < d 1 p 1 : U U I D > u G 0 Z W E B M v L W X 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3 1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0 8 1 4 " / > < d 1 p 1 : U U I D > A b E N L 7 6 H 9 L i o < / d 1 p 1 : U U I D > < d 1 p 1 : _ p r o p e r t i e s   z : I d = " i 1 0 8 3 2 "   i : t y p e = " d 1 p 1 : M D M P r o p e r t i e s " > < d 1 p 1 : P a r e n t   z : R e f = " i 1 0 8 3 1 " / > < d 1 p 1 : U U I D > N X H v O 0 6 A A 4 o j < / d 1 p 1 : U U I D > < d 1 p 1 : _ c o n t e x t C o l l e c t i o n s > < d 2 : K e y V a l u e O f a n y T y p e C o m p o n e n t C o l l e c t i o n O f a n y T y p e g W H h t R N j > < d 2 : K e y   z : R e f = " i 3 2 " / > < d 2 : V a l u e   z : I d = " i 1 0 8 3 3 " > < d 1 p 1 : U U I D > y h G c X H 9 I U 1 H R < / d 1 p 1 : U U I D > < d 1 p 1 : _ e l e m e n t s > < d 2 : a n y T y p e   z : I d = " i 1 0 8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3 1 " / > < d 1 p 1 : U U I D > O R s 8 y i m I 9 E x 1 < / d 1 p 1 : U U I D > < d 1 p 1 : C o n t a i n e r   z : R e f = " i 1 0 8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 J 8 5 q E I D U t p r 4 ? S h e e t 1 ! R 3 7 2 4 C 1 : R 3 7 2 5 C 1 / 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3 5 "   i : t y p e = " d 1 p 1 : L a b e l " > < d 1 p 1 : P a r e n t   z : R e f = " i 1 0 8 3 1 " / > < d 1 p 1 : U U I D > a h z 8 c f H t j L g e 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3 6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0 8 1 4 " / > < d 1 p 1 : U U I D > k e M f u s p 2 m r q g < / d 1 p 1 : U U I D > < d 1 p 1 : _ p r o p e r t i e s   z : I d = " i 1 0 8 3 7 "   i : t y p e = " d 1 p 1 : M D M P r o p e r t i e s " > < d 1 p 1 : P a r e n t   z : R e f = " i 1 0 8 3 6 " / > < d 1 p 1 : U U I D > X G l h 1 s Z K p Y 5 d < / d 1 p 1 : U U I D > < d 1 p 1 : _ c o n t e x t C o l l e c t i o n s > < d 2 : K e y V a l u e O f a n y T y p e C o m p o n e n t C o l l e c t i o n O f a n y T y p e g W H h t R N j > < d 2 : K e y   z : R e f = " i 3 2 " / > < d 2 : V a l u e   z : I d = " i 1 0 8 3 8 " > < d 1 p 1 : U U I D > O m S A c A l X Q 0 e 6 < / d 1 p 1 : U U I D > < d 1 p 1 : _ e l e m e n t s > < d 2 : a n y T y p e   z : I d = " i 1 0 8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3 6 " / > < d 1 p 1 : U U I D > F 7 N c T f k 4 v Q A R < / d 1 p 1 : U U I D > < d 1 p 1 : C o n t a i n e r   z : R e f = " i 1 0 8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 J 8 5 q E I D U t p r 4 ? S h e e t 1 ! R 3 7 2 6 C 1 : R 3 7 2 7 C 1 / 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4 0 "   i : t y p e = " d 1 p 1 : L a b e l " > < d 1 p 1 : P a r e n t   z : R e f = " i 1 0 8 3 6 " / > < d 1 p 1 : U U I D > i j a b U t Q 0 2 T D h 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4 1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0 8 1 4 " / > < d 1 p 1 : U U I D > q 9 m K q l M L c u E P < / d 1 p 1 : U U I D > < d 1 p 1 : _ p r o p e r t i e s   z : I d = " i 1 0 8 4 2 "   i : t y p e = " d 1 p 1 : M D M P r o p e r t i e s " > < d 1 p 1 : P a r e n t   z : R e f = " i 1 0 8 4 1 " / > < d 1 p 1 : U U I D > b d Q n e 6 m 1 W P r L < / d 1 p 1 : U U I D > < d 1 p 1 : _ c o n t e x t C o l l e c t i o n s > < d 2 : K e y V a l u e O f a n y T y p e C o m p o n e n t C o l l e c t i o n O f a n y T y p e g W H h t R N j > < d 2 : K e y   z : R e f = " i 3 2 " / > < d 2 : V a l u e   z : I d = " i 1 0 8 4 3 " > < d 1 p 1 : U U I D > N l r 9 e Z k m n p a 4 < / d 1 p 1 : U U I D > < d 1 p 1 : _ e l e m e n t s > < d 2 : a n y T y p e   z : I d = " i 1 0 8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4 1 " / > < d 1 p 1 : U U I D > a 6 2 K z B t B m B e 9 < / d 1 p 1 : U U I D > < d 1 p 1 : C o n t a i n e r   z : R e f = " i 1 0 8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 J 8 5 q E I D U t p r 4 ? S h e e t 1 ! R 3 7 2 8 C 1 : R 3 7 2 9 C 1 / 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4 5 "   i : t y p e = " d 1 p 1 : L a b e l " > < d 1 p 1 : P a r e n t   z : R e f = " i 1 0 8 4 1 " / > < d 1 p 1 : U U I D > a p q j W K e 5 f K 6 3 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4 6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0 8 1 4 " / > < d 1 p 1 : U U I D > t v 8 i 6 s 7 D h D L m < / d 1 p 1 : U U I D > < d 1 p 1 : _ p r o p e r t i e s   z : I d = " i 1 0 8 4 7 "   i : t y p e = " d 1 p 1 : M D M P r o p e r t i e s " > < d 1 p 1 : P a r e n t   z : R e f = " i 1 0 8 4 6 " / > < d 1 p 1 : U U I D > m 7 3 T N l l 2 R B M s < / d 1 p 1 : U U I D > < d 1 p 1 : _ c o n t e x t C o l l e c t i o n s > < d 2 : K e y V a l u e O f a n y T y p e C o m p o n e n t C o l l e c t i o n O f a n y T y p e g W H h t R N j > < d 2 : K e y   z : R e f = " i 3 2 " / > < d 2 : V a l u e   z : I d = " i 1 0 8 4 8 " > < d 1 p 1 : U U I D > q k a V q Y o 2 C V H h < / d 1 p 1 : U U I D > < d 1 p 1 : _ e l e m e n t s > < d 2 : a n y T y p e   z : I d = " i 1 0 8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4 6 " / > < d 1 p 1 : U U I D > E c E U h p j O G r P g < / d 1 p 1 : U U I D > < d 1 p 1 : C o n t a i n e r   z : R e f = " i 1 0 8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 J 8 5 q E I D U t p r 4 ? S h e e t 1 ! R 3 7 3 0 C 1 : R 3 7 3 1 C 1 / 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5 0 "   i : t y p e = " d 1 p 1 : L a b e l " > < d 1 p 1 : P a r e n t   z : R e f = " i 1 0 8 4 6 " / > < d 1 p 1 : U U I D > M D K t t W e b d E k s 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5 1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0 8 1 4 " / > < d 1 p 1 : U U I D > M O y i V J 1 C w w 4 J < / d 1 p 1 : U U I D > < d 1 p 1 : _ p r o p e r t i e s   z : I d = " i 1 0 8 5 2 "   i : t y p e = " d 1 p 1 : M D M P r o p e r t i e s " > < d 1 p 1 : P a r e n t   z : R e f = " i 1 0 8 5 1 " / > < d 1 p 1 : U U I D > a R Y C D i o e u J V O < / d 1 p 1 : U U I D > < d 1 p 1 : _ c o n t e x t C o l l e c t i o n s > < d 2 : K e y V a l u e O f a n y T y p e C o m p o n e n t C o l l e c t i o n O f a n y T y p e g W H h t R N j > < d 2 : K e y   z : R e f = " i 3 2 " / > < d 2 : V a l u e   z : I d = " i 1 0 8 5 3 " > < d 1 p 1 : U U I D > f X W O X n 6 Y 1 W N w < / d 1 p 1 : U U I D > < d 1 p 1 : _ e l e m e n t s > < d 2 : a n y T y p e   z : I d = " i 1 0 8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5 1 " / > < d 1 p 1 : U U I D > a Q V m c 8 m H U 4 1 Z < / d 1 p 1 : U U I D > < d 1 p 1 : C o n t a i n e r   z : R e f = " i 1 0 8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 J 8 5 q E I D U t p r 4 ? S h e e t 1 ! R 3 7 3 2 C 1 : R 3 7 3 3 C 1 / 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5 5 "   i : t y p e = " d 1 p 1 : L a b e l " > < d 1 p 1 : P a r e n t   z : R e f = " i 1 0 8 5 1 " / > < d 1 p 1 : U U I D > m f d 8 0 o t c I A 9 L 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5 6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0 8 1 4 " / > < d 1 p 1 : U U I D > e f b F j S t y N t v N < / d 1 p 1 : U U I D > < d 1 p 1 : _ p r o p e r t i e s   z : I d = " i 1 0 8 5 7 "   i : t y p e = " d 1 p 1 : M D M P r o p e r t i e s " > < d 1 p 1 : P a r e n t   z : R e f = " i 1 0 8 5 6 " / > < d 1 p 1 : U U I D > A m z f s o y 6 H 0 t K < / d 1 p 1 : U U I D > < d 1 p 1 : _ c o n t e x t C o l l e c t i o n s > < d 2 : K e y V a l u e O f a n y T y p e C o m p o n e n t C o l l e c t i o n O f a n y T y p e g W H h t R N j > < d 2 : K e y   z : R e f = " i 3 2 " / > < d 2 : V a l u e   z : I d = " i 1 0 8 5 8 " > < d 1 p 1 : U U I D > Q V 2 e v 2 q J D n g y < / d 1 p 1 : U U I D > < d 1 p 1 : _ e l e m e n t s > < d 2 : a n y T y p e   z : I d = " i 1 0 8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5 6 " / > < d 1 p 1 : U U I D > K C B w h N 4 r h 7 N v < / d 1 p 1 : U U I D > < d 1 p 1 : C o n t a i n e r   z : R e f = " i 1 0 8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 J 8 5 q E I D U t p r 4 ? S h e e t 1 ! R 3 7 3 4 C 1 : R 3 7 3 5 C 1 / 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6 0 "   i : t y p e = " d 1 p 1 : L a b e l " > < d 1 p 1 : P a r e n t   z : R e f = " i 1 0 8 5 6 " / > < d 1 p 1 : U U I D > G n A 4 i X 0 B v P 4 m 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6 1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0 8 1 4 " / > < d 1 p 1 : U U I D > x g Z x E i y 1 P 5 L C < / d 1 p 1 : U U I D > < d 1 p 1 : _ p r o p e r t i e s   z : I d = " i 1 0 8 6 2 "   i : t y p e = " d 1 p 1 : M D M P r o p e r t i e s " > < d 1 p 1 : P a r e n t   z : R e f = " i 1 0 8 6 1 " / > < d 1 p 1 : U U I D > q c r M j R p q h L S H < / d 1 p 1 : U U I D > < d 1 p 1 : _ c o n t e x t C o l l e c t i o n s > < d 2 : K e y V a l u e O f a n y T y p e C o m p o n e n t C o l l e c t i o n O f a n y T y p e g W H h t R N j > < d 2 : K e y   z : R e f = " i 3 2 " / > < d 2 : V a l u e   z : I d = " i 1 0 8 6 3 " > < d 1 p 1 : U U I D > F I X d O r V X F B S q < / d 1 p 1 : U U I D > < d 1 p 1 : _ e l e m e n t s > < d 2 : a n y T y p e   z : I d = " i 1 0 8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6 1 " / > < d 1 p 1 : U U I D > g B a 3 5 C n W H G q T < / d 1 p 1 : U U I D > < d 1 p 1 : C o n t a i n e r   z : R e f = " i 1 0 8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 J 8 5 q E I D U t p r 4 ? S h e e t 1 ! R 3 7 3 6 C 1 : R 3 7 3 7 C 1 / 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6 5 "   i : t y p e = " d 1 p 1 : L a b e l " > < d 1 p 1 : P a r e n t   z : R e f = " i 1 0 8 6 1 " / > < d 1 p 1 : U U I D > H J s k G O m L b 7 E K 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6 6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0 8 1 4 " / > < d 1 p 1 : U U I D > O L P w J v d H a 9 b C < / d 1 p 1 : U U I D > < d 1 p 1 : _ p r o p e r t i e s   z : I d = " i 1 0 8 6 7 "   i : t y p e = " d 1 p 1 : M D M P r o p e r t i e s " > < d 1 p 1 : P a r e n t   z : R e f = " i 1 0 8 6 6 " / > < d 1 p 1 : U U I D > J d k x 8 0 Q B u 4 p Y < / d 1 p 1 : U U I D > < d 1 p 1 : _ c o n t e x t C o l l e c t i o n s > < d 2 : K e y V a l u e O f a n y T y p e C o m p o n e n t C o l l e c t i o n O f a n y T y p e g W H h t R N j > < d 2 : K e y   z : R e f = " i 3 2 " / > < d 2 : V a l u e   z : I d = " i 1 0 8 6 8 " > < d 1 p 1 : U U I D > s b c 0 m 1 q x J A k i < / d 1 p 1 : U U I D > < d 1 p 1 : _ e l e m e n t s > < d 2 : a n y T y p e   z : I d = " i 1 0 8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6 6 " / > < d 1 p 1 : U U I D > s v v f i 6 9 A d E S w < / d 1 p 1 : U U I D > < d 1 p 1 : C o n t a i n e r   z : R e f = " i 1 0 8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 J 8 5 q E I D U t p r 4 ? S h e e t 1 ! R 3 7 3 8 C 1 : R 3 7 3 9 C 1 / 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7 0 "   i : t y p e = " d 1 p 1 : L a b e l " > < d 1 p 1 : P a r e n t   z : R e f = " i 1 0 8 6 6 " / > < d 1 p 1 : U U I D > y 9 f 2 W Q v K t p 4 S 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7 1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0 8 1 4 " / > < d 1 p 1 : U U I D > N l A 4 h D K X q n f n < / d 1 p 1 : U U I D > < d 1 p 1 : _ p r o p e r t i e s   z : I d = " i 1 0 8 7 2 "   i : t y p e = " d 1 p 1 : M D M P r o p e r t i e s " > < d 1 p 1 : P a r e n t   z : R e f = " i 1 0 8 7 1 " / > < d 1 p 1 : U U I D > G j Z Q v Q 5 t W B C f < / d 1 p 1 : U U I D > < d 1 p 1 : _ c o n t e x t C o l l e c t i o n s > < d 2 : K e y V a l u e O f a n y T y p e C o m p o n e n t C o l l e c t i o n O f a n y T y p e g W H h t R N j > < d 2 : K e y   z : R e f = " i 3 2 " / > < d 2 : V a l u e   z : I d = " i 1 0 8 7 3 " > < d 1 p 1 : U U I D > e y u R b 1 J J 3 C 5 N < / d 1 p 1 : U U I D > < d 1 p 1 : _ e l e m e n t s > < d 2 : a n y T y p e   z : I d = " i 1 0 8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7 1 " / > < d 1 p 1 : U U I D > E v e y 4 o 4 x I r s C < / d 1 p 1 : U U I D > < d 1 p 1 : C o n t a i n e r   z : R e f = " i 1 0 8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 J 8 5 q E I D U t p r 4 ? S h e e t 1 ! R 3 7 4 0 C 1 : R 3 7 4 1 C 1 / 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7 5 "   i : t y p e = " d 1 p 1 : L a b e l " > < d 1 p 1 : P a r e n t   z : R e f = " i 1 0 8 7 1 " / > < d 1 p 1 : U U I D > u E 2 3 i V C V e 2 L z 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8 7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0 6 0 6 " / > < d 1 p 1 : U U I D > S O K p j 8 L C j y 2 8 < / d 1 p 1 : U U I D > < d 1 p 1 : _ p r o p e r t i e s   z : I d = " i 1 0 8 7 7 "   i : t y p e = " d 1 p 1 : M D M P r o p e r t i e s " > < d 1 p 1 : P a r e n t   z : R e f = " i 1 0 8 7 6 " / > < d 1 p 1 : U U I D > X a B 1 F 1 L z t P 3 u < / d 1 p 1 : U U I D > < d 1 p 1 : _ c o n t e x t C o l l e c t i o n s > < d 2 : K e y V a l u e O f a n y T y p e C o m p o n e n t C o l l e c t i o n O f a n y T y p e g W H h t R N j > < d 2 : K e y   z : R e f = " i 3 2 " / > < d 2 : V a l u e   z : I d = " i 1 0 8 7 8 " > < d 1 p 1 : U U I D > K s k l 4 I 2 F n L K 9 < / d 1 p 1 : U U I D > < d 1 p 1 : _ e l e m e n t s > < d 2 : a n y T y p e   z : I d = " i 1 0 8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7 6 " / > < d 1 p 1 : U U I D > p H y s H Q W 4 G r 0 B < / d 1 p 1 : U U I D > < d 1 p 1 : C o n t a i n e r   z : R e f = " i 1 0 8 7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 J 8 5 q E I D U t p r 4 ? S h e e t 1 ! R 3 7 4 2 C 1 / 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8 8 0 "   i : t y p e = " d 1 p 1 : L a b e l " > < d 1 p 1 : P a r e n t   z : R e f = " i 1 0 8 7 6 " / > < d 1 p 1 : U U I D > J P C o k m D F N 1 f G 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8 8 1 "   i : t y p e = " d 1 p 1 : E l e m e n t s " > < d 1 p 1 : P a r e n t   z : R e f = " i 1 0 8 7 6 " / > < d 1 p 1 : U U I D > K M Y w L r s K X 0 Y 4 < / d 1 p 1 : U U I D > < d 1 p 1 : _ c o n t e x t C o l l e c t i o n s > < d 2 : K e y V a l u e O f a n y T y p e C o m p o n e n t C o l l e c t i o n O f a n y T y p e g W H h t R N j > < d 2 : K e y   z : R e f = " i 3 2 " / > < d 2 : V a l u e   z : I d = " i 1 0 8 8 2 " > < d 1 p 1 : U U I D > F s n m 1 Q 5 C m O d X < / d 1 p 1 : U U I D > < d 1 p 1 : _ e l e m e n t s > < d 2 : a n y T y p e   z : I d = " i 1 0 8 8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0 8 7 6 " / > < d 1 p 1 : U U I D > e a 1 2 G r m j D T K e < / d 1 p 1 : U U I D > < d 1 p 1 : _ p r o p e r t i e s   z : I d = " i 1 0 8 8 4 "   i : t y p e = " d 1 p 1 : M D M P r o p e r t i e s " > < d 1 p 1 : P a r e n t   z : R e f = " i 1 0 8 8 3 " / > < d 1 p 1 : U U I D > r Q E C 2 G f 0 2 u m M < / d 1 p 1 : U U I D > < d 1 p 1 : _ c o n t e x t C o l l e c t i o n s > < d 2 : K e y V a l u e O f a n y T y p e C o m p o n e n t C o l l e c t i o n O f a n y T y p e g W H h t R N j > < d 2 : K e y   z : R e f = " i 3 2 " / > < d 2 : V a l u e   z : I d = " i 1 0 8 8 5 " > < d 1 p 1 : U U I D > D U 2 A z n a Q P C G 7 < / d 1 p 1 : U U I D > < d 1 p 1 : _ e l e m e n t s > < d 2 : a n y T y p e   z : I d = " i 1 0 8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8 3 " / > < d 1 p 1 : U U I D > C d s c 3 9 o f 1 j v o < / d 1 p 1 : U U I D > < d 1 p 1 : C o n t a i n e r   z : R e f = " i 1 0 8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 J 8 5 q E I D U t p r 4 ? S h e e t 1 ! R 3 7 4 3 C 1 : R 3 7 4 4 C 1 / 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8 1 " / > < d 1 p 1 : _ l a b e l s > < d 2 : K e y V a l u e O f s t r i n g a n y T y p e > < d 2 : K e y > L a b e l < / d 2 : K e y > < d 2 : V a l u e   z : I d = " i 1 0 8 8 7 "   i : t y p e = " d 1 p 1 : L a b e l " > < d 1 p 1 : P a r e n t   z : R e f = " i 1 0 8 8 3 " / > < d 1 p 1 : U U I D > o M 9 g R 5 D x i I w d 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8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0 8 7 6 " / > < d 1 p 1 : U U I D > w o y F f J q T v X x A < / d 1 p 1 : U U I D > < d 1 p 1 : _ p r o p e r t i e s   z : I d = " i 1 0 8 8 9 "   i : t y p e = " d 1 p 1 : M D M P r o p e r t i e s " > < d 1 p 1 : P a r e n t   z : R e f = " i 1 0 8 8 8 " / > < d 1 p 1 : U U I D > D z N h r U I D g l o x < / d 1 p 1 : U U I D > < d 1 p 1 : _ c o n t e x t C o l l e c t i o n s > < d 2 : K e y V a l u e O f a n y T y p e C o m p o n e n t C o l l e c t i o n O f a n y T y p e g W H h t R N j > < d 2 : K e y   z : R e f = " i 3 2 " / > < d 2 : V a l u e   z : I d = " i 1 0 8 9 0 " > < d 1 p 1 : U U I D > U W F d R j w z K G 9 Z < / d 1 p 1 : U U I D > < d 1 p 1 : _ e l e m e n t s > < d 2 : a n y T y p e   z : I d = " i 1 0 8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8 8 " / > < d 1 p 1 : U U I D > U C 6 2 G H U g j O 5 A < / d 1 p 1 : U U I D > < d 1 p 1 : C o n t a i n e r   z : R e f = " i 1 0 8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 J 8 5 q E I D U t p r 4 ? S h e e t 1 ! R 3 7 4 5 C 1 : R 3 7 4 6 C 1 / 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8 1 " / > < d 1 p 1 : _ l a b e l s > < d 2 : K e y V a l u e O f s t r i n g a n y T y p e > < d 2 : K e y > L a b e l < / d 2 : K e y > < d 2 : V a l u e   z : I d = " i 1 0 8 9 2 "   i : t y p e = " d 1 p 1 : L a b e l " > < d 1 p 1 : P a r e n t   z : R e f = " i 1 0 8 8 8 " / > < d 1 p 1 : U U I D > c N c m A u a Z Z 9 I w 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9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0 8 7 6 " / > < d 1 p 1 : U U I D > O V w V Z m I w I u j S < / d 1 p 1 : U U I D > < d 1 p 1 : _ p r o p e r t i e s   z : I d = " i 1 0 8 9 4 "   i : t y p e = " d 1 p 1 : M D M P r o p e r t i e s " > < d 1 p 1 : P a r e n t   z : R e f = " i 1 0 8 9 3 " / > < d 1 p 1 : U U I D > V 1 k 5 3 C c c z 4 D h < / d 1 p 1 : U U I D > < d 1 p 1 : _ c o n t e x t C o l l e c t i o n s > < d 2 : K e y V a l u e O f a n y T y p e C o m p o n e n t C o l l e c t i o n O f a n y T y p e g W H h t R N j > < d 2 : K e y   z : R e f = " i 3 2 " / > < d 2 : V a l u e   z : I d = " i 1 0 8 9 5 " > < d 1 p 1 : U U I D > v K N T x 6 d 7 z z I o < / d 1 p 1 : U U I D > < d 1 p 1 : _ e l e m e n t s > < d 2 : a n y T y p e   z : I d = " i 1 0 8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9 3 " / > < d 1 p 1 : U U I D > T Q 7 Z R I N K a E E Y < / d 1 p 1 : U U I D > < d 1 p 1 : C o n t a i n e r   z : R e f = " i 1 0 8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 J 8 5 q E I D U t p r 4 ? S h e e t 1 ! R 3 7 4 7 C 1 : R 3 7 4 8 C 1 / 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8 1 " / > < d 1 p 1 : _ l a b e l s > < d 2 : K e y V a l u e O f s t r i n g a n y T y p e > < d 2 : K e y > L a b e l < / d 2 : K e y > < d 2 : V a l u e   z : I d = " i 1 0 8 9 7 "   i : t y p e = " d 1 p 1 : L a b e l " > < d 1 p 1 : P a r e n t   z : R e f = " i 1 0 8 9 3 " / > < d 1 p 1 : U U I D > E l h t s a I y p K e G 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8 9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6 0 6 " / > < d 1 p 1 : U U I D > h h 8 i T l c 3 L 8 k S < / d 1 p 1 : U U I D > < d 1 p 1 : _ p r o p e r t i e s   z : I d = " i 1 0 8 9 9 "   i : t y p e = " d 1 p 1 : M D M P r o p e r t i e s " > < d 1 p 1 : P a r e n t   z : R e f = " i 1 0 8 9 8 " / > < d 1 p 1 : U U I D > z 1 4 H p i k e 9 Z 7 5 < / d 1 p 1 : U U I D > < d 1 p 1 : _ c o n t e x t C o l l e c t i o n s > < d 2 : K e y V a l u e O f a n y T y p e C o m p o n e n t C o l l e c t i o n O f a n y T y p e g W H h t R N j > < d 2 : K e y   z : R e f = " i 3 2 " / > < d 2 : V a l u e   z : I d = " i 1 0 9 0 0 " > < d 1 p 1 : U U I D > u A t n v 8 M l v 6 i n < / d 1 p 1 : U U I D > < d 1 p 1 : _ e l e m e n t s > < d 2 : a n y T y p e   z : I d = " i 1 0 9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9 8 " / > < d 1 p 1 : U U I D > E C K q r 3 H 0 G z U 6 < / d 1 p 1 : U U I D > < d 1 p 1 : C o n t a i n e r   z : R e f = " i 1 0 8 9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9 0 2 "   i : t y p e = " d 1 p 1 : L a b e l " > < d 1 p 1 : P a r e n t   z : R e f = " i 1 0 8 9 8 " / > < d 1 p 1 : U U I D > G G O f z l s H B O Q J 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0 3 "   i : t y p e = " d 1 p 1 : E l e m e n t s " > < d 1 p 1 : P a r e n t   z : R e f = " i 1 0 8 9 8 " / > < d 1 p 1 : U U I D > Q 7 0 4 Q W J m n D 6 N < / d 1 p 1 : U U I D > < d 1 p 1 : _ c o n t e x t C o l l e c t i o n s > < d 2 : K e y V a l u e O f a n y T y p e C o m p o n e n t C o l l e c t i o n O f a n y T y p e g W H h t R N j > < d 2 : K e y   z : R e f = " i 3 2 " / > < d 2 : V a l u e   z : I d = " i 1 0 9 0 4 " > < d 1 p 1 : U U I D > U F t o 7 o r c u I O W < / d 1 p 1 : U U I D > < d 1 p 1 : _ e l e m e n t s > < d 2 : a n y T y p e   z : I d = " i 1 0 9 0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0 8 9 8 " / > < d 1 p 1 : U U I D > n h n z z 8 q Y m y 4 9 < / d 1 p 1 : U U I D > < d 1 p 1 : _ p r o p e r t i e s   z : I d = " i 1 0 9 0 6 "   i : t y p e = " d 1 p 1 : M D M P r o p e r t i e s " > < d 1 p 1 : P a r e n t   z : R e f = " i 1 0 9 0 5 " / > < d 1 p 1 : U U I D > B V T Q O p p 8 S B f R < / d 1 p 1 : U U I D > < d 1 p 1 : _ c o n t e x t C o l l e c t i o n s > < d 2 : K e y V a l u e O f a n y T y p e C o m p o n e n t C o l l e c t i o n O f a n y T y p e g W H h t R N j > < d 2 : K e y   z : R e f = " i 3 2 " / > < d 2 : V a l u e   z : I d = " i 1 0 9 0 7 " > < d 1 p 1 : U U I D > V k Z c 1 d o D S S C m < / d 1 p 1 : U U I D > < d 1 p 1 : _ e l e m e n t s > < d 2 : a n y T y p e   z : I d = " i 1 0 9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0 5 " / > < d 1 p 1 : U U I D > T 3 x F S I 0 E r w m Z < / d 1 p 1 : U U I D > < d 1 p 1 : C o n t a i n e r   z : R e f = " i 1 0 9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 J 8 5 q E I D U t p r 4 ? S h e e t 1 ! R 3 7 5 0 C 1 : R 3 7 5 1 C 1 / 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0 3 " / > < d 1 p 1 : _ l a b e l s > < d 2 : K e y V a l u e O f s t r i n g a n y T y p e > < d 2 : K e y > L a b e l < / d 2 : K e y > < d 2 : V a l u e   z : I d = " i 1 0 9 0 9 "   i : t y p e = " d 1 p 1 : L a b e l " > < d 1 p 1 : P a r e n t   z : R e f = " i 1 0 9 0 5 " / > < d 1 p 1 : U U I D > y 3 S D j 2 i m L t 2 Q 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1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0 8 9 8 " / > < d 1 p 1 : U U I D > g 1 6 E U J p E B d K T < / d 1 p 1 : U U I D > < d 1 p 1 : _ p r o p e r t i e s   z : I d = " i 1 0 9 1 1 "   i : t y p e = " d 1 p 1 : M D M P r o p e r t i e s " > < d 1 p 1 : P a r e n t   z : R e f = " i 1 0 9 1 0 " / > < d 1 p 1 : U U I D > i 5 W G S k U E i 3 Q H < / d 1 p 1 : U U I D > < d 1 p 1 : _ c o n t e x t C o l l e c t i o n s > < d 2 : K e y V a l u e O f a n y T y p e C o m p o n e n t C o l l e c t i o n O f a n y T y p e g W H h t R N j > < d 2 : K e y   z : R e f = " i 3 2 " / > < d 2 : V a l u e   z : I d = " i 1 0 9 1 2 " > < d 1 p 1 : U U I D > Z q 6 n L R p u T r 1 U < / d 1 p 1 : U U I D > < d 1 p 1 : _ e l e m e n t s > < d 2 : a n y T y p e   z : I d = " i 1 0 9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1 0 " / > < d 1 p 1 : U U I D > t j r K M b k p 8 A x 7 < / d 1 p 1 : U U I D > < d 1 p 1 : C o n t a i n e r   z : R e f = " i 1 0 9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 J 8 5 q E I D U t p r 4 ? S h e e t 1 ! R 3 7 5 2 C 1 : R 3 7 5 3 C 1 / 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0 3 " / > < d 1 p 1 : _ l a b e l s > < d 2 : K e y V a l u e O f s t r i n g a n y T y p e > < d 2 : K e y > L a b e l < / d 2 : K e y > < d 2 : V a l u e   z : I d = " i 1 0 9 1 4 "   i : t y p e = " d 1 p 1 : L a b e l " > < d 1 p 1 : P a r e n t   z : R e f = " i 1 0 9 1 0 " / > < d 1 p 1 : U U I D > c Z p t O p Q f t 8 t 2 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9 1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6 0 6 " / > < d 1 p 1 : U U I D > r a S Q l 8 S 1 C V s j < / d 1 p 1 : U U I D > < d 1 p 1 : _ p r o p e r t i e s   z : I d = " i 1 0 9 1 6 "   i : t y p e = " d 1 p 1 : M D M P r o p e r t i e s " > < d 1 p 1 : P a r e n t   z : R e f = " i 1 0 9 1 5 " / > < d 1 p 1 : U U I D > G h v t 7 8 E e o q l m < / d 1 p 1 : U U I D > < d 1 p 1 : _ c o n t e x t C o l l e c t i o n s > < d 2 : K e y V a l u e O f a n y T y p e C o m p o n e n t C o l l e c t i o n O f a n y T y p e g W H h t R N j > < d 2 : K e y   z : R e f = " i 3 2 " / > < d 2 : V a l u e   z : I d = " i 1 0 9 1 7 " > < d 1 p 1 : U U I D > J M 3 a H 1 F 8 C B O t < / d 1 p 1 : U U I D > < d 1 p 1 : _ e l e m e n t s > < d 2 : a n y T y p e   z : I d = " i 1 0 9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1 5 " / > < d 1 p 1 : U U I D > u K 2 H T m I e 3 9 f p < / d 1 p 1 : U U I D > < d 1 p 1 : C o n t a i n e r   z : R e f = " i 1 0 9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9 1 9 "   i : t y p e = " d 1 p 1 : L a b e l " > < d 1 p 1 : P a r e n t   z : R e f = " i 1 0 9 1 5 " / > < d 1 p 1 : U U I D > f t T q G e c N s F G Z 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2 0 "   i : t y p e = " d 1 p 1 : E l e m e n t s " > < d 1 p 1 : P a r e n t   z : R e f = " i 1 0 9 1 5 " / > < d 1 p 1 : U U I D > N Z p T e V 1 Y B p 9 s < / d 1 p 1 : U U I D > < d 1 p 1 : _ c o n t e x t C o l l e c t i o n s > < d 2 : K e y V a l u e O f a n y T y p e C o m p o n e n t C o l l e c t i o n O f a n y T y p e g W H h t R N j > < d 2 : K e y   z : R e f = " i 3 2 " / > < d 2 : V a l u e   z : I d = " i 1 0 9 2 1 " > < d 1 p 1 : U U I D > l H B d T x h S 2 X 9 M < / d 1 p 1 : U U I D > < d 1 p 1 : _ e l e m e n t s > < d 2 : a n y T y p e   z : I d = " i 1 0 9 2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0 9 1 5 " / > < d 1 p 1 : U U I D > P 8 Y r c T i 6 1 O h v < / d 1 p 1 : U U I D > < d 1 p 1 : _ p r o p e r t i e s   z : I d = " i 1 0 9 2 3 "   i : t y p e = " d 1 p 1 : M D M P r o p e r t i e s " > < d 1 p 1 : P a r e n t   z : R e f = " i 1 0 9 2 2 " / > < d 1 p 1 : U U I D > a 5 w V n Y r M 8 E 8 9 < / d 1 p 1 : U U I D > < d 1 p 1 : _ c o n t e x t C o l l e c t i o n s > < d 2 : K e y V a l u e O f a n y T y p e C o m p o n e n t C o l l e c t i o n O f a n y T y p e g W H h t R N j > < d 2 : K e y   z : R e f = " i 3 2 " / > < d 2 : V a l u e   z : I d = " i 1 0 9 2 4 " > < d 1 p 1 : U U I D > c K i F 4 z 4 F S C 0 x < / d 1 p 1 : U U I D > < d 1 p 1 : _ e l e m e n t s > < d 2 : a n y T y p e   z : I d = " i 1 0 9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2 2 " / > < d 1 p 1 : U U I D > F 7 K C h G t M r O 3 L < / d 1 p 1 : U U I D > < d 1 p 1 : C o n t a i n e r   z : R e f = " i 1 0 9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 J 8 5 q E I D U t p r 4 ? S h e e t 1 ! R 3 7 5 5 C 1 : R 3 7 5 6 C 1 / 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2 0 " / > < d 1 p 1 : _ l a b e l s > < d 2 : K e y V a l u e O f s t r i n g a n y T y p e > < d 2 : K e y > L a b e l < / d 2 : K e y > < d 2 : V a l u e   z : I d = " i 1 0 9 2 6 "   i : t y p e = " d 1 p 1 : L a b e l " > < d 1 p 1 : P a r e n t   z : R e f = " i 1 0 9 2 2 " / > < d 1 p 1 : U U I D > E v w Y i J i e l R h U 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2 7 "   i : t y p e = " d 1 p 1 : E l e m e n t s " > < d 1 p 1 : P a r e n t   z : R e f = " i 1 0 9 2 2 " / > < d 1 p 1 : U U I D > Q a E P I r 1 P t H X I < / d 1 p 1 : U U I D > < d 1 p 1 : _ c o n t e x t C o l l e c t i o n s > < d 2 : K e y V a l u e O f a n y T y p e C o m p o n e n t C o l l e c t i o n O f a n y T y p e g W H h t R N j > < d 2 : K e y   z : R e f = " i 3 2 " / > < d 2 : V a l u e   z : I d = " i 1 0 9 2 8 " > < d 1 p 1 : U U I D > x r M g J 0 1 C X B X C < / d 1 p 1 : U U I D > < d 1 p 1 : _ e l e m e n t s > < d 2 : a n y T y p e   z : I d = " i 1 0 9 2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0 9 2 2 " / > < d 1 p 1 : U U I D > M T z J X S B z n s v V < / d 1 p 1 : U U I D > < d 1 p 1 : _ p r o p e r t i e s   z : I d = " i 1 0 9 3 0 "   i : t y p e = " d 1 p 1 : M D M P r o p e r t i e s " > < d 1 p 1 : P a r e n t   z : R e f = " i 1 0 9 2 9 " / > < d 1 p 1 : U U I D > F v V o V B v z M 2 k J < / d 1 p 1 : U U I D > < d 1 p 1 : _ c o n t e x t C o l l e c t i o n s > < d 2 : K e y V a l u e O f a n y T y p e C o m p o n e n t C o l l e c t i o n O f a n y T y p e g W H h t R N j > < d 2 : K e y   z : R e f = " i 3 2 " / > < d 2 : V a l u e   z : I d = " i 1 0 9 3 1 " > < d 1 p 1 : U U I D > D D k E F a W e F 9 O q < / d 1 p 1 : U U I D > < d 1 p 1 : _ e l e m e n t s > < d 2 : a n y T y p e   z : I d = " i 1 0 9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2 9 " / > < d 1 p 1 : U U I D > L p q 2 V w S S Q W 9 J < / d 1 p 1 : U U I D > < d 1 p 1 : C o n t a i n e r   z : R e f = " i 1 0 9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 J 8 5 q E I D U t p r 4 ? S h e e t 1 ! R 3 7 5 7 C 1 : R 3 7 5 8 C 1 / 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2 7 " / > < d 1 p 1 : _ l a b e l s > < d 2 : K e y V a l u e O f s t r i n g a n y T y p e > < d 2 : K e y > L a b e l < / d 2 : K e y > < d 2 : V a l u e   z : I d = " i 1 0 9 3 3 "   i : t y p e = " d 1 p 1 : L a b e l " > < d 1 p 1 : P a r e n t   z : R e f = " i 1 0 9 2 9 " / > < d 1 p 1 : U U I D > Q Z G T P t r O 6 1 6 U 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3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0 9 2 2 " / > < d 1 p 1 : U U I D > L t U Q Q V J e A Y o D < / d 1 p 1 : U U I D > < d 1 p 1 : _ p r o p e r t i e s   z : I d = " i 1 0 9 3 5 "   i : t y p e = " d 1 p 1 : M D M P r o p e r t i e s " > < d 1 p 1 : P a r e n t   z : R e f = " i 1 0 9 3 4 " / > < d 1 p 1 : U U I D > Y Q v R R B k O Y B 8 e < / d 1 p 1 : U U I D > < d 1 p 1 : _ c o n t e x t C o l l e c t i o n s > < d 2 : K e y V a l u e O f a n y T y p e C o m p o n e n t C o l l e c t i o n O f a n y T y p e g W H h t R N j > < d 2 : K e y   z : R e f = " i 3 2 " / > < d 2 : V a l u e   z : I d = " i 1 0 9 3 6 " > < d 1 p 1 : U U I D > b o G R 1 a G G g p a r < / d 1 p 1 : U U I D > < d 1 p 1 : _ e l e m e n t s > < d 2 : a n y T y p e   z : I d = " i 1 0 9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3 4 " / > < d 1 p 1 : U U I D > S 3 d a j R 1 s D a m z < / d 1 p 1 : U U I D > < d 1 p 1 : C o n t a i n e r   z : R e f = " i 1 0 9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 J 8 5 q E I D U t p r 4 ? S h e e t 1 ! R 3 7 5 9 C 1 : R 3 7 6 0 C 1 / 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2 7 " / > < d 1 p 1 : _ l a b e l s > < d 2 : K e y V a l u e O f s t r i n g a n y T y p e > < d 2 : K e y > L a b e l < / d 2 : K e y > < d 2 : V a l u e   z : I d = " i 1 0 9 3 8 "   i : t y p e = " d 1 p 1 : L a b e l " > < d 1 p 1 : P a r e n t   z : R e f = " i 1 0 9 3 4 " / > < d 1 p 1 : U U I D > A f z C k q P 6 w D G I 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9 3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0 9 1 5 " / > < d 1 p 1 : U U I D > I Z R Q 1 G o 0 1 B Q x < / d 1 p 1 : U U I D > < d 1 p 1 : _ p r o p e r t i e s   z : I d = " i 1 0 9 4 0 "   i : t y p e = " d 1 p 1 : M D M P r o p e r t i e s " > < d 1 p 1 : P a r e n t   z : R e f = " i 1 0 9 3 9 " / > < d 1 p 1 : U U I D > i E M D a 9 S M q M U r < / d 1 p 1 : U U I D > < d 1 p 1 : _ c o n t e x t C o l l e c t i o n s > < d 2 : K e y V a l u e O f a n y T y p e C o m p o n e n t C o l l e c t i o n O f a n y T y p e g W H h t R N j > < d 2 : K e y   z : R e f = " i 3 2 " / > < d 2 : V a l u e   z : I d = " i 1 0 9 4 1 " > < d 1 p 1 : U U I D > i B a 0 Q 1 o y 0 E 5 Y < / d 1 p 1 : U U I D > < d 1 p 1 : _ e l e m e n t s > < d 2 : a n y T y p e   z : I d = " i 1 0 9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3 9 " / > < d 1 p 1 : U U I D > c J q G I Q a H C S n y < / d 1 p 1 : U U I D > < d 1 p 1 : C o n t a i n e r   z : R e f = " i 1 0 9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 J 8 5 q E I D U t p r 4 ? S h e e t 1 ! R 3 7 6 1 C 1 : R 3 7 6 2 C 1 / 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2 0 " / > < d 1 p 1 : _ l a b e l s > < d 2 : K e y V a l u e O f s t r i n g a n y T y p e > < d 2 : K e y > L a b e l < / d 2 : K e y > < d 2 : V a l u e   z : I d = " i 1 0 9 4 3 "   i : t y p e = " d 1 p 1 : L a b e l " > < d 1 p 1 : P a r e n t   z : R e f = " i 1 0 9 3 9 " / > < d 1 p 1 : U U I D > o O x S I 1 o 9 O B e k 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4 4 "   i : t y p e = " d 1 p 1 : E l e m e n t s " > < d 1 p 1 : P a r e n t   z : R e f = " i 1 0 9 3 9 " / > < d 1 p 1 : U U I D > t 6 Q A I 3 i 6 W p 9 p < / d 1 p 1 : U U I D > < d 1 p 1 : _ c o n t e x t C o l l e c t i o n s > < d 2 : K e y V a l u e O f a n y T y p e C o m p o n e n t C o l l e c t i o n O f a n y T y p e g W H h t R N j > < d 2 : K e y   z : R e f = " i 3 2 " / > < d 2 : V a l u e   z : I d = " i 1 0 9 4 5 " > < d 1 p 1 : U U I D > N S D w Z q r H I z Z 5 < / d 1 p 1 : U U I D > < d 1 p 1 : _ e l e m e n t s > < d 2 : a n y T y p e   z : I d = " i 1 0 9 4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0 9 3 9 " / > < d 1 p 1 : U U I D > r n s 8 e U b 3 A v K p < / d 1 p 1 : U U I D > < d 1 p 1 : _ p r o p e r t i e s   z : I d = " i 1 0 9 4 7 "   i : t y p e = " d 1 p 1 : M D M P r o p e r t i e s " > < d 1 p 1 : P a r e n t   z : R e f = " i 1 0 9 4 6 " / > < d 1 p 1 : U U I D > L C r g X O A J j w w i < / d 1 p 1 : U U I D > < d 1 p 1 : _ c o n t e x t C o l l e c t i o n s > < d 2 : K e y V a l u e O f a n y T y p e C o m p o n e n t C o l l e c t i o n O f a n y T y p e g W H h t R N j > < d 2 : K e y   z : R e f = " i 3 2 " / > < d 2 : V a l u e   z : I d = " i 1 0 9 4 8 " > < d 1 p 1 : U U I D > s C c L x y 9 l J z g Q < / d 1 p 1 : U U I D > < d 1 p 1 : _ e l e m e n t s > < d 2 : a n y T y p e   z : I d = " i 1 0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4 6 " / > < d 1 p 1 : U U I D > R L D Z w N p X Y m n N < / d 1 p 1 : U U I D > < d 1 p 1 : C o n t a i n e r   z : R e f = " i 1 0 9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 J 8 5 q E I D U t p r 4 ? S h e e t 1 ! R 3 7 6 3 C 1 : R 3 7 6 4 C 1 / 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4 4 " / > < d 1 p 1 : _ l a b e l s > < d 2 : K e y V a l u e O f s t r i n g a n y T y p e > < d 2 : K e y > L a b e l < / d 2 : K e y > < d 2 : V a l u e   z : I d = " i 1 0 9 5 0 "   i : t y p e = " d 1 p 1 : L a b e l " > < d 1 p 1 : P a r e n t   z : R e f = " i 1 0 9 4 6 " / > < d 1 p 1 : U U I D > H p g 3 l l k f I Y j C 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5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0 9 3 9 " / > < d 1 p 1 : U U I D > U G t 1 k j e J 2 2 I s < / d 1 p 1 : U U I D > < d 1 p 1 : _ p r o p e r t i e s   z : I d = " i 1 0 9 5 2 "   i : t y p e = " d 1 p 1 : M D M P r o p e r t i e s " > < d 1 p 1 : P a r e n t   z : R e f = " i 1 0 9 5 1 " / > < d 1 p 1 : U U I D > J H b m D w z w Y H Q F < / d 1 p 1 : U U I D > < d 1 p 1 : _ c o n t e x t C o l l e c t i o n s > < d 2 : K e y V a l u e O f a n y T y p e C o m p o n e n t C o l l e c t i o n O f a n y T y p e g W H h t R N j > < d 2 : K e y   z : R e f = " i 3 2 " / > < d 2 : V a l u e   z : I d = " i 1 0 9 5 3 " > < d 1 p 1 : U U I D > q O U O S C p Z h b M M < / d 1 p 1 : U U I D > < d 1 p 1 : _ e l e m e n t s > < d 2 : a n y T y p e   z : I d = " i 1 0 9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5 1 " / > < d 1 p 1 : U U I D > I l X V H Y J P a O A p < / d 1 p 1 : U U I D > < d 1 p 1 : C o n t a i n e r   z : R e f = " i 1 0 9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 J 8 5 q E I D U t p r 4 ? S h e e t 1 ! R 3 7 6 5 C 1 : R 3 7 6 6 C 1 / 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4 4 " / > < d 1 p 1 : _ l a b e l s > < d 2 : K e y V a l u e O f s t r i n g a n y T y p e > < d 2 : K e y > L a b e l < / d 2 : K e y > < d 2 : V a l u e   z : I d = " i 1 0 9 5 5 "   i : t y p e = " d 1 p 1 : L a b e l " > < d 1 p 1 : P a r e n t   z : R e f = " i 1 0 9 5 1 " / > < d 1 p 1 : U U I D > I p Y Q X S n R h y G 0 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9 5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0 6 0 6 " / > < d 1 p 1 : U U I D > i c P 6 i N J l p 9 F P < / d 1 p 1 : U U I D > < d 1 p 1 : _ p r o p e r t i e s   z : I d = " i 1 0 9 5 7 "   i : t y p e = " d 1 p 1 : M D M P r o p e r t i e s " > < d 1 p 1 : P a r e n t   z : R e f = " i 1 0 9 5 6 " / > < d 1 p 1 : U U I D > T X h X 9 u 2 N 5 7 l h < / d 1 p 1 : U U I D > < d 1 p 1 : _ c o n t e x t C o l l e c t i o n s > < d 2 : K e y V a l u e O f a n y T y p e C o m p o n e n t C o l l e c t i o n O f a n y T y p e g W H h t R N j > < d 2 : K e y   z : R e f = " i 3 2 " / > < d 2 : V a l u e   z : I d = " i 1 0 9 5 8 " > < d 1 p 1 : U U I D > u a E W 6 O r u 5 O b d < / d 1 p 1 : U U I D > < d 1 p 1 : _ e l e m e n t s > < d 2 : a n y T y p e   z : I d = " i 1 0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5 6 " / > < d 1 p 1 : U U I D > U e p A 7 A q k O q 1 5 < / d 1 p 1 : U U I D > < d 1 p 1 : C o n t a i n e r   z : R e f = " i 1 0 9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 J 8 5 q E I D U t p r 4 ? S h e e t 1 ! R 3 7 6 7 C 1 / 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9 6 0 "   i : t y p e = " d 1 p 1 : L a b e l " > < d 1 p 1 : P a r e n t   z : R e f = " i 1 0 9 5 6 " / > < d 1 p 1 : U U I D > A v 5 9 V r L K k J 8 v 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6 1 "   i : t y p e = " d 1 p 1 : E l e m e n t s " > < d 1 p 1 : P a r e n t   z : R e f = " i 1 0 9 5 6 " / > < d 1 p 1 : U U I D > p j 9 l J K M 8 O b N p < / d 1 p 1 : U U I D > < d 1 p 1 : _ c o n t e x t C o l l e c t i o n s > < d 2 : K e y V a l u e O f a n y T y p e C o m p o n e n t C o l l e c t i o n O f a n y T y p e g W H h t R N j > < d 2 : K e y   z : R e f = " i 3 2 " / > < d 2 : V a l u e   z : I d = " i 1 0 9 6 2 " > < d 1 p 1 : U U I D > M B H 2 R x W k e q J 8 < / d 1 p 1 : U U I D > < d 1 p 1 : _ e l e m e n t s > < d 2 : a n y T y p e   z : I d = " i 1 0 9 6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0 9 5 6 " / > < d 1 p 1 : U U I D > L i b f x G B 2 Z Z l Y < / d 1 p 1 : U U I D > < d 1 p 1 : _ p r o p e r t i e s   z : I d = " i 1 0 9 6 4 "   i : t y p e = " d 1 p 1 : M D M P r o p e r t i e s " > < d 1 p 1 : P a r e n t   z : R e f = " i 1 0 9 6 3 " / > < d 1 p 1 : U U I D > a R Z y k 8 Q N A 0 c r < / d 1 p 1 : U U I D > < d 1 p 1 : _ c o n t e x t C o l l e c t i o n s > < d 2 : K e y V a l u e O f a n y T y p e C o m p o n e n t C o l l e c t i o n O f a n y T y p e g W H h t R N j > < d 2 : K e y   z : R e f = " i 3 2 " / > < d 2 : V a l u e   z : I d = " i 1 0 9 6 5 " > < d 1 p 1 : U U I D > Q y S M i Q u I 6 E 8 g < / d 1 p 1 : U U I D > < d 1 p 1 : _ e l e m e n t s > < d 2 : a n y T y p e   z : I d = " i 1 0 9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6 3 " / > < d 1 p 1 : U U I D > E 1 P 4 S A T N k J 1 q < / d 1 p 1 : U U I D > < d 1 p 1 : C o n t a i n e r   z : R e f = " i 1 0 9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 J 8 5 q E I D U t p r 4 ? S h e e t 1 ! R 3 7 6 8 C 1 : R 3 7 6 9 C 1 / 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6 1 " / > < d 1 p 1 : _ l a b e l s > < d 2 : K e y V a l u e O f s t r i n g a n y T y p e > < d 2 : K e y > L a b e l < / d 2 : K e y > < d 2 : V a l u e   z : I d = " i 1 0 9 6 7 "   i : t y p e = " d 1 p 1 : L a b e l " > < d 1 p 1 : P a r e n t   z : R e f = " i 1 0 9 6 3 " / > < d 1 p 1 : U U I D > N r Y d H G V 1 a t I v 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6 8 "   i : t y p e = " d 1 p 1 : E l e m e n t s " > < d 1 p 1 : P a r e n t   z : R e f = " i 1 0 9 6 3 " / > < d 1 p 1 : U U I D > C U r b E n L V m 7 w x < / d 1 p 1 : U U I D > < d 1 p 1 : _ c o n t e x t C o l l e c t i o n s > < d 2 : K e y V a l u e O f a n y T y p e C o m p o n e n t C o l l e c t i o n O f a n y T y p e g W H h t R N j > < d 2 : K e y   z : R e f = " i 3 2 " / > < d 2 : V a l u e   z : I d = " i 1 0 9 6 9 " > < d 1 p 1 : U U I D > q k q r q f X 8 M S c c < / d 1 p 1 : U U I D > < d 1 p 1 : _ e l e m e n t s > < d 2 : a n y T y p e   z : I d = " i 1 0 9 7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0 9 6 3 " / > < d 1 p 1 : U U I D > V l y x N Q x x w L g N < / d 1 p 1 : U U I D > < d 1 p 1 : _ p r o p e r t i e s   z : I d = " i 1 0 9 7 1 "   i : t y p e = " d 1 p 1 : M D M P r o p e r t i e s " > < d 1 p 1 : P a r e n t   z : R e f = " i 1 0 9 7 0 " / > < d 1 p 1 : U U I D > q 3 K 6 8 O c j B 7 s K < / d 1 p 1 : U U I D > < d 1 p 1 : _ c o n t e x t C o l l e c t i o n s > < d 2 : K e y V a l u e O f a n y T y p e C o m p o n e n t C o l l e c t i o n O f a n y T y p e g W H h t R N j > < d 2 : K e y   z : R e f = " i 3 2 " / > < d 2 : V a l u e   z : I d = " i 1 0 9 7 2 " > < d 1 p 1 : U U I D > l e C 8 6 s 8 b T 1 t t < / d 1 p 1 : U U I D > < d 1 p 1 : _ e l e m e n t s > < d 2 : a n y T y p e   z : I d = " i 1 0 9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7 0 " / > < d 1 p 1 : U U I D > l V 4 A h P H J 6 n X o < / d 1 p 1 : U U I D > < d 1 p 1 : C o n t a i n e r   z : R e f = " i 1 0 9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 J 8 5 q E I D U t p r 4 ? S h e e t 1 ! R 3 7 7 0 C 1 : R 3 7 7 1 C 1 / 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6 8 " / > < d 1 p 1 : _ l a b e l s > < d 2 : K e y V a l u e O f s t r i n g a n y T y p e > < d 2 : K e y > L a b e l < / d 2 : K e y > < d 2 : V a l u e   z : I d = " i 1 0 9 7 4 "   i : t y p e = " d 1 p 1 : L a b e l " > < d 1 p 1 : P a r e n t   z : R e f = " i 1 0 9 7 0 " / > < d 1 p 1 : U U I D > P j n J 6 W 9 n E d R J 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7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0 9 6 3 " / > < d 1 p 1 : U U I D > z 2 E r k I Q e 8 T z u < / d 1 p 1 : U U I D > < d 1 p 1 : _ p r o p e r t i e s   z : I d = " i 1 0 9 7 6 "   i : t y p e = " d 1 p 1 : M D M P r o p e r t i e s " > < d 1 p 1 : P a r e n t   z : R e f = " i 1 0 9 7 5 " / > < d 1 p 1 : U U I D > E x K s m a e H J F N z < / d 1 p 1 : U U I D > < d 1 p 1 : _ c o n t e x t C o l l e c t i o n s > < d 2 : K e y V a l u e O f a n y T y p e C o m p o n e n t C o l l e c t i o n O f a n y T y p e g W H h t R N j > < d 2 : K e y   z : R e f = " i 3 2 " / > < d 2 : V a l u e   z : I d = " i 1 0 9 7 7 " > < d 1 p 1 : U U I D > y V R 2 K a W 6 L c N n < / d 1 p 1 : U U I D > < d 1 p 1 : _ e l e m e n t s > < d 2 : a n y T y p e   z : I d = " i 1 0 9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7 5 " / > < d 1 p 1 : U U I D > Q c B x 0 i N F G Y 1 J < / d 1 p 1 : U U I D > < d 1 p 1 : C o n t a i n e r   z : R e f = " i 1 0 9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 J 8 5 q E I D U t p r 4 ? S h e e t 1 ! R 3 7 7 2 C 1 : R 3 7 7 3 C 1 / 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6 8 " / > < d 1 p 1 : _ l a b e l s > < d 2 : K e y V a l u e O f s t r i n g a n y T y p e > < d 2 : K e y > L a b e l < / d 2 : K e y > < d 2 : V a l u e   z : I d = " i 1 0 9 7 9 "   i : t y p e = " d 1 p 1 : L a b e l " > < d 1 p 1 : P a r e n t   z : R e f = " i 1 0 9 7 5 " / > < d 1 p 1 : U U I D > l 3 X G q j j 8 u 3 i P 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9 8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0 9 5 6 " / > < d 1 p 1 : U U I D > I A B g e y r 9 p t 0 B < / d 1 p 1 : U U I D > < d 1 p 1 : _ p r o p e r t i e s   z : I d = " i 1 0 9 8 1 "   i : t y p e = " d 1 p 1 : M D M P r o p e r t i e s " > < d 1 p 1 : P a r e n t   z : R e f = " i 1 0 9 8 0 " / > < d 1 p 1 : U U I D > c R z 1 Y l j o I G C M < / d 1 p 1 : U U I D > < d 1 p 1 : _ c o n t e x t C o l l e c t i o n s > < d 2 : K e y V a l u e O f a n y T y p e C o m p o n e n t C o l l e c t i o n O f a n y T y p e g W H h t R N j > < d 2 : K e y   z : R e f = " i 3 2 " / > < d 2 : V a l u e   z : I d = " i 1 0 9 8 2 " > < d 1 p 1 : U U I D > y Q 9 g Q b d o j h Y K < / d 1 p 1 : U U I D > < d 1 p 1 : _ e l e m e n t s > < d 2 : a n y T y p e   z : I d = " i 1 0 9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8 0 " / > < d 1 p 1 : U U I D > U s R m 2 H s k c H T 3 < / d 1 p 1 : U U I D > < d 1 p 1 : C o n t a i n e r   z : R e f = " i 1 0 9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 J 8 5 q E I D U t p r 4 ? S h e e t 1 ! R 3 7 7 4 C 1 : R 3 7 7 5 C 1 / 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6 1 " / > < d 1 p 1 : _ l a b e l s > < d 2 : K e y V a l u e O f s t r i n g a n y T y p e > < d 2 : K e y > L a b e l < / d 2 : K e y > < d 2 : V a l u e   z : I d = " i 1 0 9 8 4 "   i : t y p e = " d 1 p 1 : L a b e l " > < d 1 p 1 : P a r e n t   z : R e f = " i 1 0 9 8 0 " / > < d 1 p 1 : U U I D > y 3 A a z H D 9 E W W Q 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8 5 "   i : t y p e = " d 1 p 1 : E l e m e n t s " > < d 1 p 1 : P a r e n t   z : R e f = " i 1 0 9 8 0 " / > < d 1 p 1 : U U I D > J 2 z 4 b N m 8 B I r 5 < / d 1 p 1 : U U I D > < d 1 p 1 : _ c o n t e x t C o l l e c t i o n s > < d 2 : K e y V a l u e O f a n y T y p e C o m p o n e n t C o l l e c t i o n O f a n y T y p e g W H h t R N j > < d 2 : K e y   z : R e f = " i 3 2 " / > < d 2 : V a l u e   z : I d = " i 1 0 9 8 6 " > < d 1 p 1 : U U I D > B k F Z Y b r q v U V n < / d 1 p 1 : U U I D > < d 1 p 1 : _ e l e m e n t s > < d 2 : a n y T y p e   z : I d = " i 1 0 9 8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0 9 8 0 " / > < d 1 p 1 : U U I D > z w j c H 1 9 m t m A A < / d 1 p 1 : U U I D > < d 1 p 1 : _ p r o p e r t i e s   z : I d = " i 1 0 9 8 8 "   i : t y p e = " d 1 p 1 : M D M P r o p e r t i e s " > < d 1 p 1 : P a r e n t   z : R e f = " i 1 0 9 8 7 " / > < d 1 p 1 : U U I D > f e i k 1 k f N a 0 z k < / d 1 p 1 : U U I D > < d 1 p 1 : _ c o n t e x t C o l l e c t i o n s > < d 2 : K e y V a l u e O f a n y T y p e C o m p o n e n t C o l l e c t i o n O f a n y T y p e g W H h t R N j > < d 2 : K e y   z : R e f = " i 3 2 " / > < d 2 : V a l u e   z : I d = " i 1 0 9 8 9 " > < d 1 p 1 : U U I D > d s z q 5 O l A 1 p e r < / d 1 p 1 : U U I D > < d 1 p 1 : _ e l e m e n t s > < d 2 : a n y T y p e   z : I d = " i 1 0 9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8 7 " / > < d 1 p 1 : U U I D > Q 6 w A Z d u 0 6 F 5 x < / d 1 p 1 : U U I D > < d 1 p 1 : C o n t a i n e r   z : R e f = " i 1 0 9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 J 8 5 q E I D U t p r 4 ? S h e e t 1 ! R 3 7 7 6 C 1 : R 3 7 7 7 C 1 / 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8 5 " / > < d 1 p 1 : _ l a b e l s > < d 2 : K e y V a l u e O f s t r i n g a n y T y p e > < d 2 : K e y > L a b e l < / d 2 : K e y > < d 2 : V a l u e   z : I d = " i 1 0 9 9 1 "   i : t y p e = " d 1 p 1 : L a b e l " > < d 1 p 1 : P a r e n t   z : R e f = " i 1 0 9 8 7 " / > < d 1 p 1 : U U I D > d m 1 N X u h a j E F S 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9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0 9 8 0 " / > < d 1 p 1 : U U I D > H P Q f r h H a 1 s T 4 < / d 1 p 1 : U U I D > < d 1 p 1 : _ p r o p e r t i e s   z : I d = " i 1 0 9 9 3 "   i : t y p e = " d 1 p 1 : M D M P r o p e r t i e s " > < d 1 p 1 : P a r e n t   z : R e f = " i 1 0 9 9 2 " / > < d 1 p 1 : U U I D > t 1 v 8 C L u j 1 s D K < / d 1 p 1 : U U I D > < d 1 p 1 : _ c o n t e x t C o l l e c t i o n s > < d 2 : K e y V a l u e O f a n y T y p e C o m p o n e n t C o l l e c t i o n O f a n y T y p e g W H h t R N j > < d 2 : K e y   z : R e f = " i 3 2 " / > < d 2 : V a l u e   z : I d = " i 1 0 9 9 4 " > < d 1 p 1 : U U I D > P B o O h S B 5 A 2 Q 6 < / d 1 p 1 : U U I D > < d 1 p 1 : _ e l e m e n t s > < d 2 : a n y T y p e   z : I d = " i 1 0 9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9 2 " / > < d 1 p 1 : U U I D > q e z 7 F 8 n d w C y C < / d 1 p 1 : U U I D > < d 1 p 1 : C o n t a i n e r   z : R e f = " i 1 0 9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 J 8 5 q E I D U t p r 4 ? S h e e t 1 ! R 3 7 7 8 C 1 : R 3 7 7 9 C 1 / 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8 5 " / > < d 1 p 1 : _ l a b e l s > < d 2 : K e y V a l u e O f s t r i n g a n y T y p e > < d 2 : K e y > L a b e l < / d 2 : K e y > < d 2 : V a l u e   z : I d = " i 1 0 9 9 6 "   i : t y p e = " d 1 p 1 : L a b e l " > < d 1 p 1 : P a r e n t   z : R e f = " i 1 0 9 9 2 " / > < d 1 p 1 : U U I D > m r 6 B P A J 1 S 8 7 6 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0 9 9 7 "   i : t y p e = " d 1 p 1 : V a r i a b l e " > < d 1 p 1 : N a m e > F 2 9 < / d 1 p 1 : N a m e > < d 1 p 1 : O b j e c t T y p e > V a r i a b l e < / d 1 p 1 : O b j e c t T y p e > < d 1 p 1 : P a r e n t   z : R e f = " i 4 1 " / > < d 1 p 1 : U U I D > T 6 O P C Z X F r D c I < / d 1 p 1 : U U I D > < d 1 p 1 : C o n t a i n e r   z : R e f = " i 4 7 " / > < d 1 p 1 : _ l a b e l s > < d 2 : K e y V a l u e O f s t r i n g a n y T y p e > < d 2 : K e y > L a b e l < / d 2 : K e y > < d 2 : V a l u e   z : I d = " i 1 0 9 9 8 "   i : t y p e = " d 1 p 1 : L a b e l " > < d 1 p 1 : P a r e n t   z : R e f = " i 1 0 9 9 7 " / > < d 1 p 1 : U U I D > G K V 1 T d Z z q 1 k B 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 F 2 9 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9 9 "   i : t y p e = " d 1 p 1 : E l e m e n t s " > < d 1 p 1 : P a r e n t   z : R e f = " i 1 0 9 9 7 " / > < d 1 p 1 : U U I D > V Y R M u 1 v 9 u z P 2 < / d 1 p 1 : U U I D > < d 1 p 1 : _ c o n t e x t C o l l e c t i o n s > < d 2 : K e y V a l u e O f a n y T y p e C o m p o n e n t C o l l e c t i o n O f a n y T y p e g W H h t R N j > < d 2 : K e y   z : R e f = " i 3 2 " / > < d 2 : V a l u e   z : I d = " i 1 1 0 0 0 " > < d 1 p 1 : U U I D > n T Z h 2 G E U o F t W < / d 1 p 1 : U U I D > < d 1 p 1 : _ e l e m e n t s > < d 2 : a n y T y p e   z : I d = " i 1 1 0 0 1 "   i : t y p e = " d 1 p 1 : E l e m e n t " > < d 1 p 1 : N a m e > B a s e < / d 1 p 1 : N a m e > < d 1 p 1 : O b j e c t T y p e > E l e m e n t < / d 1 p 1 : O b j e c t T y p e > < d 1 p 1 : P a r e n t   z : R e f = " i 1 0 9 9 7 " / > < d 1 p 1 : U U I D > b A x v 7 Z t 7 u m K A < / d 1 p 1 : U U I D > < d 1 p 1 : _ p r o p e r t i e s   z : I d = " i 1 1 0 0 2 "   i : t y p e = " d 1 p 1 : M D M P r o p e r t i e s " > < d 1 p 1 : P a r e n t   z : R e f = " i 1 1 0 0 1 " / > < d 1 p 1 : U U I D > d x z g J 2 D C v k Q 4 < / d 1 p 1 : U U I D > < d 1 p 1 : _ c o n t e x t C o l l e c t i o n s > < d 2 : K e y V a l u e O f a n y T y p e C o m p o n e n t C o l l e c t i o n O f a n y T y p e g W H h t R N j > < d 2 : K e y   z : R e f = " i 3 2 " / > < d 2 : V a l u e   z : I d = " i 1 1 0 0 3 " > < d 1 p 1 : U U I D > b o w 8 N u G P V 9 N B < / d 1 p 1 : U U I D > < d 1 p 1 : _ e l e m e n t s > < d 2 : a n y T y p e   z : I d = " i 1 1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0 1 " / > < d 1 p 1 : U U I D > v p B C w F x Z j N x P < / d 1 p 1 : U U I D > < d 1 p 1 : C o n t a i n e r   z : R e f = " i 1 1 0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 y V v f U 6 I J o T c Q ? S h e e t 1 ! R 3 7 8 3 C 1 / 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0 0 5 "   i : t y p e = " d 1 p 1 : L a b e l " > < d 1 p 1 : P a r e n t   z : R e f = " i 1 1 0 0 1 " / > < d 1 p 1 : U U I D > i o 1 R J m S J I Z Z C 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0 0 6 "   i : t y p e = " d 1 p 1 : E l e m e n t " > < d 1 p 1 : N a m e > T o t a l < / d 1 p 1 : N a m e > < d 1 p 1 : O b j e c t T y p e > E l e m e n t < / d 1 p 1 : O b j e c t T y p e > < d 1 p 1 : P a r e n t   z : R e f = " i 1 0 9 9 7 " / > < d 1 p 1 : U U I D > l O o u j I h P A 3 L o < / d 1 p 1 : U U I D > < d 1 p 1 : _ p r o p e r t i e s   z : I d = " i 1 1 0 0 7 "   i : t y p e = " d 1 p 1 : M D M P r o p e r t i e s " > < d 1 p 1 : P a r e n t   z : R e f = " i 1 1 0 0 6 " / > < d 1 p 1 : U U I D > x x G u U z z k j x m e < / d 1 p 1 : U U I D > < d 1 p 1 : _ c o n t e x t C o l l e c t i o n s > < d 2 : K e y V a l u e O f a n y T y p e C o m p o n e n t C o l l e c t i o n O f a n y T y p e g W H h t R N j > < d 2 : K e y   z : R e f = " i 3 2 " / > < d 2 : V a l u e   z : I d = " i 1 1 0 0 8 " > < d 1 p 1 : U U I D > r A Q p y 1 W U 2 g v i < / d 1 p 1 : U U I D > < d 1 p 1 : _ e l e m e n t s > < d 2 : a n y T y p e   z : I d = " i 1 1 0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0 6 " / > < d 1 p 1 : U U I D > E s a Q 1 v 6 a 8 C F 9 < / d 1 p 1 : U U I D > < d 1 p 1 : C o n t a i n e r   z : R e f = " i 1 1 0 0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 y V v f U 6 I J o T c Q ? S h e e t 1 ! R 3 7 8 4 C 1 / 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0 1 0 "   i : t y p e = " d 1 p 1 : L a b e l " > < d 1 p 1 : P a r e n t   z : R e f = " i 1 1 0 0 6 " / > < d 1 p 1 : U U I D > s Q d T c E S x d N 0 d 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1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0 9 9 7 " / > < d 1 p 1 : U U I D > W D i A 0 R h n E l q U < / d 1 p 1 : U U I D > < d 1 p 1 : _ p r o p e r t i e s   z : I d = " i 1 1 0 1 2 "   i : t y p e = " d 1 p 1 : M D M P r o p e r t i e s " > < d 1 p 1 : P a r e n t   z : R e f = " i 1 1 0 1 1 " / > < d 1 p 1 : U U I D > z C F v Y M r b D J j z < / d 1 p 1 : U U I D > < d 1 p 1 : _ c o n t e x t C o l l e c t i o n s > < d 2 : K e y V a l u e O f a n y T y p e C o m p o n e n t C o l l e c t i o n O f a n y T y p e g W H h t R N j > < d 2 : K e y   z : R e f = " i 3 2 " / > < d 2 : V a l u e   z : I d = " i 1 1 0 1 3 " > < d 1 p 1 : U U I D > q e p O I W I b B i o m < / d 1 p 1 : U U I D > < d 1 p 1 : _ e l e m e n t s > < d 2 : a n y T y p e   z : I d = " i 1 1 0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1 1 " / > < d 1 p 1 : U U I D > U j u y 1 L g y 5 R q w < / d 1 p 1 : U U I D > < d 1 p 1 : C o n t a i n e r   z : R e f = " i 1 1 0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 y V v f U 6 I J o T c Q ? S h e e t 1 ! R 3 7 8 5 C 1 / 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0 1 5 "   i : t y p e = " d 1 p 1 : L a b e l " > < d 1 p 1 : P a r e n t   z : R e f = " i 1 1 0 1 1 " / > < d 1 p 1 : U U I D > P v V o Y r e Q l I l H 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0 1 6 "   i : t y p e = " d 1 p 1 : E l e m e n t s " > < d 1 p 1 : P a r e n t   z : R e f = " i 1 1 0 1 1 " / > < d 1 p 1 : U U I D > i Q q c x Y j 1 a 8 v 6 < / d 1 p 1 : U U I D > < d 1 p 1 : _ c o n t e x t C o l l e c t i o n s > < d 2 : K e y V a l u e O f a n y T y p e C o m p o n e n t C o l l e c t i o n O f a n y T y p e g W H h t R N j > < d 2 : K e y   z : R e f = " i 3 2 " / > < d 2 : V a l u e   z : I d = " i 1 1 0 1 7 " > < d 1 p 1 : U U I D > q H o d f T G 0 r M V k < / d 1 p 1 : U U I D > < d 1 p 1 : _ e l e m e n t s > < d 2 : a n y T y p e   z : I d = " i 1 1 0 1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1 0 1 1 " / > < d 1 p 1 : U U I D > f F 0 r C z 4 u k T 1 Y < / d 1 p 1 : U U I D > < d 1 p 1 : _ p r o p e r t i e s   z : I d = " i 1 1 0 1 9 "   i : t y p e = " d 1 p 1 : M D M P r o p e r t i e s " > < d 1 p 1 : P a r e n t   z : R e f = " i 1 1 0 1 8 " / > < d 1 p 1 : U U I D > o l 5 p 0 U f 6 J l b W < / d 1 p 1 : U U I D > < d 1 p 1 : _ c o n t e x t C o l l e c t i o n s > < d 2 : K e y V a l u e O f a n y T y p e C o m p o n e n t C o l l e c t i o n O f a n y T y p e g W H h t R N j > < d 2 : K e y   z : R e f = " i 3 2 " / > < d 2 : V a l u e   z : I d = " i 1 1 0 2 0 " > < d 1 p 1 : U U I D > E s S n 3 p 7 b Y d W 0 < / d 1 p 1 : U U I D > < d 1 p 1 : _ e l e m e n t s > < d 2 : a n y T y p e   z : I d = " i 1 1 0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1 8 " / > < d 1 p 1 : U U I D > Y 1 l 1 o v 3 i z 3 c h < / d 1 p 1 : U U I D > < d 1 p 1 : C o n t a i n e r   z : R e f = " i 1 1 0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 y V v f U 6 I J o T c Q ? S h e e t 1 ! R 3 7 8 6 C 1 : R 3 7 8 7 C 1 / 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2 2 "   i : t y p e = " d 1 p 1 : L a b e l " > < d 1 p 1 : P a r e n t   z : R e f = " i 1 1 0 1 8 " / > < d 1 p 1 : U U I D > s y O w O 2 i g O P y a 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2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1 0 1 1 " / > < d 1 p 1 : U U I D > J a s k d y 5 D c J 6 6 < / d 1 p 1 : U U I D > < d 1 p 1 : _ p r o p e r t i e s   z : I d = " i 1 1 0 2 4 "   i : t y p e = " d 1 p 1 : M D M P r o p e r t i e s " > < d 1 p 1 : P a r e n t   z : R e f = " i 1 1 0 2 3 " / > < d 1 p 1 : U U I D > W e l s D s d y H Y s I < / d 1 p 1 : U U I D > < d 1 p 1 : _ c o n t e x t C o l l e c t i o n s > < d 2 : K e y V a l u e O f a n y T y p e C o m p o n e n t C o l l e c t i o n O f a n y T y p e g W H h t R N j > < d 2 : K e y   z : R e f = " i 3 2 " / > < d 2 : V a l u e   z : I d = " i 1 1 0 2 5 " > < d 1 p 1 : U U I D > u 3 4 R T P X T P G L 7 < / d 1 p 1 : U U I D > < d 1 p 1 : _ e l e m e n t s > < d 2 : a n y T y p e   z : I d = " i 1 1 0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2 3 " / > < d 1 p 1 : U U I D > m m S Z r 3 h L Q w M a < / d 1 p 1 : U U I D > < d 1 p 1 : C o n t a i n e r   z : R e f = " i 1 1 0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 y V v f U 6 I J o T c Q ? S h e e t 1 ! R 3 7 8 8 C 1 : R 3 7 8 9 C 1 / 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2 7 "   i : t y p e = " d 1 p 1 : L a b e l " > < d 1 p 1 : P a r e n t   z : R e f = " i 1 1 0 2 3 " / > < d 1 p 1 : U U I D > L q n m 0 8 2 s 2 S T a 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2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1 0 1 1 " / > < d 1 p 1 : U U I D > z 1 d a R 1 Y W m Z s f < / d 1 p 1 : U U I D > < d 1 p 1 : _ p r o p e r t i e s   z : I d = " i 1 1 0 2 9 "   i : t y p e = " d 1 p 1 : M D M P r o p e r t i e s " > < d 1 p 1 : P a r e n t   z : R e f = " i 1 1 0 2 8 " / > < d 1 p 1 : U U I D > D Q Y q A i s F K c 9 v < / d 1 p 1 : U U I D > < d 1 p 1 : _ c o n t e x t C o l l e c t i o n s > < d 2 : K e y V a l u e O f a n y T y p e C o m p o n e n t C o l l e c t i o n O f a n y T y p e g W H h t R N j > < d 2 : K e y   z : R e f = " i 3 2 " / > < d 2 : V a l u e   z : I d = " i 1 1 0 3 0 " > < d 1 p 1 : U U I D > r n O k h J S U S o 7 b < / d 1 p 1 : U U I D > < d 1 p 1 : _ e l e m e n t s > < d 2 : a n y T y p e   z : I d = " i 1 1 0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2 8 " / > < d 1 p 1 : U U I D > V E G O 1 g 1 H r e N C < / d 1 p 1 : U U I D > < d 1 p 1 : C o n t a i n e r   z : R e f = " i 1 1 0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 y V v f U 6 I J o T c Q ? S h e e t 1 ! R 3 7 9 0 C 1 : R 3 7 9 1 C 1 / 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3 2 "   i : t y p e = " d 1 p 1 : L a b e l " > < d 1 p 1 : P a r e n t   z : R e f = " i 1 1 0 2 8 " / > < d 1 p 1 : U U I D > h B N Z i j 0 z 8 I H s 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3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1 0 1 1 " / > < d 1 p 1 : U U I D > w h A Z o v i k c G P 4 < / d 1 p 1 : U U I D > < d 1 p 1 : _ p r o p e r t i e s   z : I d = " i 1 1 0 3 4 "   i : t y p e = " d 1 p 1 : M D M P r o p e r t i e s " > < d 1 p 1 : P a r e n t   z : R e f = " i 1 1 0 3 3 " / > < d 1 p 1 : U U I D > s s T r Y G x R n i j E < / d 1 p 1 : U U I D > < d 1 p 1 : _ c o n t e x t C o l l e c t i o n s > < d 2 : K e y V a l u e O f a n y T y p e C o m p o n e n t C o l l e c t i o n O f a n y T y p e g W H h t R N j > < d 2 : K e y   z : R e f = " i 3 2 " / > < d 2 : V a l u e   z : I d = " i 1 1 0 3 5 " > < d 1 p 1 : U U I D > i 7 p G d 2 H a S 6 Q 5 < / d 1 p 1 : U U I D > < d 1 p 1 : _ e l e m e n t s > < d 2 : a n y T y p e   z : I d = " i 1 1 0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3 3 " / > < d 1 p 1 : U U I D > X e O o k 2 D W Z L t 0 < / d 1 p 1 : U U I D > < d 1 p 1 : C o n t a i n e r   z : R e f = " i 1 1 0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 y V v f U 6 I J o T c Q ? S h e e t 1 ! R 3 7 9 2 C 1 : R 3 7 9 3 C 1 / 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3 7 "   i : t y p e = " d 1 p 1 : L a b e l " > < d 1 p 1 : P a r e n t   z : R e f = " i 1 1 0 3 3 " / > < d 1 p 1 : U U I D > F D 6 4 V O q i x S m M 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3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1 0 1 1 " / > < d 1 p 1 : U U I D > I V 2 2 S g Y 9 0 U J Z < / d 1 p 1 : U U I D > < d 1 p 1 : _ p r o p e r t i e s   z : I d = " i 1 1 0 3 9 "   i : t y p e = " d 1 p 1 : M D M P r o p e r t i e s " > < d 1 p 1 : P a r e n t   z : R e f = " i 1 1 0 3 8 " / > < d 1 p 1 : U U I D > s l 5 M 1 r z 1 g C j 1 < / d 1 p 1 : U U I D > < d 1 p 1 : _ c o n t e x t C o l l e c t i o n s > < d 2 : K e y V a l u e O f a n y T y p e C o m p o n e n t C o l l e c t i o n O f a n y T y p e g W H h t R N j > < d 2 : K e y   z : R e f = " i 3 2 " / > < d 2 : V a l u e   z : I d = " i 1 1 0 4 0 " > < d 1 p 1 : U U I D > s w o z X y u 4 b X P 4 < / d 1 p 1 : U U I D > < d 1 p 1 : _ e l e m e n t s > < d 2 : a n y T y p e   z : I d = " i 1 1 0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3 8 " / > < d 1 p 1 : U U I D > t I r v e M p e P 0 Q 1 < / d 1 p 1 : U U I D > < d 1 p 1 : C o n t a i n e r   z : R e f = " i 1 1 0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 y V v f U 6 I J o T c Q ? S h e e t 1 ! R 3 7 9 4 C 1 : R 3 7 9 5 C 1 / 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4 2 "   i : t y p e = " d 1 p 1 : L a b e l " > < d 1 p 1 : P a r e n t   z : R e f = " i 1 1 0 3 8 " / > < d 1 p 1 : U U I D > n h v t A H l x 4 i J G 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4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1 0 1 1 " / > < d 1 p 1 : U U I D > L 1 0 k n M 9 N 6 8 s X < / d 1 p 1 : U U I D > < d 1 p 1 : _ p r o p e r t i e s   z : I d = " i 1 1 0 4 4 "   i : t y p e = " d 1 p 1 : M D M P r o p e r t i e s " > < d 1 p 1 : P a r e n t   z : R e f = " i 1 1 0 4 3 " / > < d 1 p 1 : U U I D > w 5 j m I Y a a 5 V x z < / d 1 p 1 : U U I D > < d 1 p 1 : _ c o n t e x t C o l l e c t i o n s > < d 2 : K e y V a l u e O f a n y T y p e C o m p o n e n t C o l l e c t i o n O f a n y T y p e g W H h t R N j > < d 2 : K e y   z : R e f = " i 3 2 " / > < d 2 : V a l u e   z : I d = " i 1 1 0 4 5 " > < d 1 p 1 : U U I D > L O 9 m b y Y e W B U t < / d 1 p 1 : U U I D > < d 1 p 1 : _ e l e m e n t s > < d 2 : a n y T y p e   z : I d = " i 1 1 0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4 3 " / > < d 1 p 1 : U U I D > A D Y T X F o B g w 1 b < / d 1 p 1 : U U I D > < d 1 p 1 : C o n t a i n e r   z : R e f = " i 1 1 0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 y V v f U 6 I J o T c Q ? S h e e t 1 ! R 3 7 9 6 C 1 : R 3 7 9 7 C 1 / 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4 7 "   i : t y p e = " d 1 p 1 : L a b e l " > < d 1 p 1 : P a r e n t   z : R e f = " i 1 1 0 4 3 " / > < d 1 p 1 : U U I D > P U U b y 5 R x z Y e s 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0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0 9 9 7 " / > < d 1 p 1 : U U I D > U 3 V s w M A c x p H r < / d 1 p 1 : U U I D > < d 1 p 1 : _ p r o p e r t i e s   z : I d = " i 1 1 0 4 9 "   i : t y p e = " d 1 p 1 : M D M P r o p e r t i e s " > < d 1 p 1 : P a r e n t   z : R e f = " i 1 1 0 4 8 " / > < d 1 p 1 : U U I D > L I w C 6 0 9 g V 1 h P < / d 1 p 1 : U U I D > < d 1 p 1 : _ c o n t e x t C o l l e c t i o n s > < d 2 : K e y V a l u e O f a n y T y p e C o m p o n e n t C o l l e c t i o n O f a n y T y p e g W H h t R N j > < d 2 : K e y   z : R e f = " i 3 2 " / > < d 2 : V a l u e   z : I d = " i 1 1 0 5 0 " > < d 1 p 1 : U U I D > L C C c c w h 4 l 1 l F < / d 1 p 1 : U U I D > < d 1 p 1 : _ e l e m e n t s > < d 2 : a n y T y p e   z : I d = " i 1 1 0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4 8 " / > < d 1 p 1 : U U I D > z H C 1 s w S c W i Y T < / d 1 p 1 : U U I D > < d 1 p 1 : C o n t a i n e r   z : R e f = " i 1 1 0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 y V v f U 6 I J o T c Q ? S h e e t 1 ! R 3 7 9 8 C 1 / 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0 5 2 "   i : t y p e = " d 1 p 1 : L a b e l " > < d 1 p 1 : P a r e n t   z : R e f = " i 1 1 0 4 8 " / > < d 1 p 1 : U U I D > N R 1 k K a n o M o p 4 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0 5 3 "   i : t y p e = " d 1 p 1 : E l e m e n t s " > < d 1 p 1 : P a r e n t   z : R e f = " i 1 1 0 4 8 " / > < d 1 p 1 : U U I D > t U J J e R W E c s s d < / d 1 p 1 : U U I D > < d 1 p 1 : _ c o n t e x t C o l l e c t i o n s > < d 2 : K e y V a l u e O f a n y T y p e C o m p o n e n t C o l l e c t i o n O f a n y T y p e g W H h t R N j > < d 2 : K e y   z : R e f = " i 3 2 " / > < d 2 : V a l u e   z : I d = " i 1 1 0 5 4 " > < d 1 p 1 : U U I D > E 6 x u y a S D g N 1 b < / d 1 p 1 : U U I D > < d 1 p 1 : _ e l e m e n t s > < d 2 : a n y T y p e   z : I d = " i 1 1 0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1 0 4 8 " / > < d 1 p 1 : U U I D > C 1 8 f T C O F L X E t < / d 1 p 1 : U U I D > < d 1 p 1 : _ p r o p e r t i e s   z : I d = " i 1 1 0 5 6 "   i : t y p e = " d 1 p 1 : M D M P r o p e r t i e s " > < d 1 p 1 : P a r e n t   z : R e f = " i 1 1 0 5 5 " / > < d 1 p 1 : U U I D > B V i h C y X H g J F U < / d 1 p 1 : U U I D > < d 1 p 1 : _ c o n t e x t C o l l e c t i o n s > < d 2 : K e y V a l u e O f a n y T y p e C o m p o n e n t C o l l e c t i o n O f a n y T y p e g W H h t R N j > < d 2 : K e y   z : R e f = " i 3 2 " / > < d 2 : V a l u e   z : I d = " i 1 1 0 5 7 " > < d 1 p 1 : U U I D > C M k u P 7 0 Y h r D z < / d 1 p 1 : U U I D > < d 1 p 1 : _ e l e m e n t s > < d 2 : a n y T y p e   z : I d = " i 1 1 0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5 5 " / > < d 1 p 1 : U U I D > p J z k k F 1 q p u a G < / d 1 p 1 : U U I D > < d 1 p 1 : C o n t a i n e r   z : R e f = " i 1 1 0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 y V v f U 6 I J o T c Q ? S h e e t 1 ! R 3 7 9 9 C 1 : R 3 8 0 0 C 1 / 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5 3 " / > < d 1 p 1 : _ l a b e l s > < d 2 : K e y V a l u e O f s t r i n g a n y T y p e > < d 2 : K e y > L a b e l < / d 2 : K e y > < d 2 : V a l u e   z : I d = " i 1 1 0 5 9 "   i : t y p e = " d 1 p 1 : L a b e l " > < d 1 p 1 : P a r e n t   z : R e f = " i 1 1 0 5 5 " / > < d 1 p 1 : U U I D > X H V K Z k t t 2 E e x 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0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1 0 4 8 " / > < d 1 p 1 : U U I D > a S W w T m w z x b A r < / d 1 p 1 : U U I D > < d 1 p 1 : _ p r o p e r t i e s   z : I d = " i 1 1 0 6 1 "   i : t y p e = " d 1 p 1 : M D M P r o p e r t i e s " > < d 1 p 1 : P a r e n t   z : R e f = " i 1 1 0 6 0 " / > < d 1 p 1 : U U I D > M A 1 y e d j 1 B s y g < / d 1 p 1 : U U I D > < d 1 p 1 : _ c o n t e x t C o l l e c t i o n s > < d 2 : K e y V a l u e O f a n y T y p e C o m p o n e n t C o l l e c t i o n O f a n y T y p e g W H h t R N j > < d 2 : K e y   z : R e f = " i 3 2 " / > < d 2 : V a l u e   z : I d = " i 1 1 0 6 2 " > < d 1 p 1 : U U I D > K j N Y s A w V S t u 3 < / d 1 p 1 : U U I D > < d 1 p 1 : _ e l e m e n t s > < d 2 : a n y T y p e   z : I d = " i 1 1 0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6 0 " / > < d 1 p 1 : U U I D > z x i a Q a p T w d f P < / d 1 p 1 : U U I D > < d 1 p 1 : C o n t a i n e r   z : R e f = " i 1 1 0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 y V v f U 6 I J o T c Q ? S h e e t 1 ! R 3 8 0 1 C 1 : R 3 8 0 2 C 1 / 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5 3 " / > < d 1 p 1 : _ l a b e l s > < d 2 : K e y V a l u e O f s t r i n g a n y T y p e > < d 2 : K e y > L a b e l < / d 2 : K e y > < d 2 : V a l u e   z : I d = " i 1 1 0 6 4 "   i : t y p e = " d 1 p 1 : L a b e l " > < d 1 p 1 : P a r e n t   z : R e f = " i 1 1 0 6 0 " / > < d 1 p 1 : U U I D > P L u z o t h A H p Y N 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0 6 5 "   i : t y p e = " d 1 p 1 : E l e m e n t s " > < d 1 p 1 : P a r e n t   z : R e f = " i 1 1 0 6 0 " / > < d 1 p 1 : U U I D > U v z G g V q a I e g H < / d 1 p 1 : U U I D > < d 1 p 1 : _ c o n t e x t C o l l e c t i o n s > < d 2 : K e y V a l u e O f a n y T y p e C o m p o n e n t C o l l e c t i o n O f a n y T y p e g W H h t R N j > < d 2 : K e y   z : R e f = " i 3 2 " / > < d 2 : V a l u e   z : I d = " i 1 1 0 6 6 " > < d 1 p 1 : U U I D > v L S 0 w o T 5 u w W i < / d 1 p 1 : U U I D > < d 1 p 1 : _ e l e m e n t s > < d 2 : a n y T y p e   z : I d = " i 1 1 0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1 0 6 0 " / > < d 1 p 1 : U U I D > p q S b w k i R r i O O < / d 1 p 1 : U U I D > < d 1 p 1 : _ p r o p e r t i e s   z : I d = " i 1 1 0 6 8 "   i : t y p e = " d 1 p 1 : M D M P r o p e r t i e s " > < d 1 p 1 : P a r e n t   z : R e f = " i 1 1 0 6 7 " / > < d 1 p 1 : U U I D > E C 3 D H M y E V T Y B < / d 1 p 1 : U U I D > < d 1 p 1 : _ c o n t e x t C o l l e c t i o n s > < d 2 : K e y V a l u e O f a n y T y p e C o m p o n e n t C o l l e c t i o n O f a n y T y p e g W H h t R N j > < d 2 : K e y   z : R e f = " i 3 2 " / > < d 2 : V a l u e   z : I d = " i 1 1 0 6 9 " > < d 1 p 1 : U U I D > t f 7 p 8 F z g Q 9 z r < / d 1 p 1 : U U I D > < d 1 p 1 : _ e l e m e n t s > < d 2 : a n y T y p e   z : I d = " i 1 1 0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6 7 " / > < d 1 p 1 : U U I D > w I k l D f u t D 7 T q < / d 1 p 1 : U U I D > < d 1 p 1 : C o n t a i n e r   z : R e f = " i 1 1 0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 y V v f U 6 I J o T c Q ? S h e e t 1 ! R 3 8 0 3 C 1 : R 3 8 0 4 C 1 / 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7 1 "   i : t y p e = " d 1 p 1 : L a b e l " > < d 1 p 1 : P a r e n t   z : R e f = " i 1 1 0 6 7 " / > < d 1 p 1 : U U I D > W G P h G H h W 6 D i S 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1 0 6 0 " / > < d 1 p 1 : U U I D > W i 1 L S m L L e 6 Y 5 < / d 1 p 1 : U U I D > < d 1 p 1 : _ p r o p e r t i e s   z : I d = " i 1 1 0 7 3 "   i : t y p e = " d 1 p 1 : M D M P r o p e r t i e s " > < d 1 p 1 : P a r e n t   z : R e f = " i 1 1 0 7 2 " / > < d 1 p 1 : U U I D > F s N F 4 p i q Z h i w < / d 1 p 1 : U U I D > < d 1 p 1 : _ c o n t e x t C o l l e c t i o n s > < d 2 : K e y V a l u e O f a n y T y p e C o m p o n e n t C o l l e c t i o n O f a n y T y p e g W H h t R N j > < d 2 : K e y   z : R e f = " i 3 2 " / > < d 2 : V a l u e   z : I d = " i 1 1 0 7 4 " > < d 1 p 1 : U U I D > Y A V r p 8 8 F O N I 8 < / d 1 p 1 : U U I D > < d 1 p 1 : _ e l e m e n t s > < d 2 : a n y T y p e   z : I d = " i 1 1 0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7 2 " / > < d 1 p 1 : U U I D > g M B 1 j p 7 4 L S j Q < / d 1 p 1 : U U I D > < d 1 p 1 : C o n t a i n e r   z : R e f = " i 1 1 0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 y V v f U 6 I J o T c Q ? S h e e t 1 ! R 3 8 0 5 C 1 : R 3 8 0 6 C 1 / 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7 6 "   i : t y p e = " d 1 p 1 : L a b e l " > < d 1 p 1 : P a r e n t   z : R e f = " i 1 1 0 7 2 " / > < d 1 p 1 : U U I D > k N P N 9 0 e d t T l C 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1 0 6 0 " / > < d 1 p 1 : U U I D > B a L P o c 0 M M 5 2 V < / d 1 p 1 : U U I D > < d 1 p 1 : _ p r o p e r t i e s   z : I d = " i 1 1 0 7 8 "   i : t y p e = " d 1 p 1 : M D M P r o p e r t i e s " > < d 1 p 1 : P a r e n t   z : R e f = " i 1 1 0 7 7 " / > < d 1 p 1 : U U I D > t t l m c I R Z l z I C < / d 1 p 1 : U U I D > < d 1 p 1 : _ c o n t e x t C o l l e c t i o n s > < d 2 : K e y V a l u e O f a n y T y p e C o m p o n e n t C o l l e c t i o n O f a n y T y p e g W H h t R N j > < d 2 : K e y   z : R e f = " i 3 2 " / > < d 2 : V a l u e   z : I d = " i 1 1 0 7 9 " > < d 1 p 1 : U U I D > I C E F 9 O b 3 j O d t < / d 1 p 1 : U U I D > < d 1 p 1 : _ e l e m e n t s > < d 2 : a n y T y p e   z : I d = " i 1 1 0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7 7 " / > < d 1 p 1 : U U I D > g r G v k o l L b E z 6 < / d 1 p 1 : U U I D > < d 1 p 1 : C o n t a i n e r   z : R e f = " i 1 1 0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 y V v f U 6 I J o T c Q ? S h e e t 1 ! R 3 8 0 7 C 1 : R 3 8 0 8 C 1 / 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8 1 "   i : t y p e = " d 1 p 1 : L a b e l " > < d 1 p 1 : P a r e n t   z : R e f = " i 1 1 0 7 7 " / > < d 1 p 1 : U U I D > h J V 0 g 2 b w V 3 O D 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1 0 6 0 " / > < d 1 p 1 : U U I D > l 1 4 U p B C k A O x c < / d 1 p 1 : U U I D > < d 1 p 1 : _ p r o p e r t i e s   z : I d = " i 1 1 0 8 3 "   i : t y p e = " d 1 p 1 : M D M P r o p e r t i e s " > < d 1 p 1 : P a r e n t   z : R e f = " i 1 1 0 8 2 " / > < d 1 p 1 : U U I D > T X o G 5 u Y z D 8 r g < / d 1 p 1 : U U I D > < d 1 p 1 : _ c o n t e x t C o l l e c t i o n s > < d 2 : K e y V a l u e O f a n y T y p e C o m p o n e n t C o l l e c t i o n O f a n y T y p e g W H h t R N j > < d 2 : K e y   z : R e f = " i 3 2 " / > < d 2 : V a l u e   z : I d = " i 1 1 0 8 4 " > < d 1 p 1 : U U I D > e 2 4 7 1 q s o P 1 8 v < / d 1 p 1 : U U I D > < d 1 p 1 : _ e l e m e n t s > < d 2 : a n y T y p e   z : I d = " i 1 1 0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8 2 " / > < d 1 p 1 : U U I D > B h 0 6 N 7 m G O I s n < / d 1 p 1 : U U I D > < d 1 p 1 : C o n t a i n e r   z : R e f = " i 1 1 0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 y V v f U 6 I J o T c Q ? S h e e t 1 ! R 3 8 0 9 C 1 : R 3 8 1 0 C 1 / 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8 6 "   i : t y p e = " d 1 p 1 : L a b e l " > < d 1 p 1 : P a r e n t   z : R e f = " i 1 1 0 8 2 " / > < d 1 p 1 : U U I D > w 4 V U i p p a X 3 f V 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1 0 6 0 " / > < d 1 p 1 : U U I D > W F E e 3 1 V S 1 g S 1 < / d 1 p 1 : U U I D > < d 1 p 1 : _ p r o p e r t i e s   z : I d = " i 1 1 0 8 8 "   i : t y p e = " d 1 p 1 : M D M P r o p e r t i e s " > < d 1 p 1 : P a r e n t   z : R e f = " i 1 1 0 8 7 " / > < d 1 p 1 : U U I D > e V 7 0 0 p p p A l K s < / d 1 p 1 : U U I D > < d 1 p 1 : _ c o n t e x t C o l l e c t i o n s > < d 2 : K e y V a l u e O f a n y T y p e C o m p o n e n t C o l l e c t i o n O f a n y T y p e g W H h t R N j > < d 2 : K e y   z : R e f = " i 3 2 " / > < d 2 : V a l u e   z : I d = " i 1 1 0 8 9 " > < d 1 p 1 : U U I D > l o U w W L r f Y 3 F Z < / d 1 p 1 : U U I D > < d 1 p 1 : _ e l e m e n t s > < d 2 : a n y T y p e   z : I d = " i 1 1 0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8 7 " / > < d 1 p 1 : U U I D > v b l G X l S c K S X g < / d 1 p 1 : U U I D > < d 1 p 1 : C o n t a i n e r   z : R e f = " i 1 1 0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 y V v f U 6 I J o T c Q ? S h e e t 1 ! R 3 8 1 1 C 1 : R 3 8 1 2 C 1 / 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9 1 "   i : t y p e = " d 1 p 1 : L a b e l " > < d 1 p 1 : P a r e n t   z : R e f = " i 1 1 0 8 7 " / > < d 1 p 1 : U U I D > d I p H s n D a n e W o 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1 0 6 0 " / > < d 1 p 1 : U U I D > E S z I b M D 3 r S 6 N < / d 1 p 1 : U U I D > < d 1 p 1 : _ p r o p e r t i e s   z : I d = " i 1 1 0 9 3 "   i : t y p e = " d 1 p 1 : M D M P r o p e r t i e s " > < d 1 p 1 : P a r e n t   z : R e f = " i 1 1 0 9 2 " / > < d 1 p 1 : U U I D > k 2 y l N U u b X H O k < / d 1 p 1 : U U I D > < d 1 p 1 : _ c o n t e x t C o l l e c t i o n s > < d 2 : K e y V a l u e O f a n y T y p e C o m p o n e n t C o l l e c t i o n O f a n y T y p e g W H h t R N j > < d 2 : K e y   z : R e f = " i 3 2 " / > < d 2 : V a l u e   z : I d = " i 1 1 0 9 4 " > < d 1 p 1 : U U I D > g 0 u D b M O r P j 4 Z < / d 1 p 1 : U U I D > < d 1 p 1 : _ e l e m e n t s > < d 2 : a n y T y p e   z : I d = " i 1 1 0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9 2 " / > < d 1 p 1 : U U I D > D j R a S s h a Q z D e < / d 1 p 1 : U U I D > < d 1 p 1 : C o n t a i n e r   z : R e f = " i 1 1 0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 y V v f U 6 I J o T c Q ? S h e e t 1 ! R 3 8 1 3 C 1 : R 3 8 1 4 C 1 / 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9 6 "   i : t y p e = " d 1 p 1 : L a b e l " > < d 1 p 1 : P a r e n t   z : R e f = " i 1 1 0 9 2 " / > < d 1 p 1 : U U I D > n 3 s G p z N Q L c G a 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0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1 0 4 8 " / > < d 1 p 1 : U U I D > F x 6 d 6 H b a e V j E < / d 1 p 1 : U U I D > < d 1 p 1 : _ p r o p e r t i e s   z : I d = " i 1 1 0 9 8 "   i : t y p e = " d 1 p 1 : M D M P r o p e r t i e s " > < d 1 p 1 : P a r e n t   z : R e f = " i 1 1 0 9 7 " / > < d 1 p 1 : U U I D > T F S E J p B x N A e h < / d 1 p 1 : U U I D > < d 1 p 1 : _ c o n t e x t C o l l e c t i o n s > < d 2 : K e y V a l u e O f a n y T y p e C o m p o n e n t C o l l e c t i o n O f a n y T y p e g W H h t R N j > < d 2 : K e y   z : R e f = " i 3 2 " / > < d 2 : V a l u e   z : I d = " i 1 1 0 9 9 " > < d 1 p 1 : U U I D > s P B 7 D r Q J 7 Z h o < / d 1 p 1 : U U I D > < d 1 p 1 : _ e l e m e n t s > < d 2 : a n y T y p e   z : I d = " i 1 1 1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9 7 " / > < d 1 p 1 : U U I D > C U I p l y T y x P q W < / d 1 p 1 : U U I D > < d 1 p 1 : C o n t a i n e r   z : R e f = " i 1 1 0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 y V v f U 6 I J o T c Q ? S h e e t 1 ! R 3 8 1 5 C 1 : R 3 8 1 6 C 1 / 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5 3 " / > < d 1 p 1 : _ l a b e l s > < d 2 : K e y V a l u e O f s t r i n g a n y T y p e > < d 2 : K e y > L a b e l < / d 2 : K e y > < d 2 : V a l u e   z : I d = " i 1 1 1 0 1 "   i : t y p e = " d 1 p 1 : L a b e l " > < d 1 p 1 : P a r e n t   z : R e f = " i 1 1 0 9 7 " / > < d 1 p 1 : U U I D > B r G M w i A a V n e P 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1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1 0 4 8 " / > < d 1 p 1 : U U I D > T g H R i S H F Q W B g < / d 1 p 1 : U U I D > < d 1 p 1 : _ p r o p e r t i e s   z : I d = " i 1 1 1 0 3 "   i : t y p e = " d 1 p 1 : M D M P r o p e r t i e s " > < d 1 p 1 : P a r e n t   z : R e f = " i 1 1 1 0 2 " / > < d 1 p 1 : U U I D > v K h l h I L D E u i D < / d 1 p 1 : U U I D > < d 1 p 1 : _ c o n t e x t C o l l e c t i o n s > < d 2 : K e y V a l u e O f a n y T y p e C o m p o n e n t C o l l e c t i o n O f a n y T y p e g W H h t R N j > < d 2 : K e y   z : R e f = " i 3 2 " / > < d 2 : V a l u e   z : I d = " i 1 1 1 0 4 " > < d 1 p 1 : U U I D > j k X k i 4 h 8 i o B 0 < / d 1 p 1 : U U I D > < d 1 p 1 : _ e l e m e n t s > < d 2 : a n y T y p e   z : I d = " i 1 1 1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0 2 " / > < d 1 p 1 : U U I D > a W M Z s q v n k p D 1 < / d 1 p 1 : U U I D > < d 1 p 1 : C o n t a i n e r   z : R e f = " i 1 1 1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 y V v f U 6 I J o T c Q ? S h e e t 1 ! R 3 8 1 7 C 1 : R 3 8 1 8 C 1 / 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5 3 " / > < d 1 p 1 : _ l a b e l s > < d 2 : K e y V a l u e O f s t r i n g a n y T y p e > < d 2 : K e y > L a b e l < / d 2 : K e y > < d 2 : V a l u e   z : I d = " i 1 1 1 0 6 "   i : t y p e = " d 1 p 1 : L a b e l " > < d 1 p 1 : P a r e n t   z : R e f = " i 1 1 1 0 2 " / > < d 1 p 1 : U U I D > W A j 6 C b a q p k p s 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1 0 7 "   i : t y p e = " d 1 p 1 : E l e m e n t s " > < d 1 p 1 : P a r e n t   z : R e f = " i 1 1 1 0 2 " / > < d 1 p 1 : U U I D > q s D v A G P z 6 V A 5 < / d 1 p 1 : U U I D > < d 1 p 1 : _ c o n t e x t C o l l e c t i o n s > < d 2 : K e y V a l u e O f a n y T y p e C o m p o n e n t C o l l e c t i o n O f a n y T y p e g W H h t R N j > < d 2 : K e y   z : R e f = " i 3 2 " / > < d 2 : V a l u e   z : I d = " i 1 1 1 0 8 " > < d 1 p 1 : U U I D > d E X 1 x B W n 0 p d 1 < / d 1 p 1 : U U I D > < d 1 p 1 : _ e l e m e n t s > < d 2 : a n y T y p e   z : I d = " i 1 1 1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1 1 0 2 " / > < d 1 p 1 : U U I D > N X F K H N j M C E f C < / d 1 p 1 : U U I D > < d 1 p 1 : _ p r o p e r t i e s   z : I d = " i 1 1 1 1 0 "   i : t y p e = " d 1 p 1 : M D M P r o p e r t i e s " > < d 1 p 1 : P a r e n t   z : R e f = " i 1 1 1 0 9 " / > < d 1 p 1 : U U I D > I p m z N e k T w F 8 A < / d 1 p 1 : U U I D > < d 1 p 1 : _ c o n t e x t C o l l e c t i o n s > < d 2 : K e y V a l u e O f a n y T y p e C o m p o n e n t C o l l e c t i o n O f a n y T y p e g W H h t R N j > < d 2 : K e y   z : R e f = " i 3 2 " / > < d 2 : V a l u e   z : I d = " i 1 1 1 1 1 " > < d 1 p 1 : U U I D > W u P 2 s r y Q J r F K < / d 1 p 1 : U U I D > < d 1 p 1 : _ e l e m e n t s > < d 2 : a n y T y p e   z : I d = " i 1 1 1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0 9 " / > < d 1 p 1 : U U I D > w x W Y 8 5 d B g e a 3 < / d 1 p 1 : U U I D > < d 1 p 1 : C o n t a i n e r   z : R e f = " i 1 1 1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 y V v f U 6 I J o T c Q ? S h e e t 1 ! R 3 8 1 9 C 1 : R 3 8 2 0 C 1 / 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1 3 "   i : t y p e = " d 1 p 1 : L a b e l " > < d 1 p 1 : P a r e n t   z : R e f = " i 1 1 1 0 9 " / > < d 1 p 1 : U U I D > S Q j c A c q f j V A 3 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1 1 0 2 " / > < d 1 p 1 : U U I D > e 3 S z 1 O z 4 M J c v < / d 1 p 1 : U U I D > < d 1 p 1 : _ p r o p e r t i e s   z : I d = " i 1 1 1 1 5 "   i : t y p e = " d 1 p 1 : M D M P r o p e r t i e s " > < d 1 p 1 : P a r e n t   z : R e f = " i 1 1 1 1 4 " / > < d 1 p 1 : U U I D > P t v E E s D a Y L 8 8 < / d 1 p 1 : U U I D > < d 1 p 1 : _ c o n t e x t C o l l e c t i o n s > < d 2 : K e y V a l u e O f a n y T y p e C o m p o n e n t C o l l e c t i o n O f a n y T y p e g W H h t R N j > < d 2 : K e y   z : R e f = " i 3 2 " / > < d 2 : V a l u e   z : I d = " i 1 1 1 1 6 " > < d 1 p 1 : U U I D > W 3 4 1 2 x u c k b 1 b < / d 1 p 1 : U U I D > < d 1 p 1 : _ e l e m e n t s > < d 2 : a n y T y p e   z : I d = " i 1 1 1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1 4 " / > < d 1 p 1 : U U I D > H L U 0 m 7 f 6 T W j 9 < / d 1 p 1 : U U I D > < d 1 p 1 : C o n t a i n e r   z : R e f = " i 1 1 1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 y V v f U 6 I J o T c Q ? S h e e t 1 ! R 3 8 2 1 C 1 : R 3 8 2 2 C 1 / 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1 8 "   i : t y p e = " d 1 p 1 : L a b e l " > < d 1 p 1 : P a r e n t   z : R e f = " i 1 1 1 1 4 " / > < d 1 p 1 : U U I D > F R 5 T 3 w c M z y Q W 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1 1 0 2 " / > < d 1 p 1 : U U I D > L A h 1 2 z r z y N X e < / d 1 p 1 : U U I D > < d 1 p 1 : _ p r o p e r t i e s   z : I d = " i 1 1 1 2 0 "   i : t y p e = " d 1 p 1 : M D M P r o p e r t i e s " > < d 1 p 1 : P a r e n t   z : R e f = " i 1 1 1 1 9 " / > < d 1 p 1 : U U I D > w t M b o p x v y X 7 F < / d 1 p 1 : U U I D > < d 1 p 1 : _ c o n t e x t C o l l e c t i o n s > < d 2 : K e y V a l u e O f a n y T y p e C o m p o n e n t C o l l e c t i o n O f a n y T y p e g W H h t R N j > < d 2 : K e y   z : R e f = " i 3 2 " / > < d 2 : V a l u e   z : I d = " i 1 1 1 2 1 " > < d 1 p 1 : U U I D > A l J u v 8 T 1 0 U 5 3 < / d 1 p 1 : U U I D > < d 1 p 1 : _ e l e m e n t s > < d 2 : a n y T y p e   z : I d = " i 1 1 1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1 9 " / > < d 1 p 1 : U U I D > U O z a r B q E U 5 6 I < / d 1 p 1 : U U I D > < d 1 p 1 : C o n t a i n e r   z : R e f = " i 1 1 1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 y V v f U 6 I J o T c Q ? S h e e t 1 ! R 3 8 2 3 C 1 : R 3 8 2 4 C 1 / 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2 3 "   i : t y p e = " d 1 p 1 : L a b e l " > < d 1 p 1 : P a r e n t   z : R e f = " i 1 1 1 1 9 " / > < d 1 p 1 : U U I D > H g g h c g R 1 3 b S r 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1 1 0 2 " / > < d 1 p 1 : U U I D > b 6 Z u a O C F c 0 C q < / d 1 p 1 : U U I D > < d 1 p 1 : _ p r o p e r t i e s   z : I d = " i 1 1 1 2 5 "   i : t y p e = " d 1 p 1 : M D M P r o p e r t i e s " > < d 1 p 1 : P a r e n t   z : R e f = " i 1 1 1 2 4 " / > < d 1 p 1 : U U I D > e S z 4 p I n v N O z B < / d 1 p 1 : U U I D > < d 1 p 1 : _ c o n t e x t C o l l e c t i o n s > < d 2 : K e y V a l u e O f a n y T y p e C o m p o n e n t C o l l e c t i o n O f a n y T y p e g W H h t R N j > < d 2 : K e y   z : R e f = " i 3 2 " / > < d 2 : V a l u e   z : I d = " i 1 1 1 2 6 " > < d 1 p 1 : U U I D > p v M U C t J m x T D Z < / d 1 p 1 : U U I D > < d 1 p 1 : _ e l e m e n t s > < d 2 : a n y T y p e   z : I d = " i 1 1 1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2 4 " / > < d 1 p 1 : U U I D > s W E x s 1 w F o A I c < / d 1 p 1 : U U I D > < d 1 p 1 : C o n t a i n e r   z : R e f = " i 1 1 1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 y V v f U 6 I J o T c Q ? S h e e t 1 ! R 3 8 2 5 C 1 : R 3 8 2 6 C 1 / 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2 8 "   i : t y p e = " d 1 p 1 : L a b e l " > < d 1 p 1 : P a r e n t   z : R e f = " i 1 1 1 2 4 " / > < d 1 p 1 : U U I D > a h O 2 z S L T d 0 9 M 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1 1 0 2 " / > < d 1 p 1 : U U I D > A Y 6 L C I 1 5 k I L j < / d 1 p 1 : U U I D > < d 1 p 1 : _ p r o p e r t i e s   z : I d = " i 1 1 1 3 0 "   i : t y p e = " d 1 p 1 : M D M P r o p e r t i e s " > < d 1 p 1 : P a r e n t   z : R e f = " i 1 1 1 2 9 " / > < d 1 p 1 : U U I D > H Y M s r L q J Z x m 5 < / d 1 p 1 : U U I D > < d 1 p 1 : _ c o n t e x t C o l l e c t i o n s > < d 2 : K e y V a l u e O f a n y T y p e C o m p o n e n t C o l l e c t i o n O f a n y T y p e g W H h t R N j > < d 2 : K e y   z : R e f = " i 3 2 " / > < d 2 : V a l u e   z : I d = " i 1 1 1 3 1 " > < d 1 p 1 : U U I D > q V B m w U W S O Z E S < / d 1 p 1 : U U I D > < d 1 p 1 : _ e l e m e n t s > < d 2 : a n y T y p e   z : I d = " i 1 1 1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2 9 " / > < d 1 p 1 : U U I D > D 1 C U d t Y y n v L o < / d 1 p 1 : U U I D > < d 1 p 1 : C o n t a i n e r   z : R e f = " i 1 1 1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 y V v f U 6 I J o T c Q ? S h e e t 1 ! R 3 8 2 7 C 1 : R 3 8 2 8 C 1 / 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3 3 "   i : t y p e = " d 1 p 1 : L a b e l " > < d 1 p 1 : P a r e n t   z : R e f = " i 1 1 1 2 9 " / > < d 1 p 1 : U U I D > m m T u v 8 x X V q O k 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1 1 0 2 " / > < d 1 p 1 : U U I D > D Z R x B C 0 2 9 g q f < / d 1 p 1 : U U I D > < d 1 p 1 : _ p r o p e r t i e s   z : I d = " i 1 1 1 3 5 "   i : t y p e = " d 1 p 1 : M D M P r o p e r t i e s " > < d 1 p 1 : P a r e n t   z : R e f = " i 1 1 1 3 4 " / > < d 1 p 1 : U U I D > a c 5 m o 4 A E u I 7 X < / d 1 p 1 : U U I D > < d 1 p 1 : _ c o n t e x t C o l l e c t i o n s > < d 2 : K e y V a l u e O f a n y T y p e C o m p o n e n t C o l l e c t i o n O f a n y T y p e g W H h t R N j > < d 2 : K e y   z : R e f = " i 3 2 " / > < d 2 : V a l u e   z : I d = " i 1 1 1 3 6 " > < d 1 p 1 : U U I D > s K T T p 1 O u U 4 o 1 < / d 1 p 1 : U U I D > < d 1 p 1 : _ e l e m e n t s > < d 2 : a n y T y p e   z : I d = " i 1 1 1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3 4 " / > < d 1 p 1 : U U I D > G V r q Z z T E J Y F U < / d 1 p 1 : U U I D > < d 1 p 1 : C o n t a i n e r   z : R e f = " i 1 1 1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 y V v f U 6 I J o T c Q ? S h e e t 1 ! R 3 8 2 9 C 1 : R 3 8 3 0 C 1 / 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3 8 "   i : t y p e = " d 1 p 1 : L a b e l " > < d 1 p 1 : P a r e n t   z : R e f = " i 1 1 1 3 4 " / > < d 1 p 1 : U U I D > o B r z j 5 d N 6 y 6 b 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1 1 0 2 " / > < d 1 p 1 : U U I D > Y P D 3 7 A I U W 1 Z 7 < / d 1 p 1 : U U I D > < d 1 p 1 : _ p r o p e r t i e s   z : I d = " i 1 1 1 4 0 "   i : t y p e = " d 1 p 1 : M D M P r o p e r t i e s " > < d 1 p 1 : P a r e n t   z : R e f = " i 1 1 1 3 9 " / > < d 1 p 1 : U U I D > V u p U Z A i 5 1 p d S < / d 1 p 1 : U U I D > < d 1 p 1 : _ c o n t e x t C o l l e c t i o n s > < d 2 : K e y V a l u e O f a n y T y p e C o m p o n e n t C o l l e c t i o n O f a n y T y p e g W H h t R N j > < d 2 : K e y   z : R e f = " i 3 2 " / > < d 2 : V a l u e   z : I d = " i 1 1 1 4 1 " > < d 1 p 1 : U U I D > V E I w g c U m y F e S < / d 1 p 1 : U U I D > < d 1 p 1 : _ e l e m e n t s > < d 2 : a n y T y p e   z : I d = " i 1 1 1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3 9 " / > < d 1 p 1 : U U I D > L U p 5 0 3 O d E 9 4 5 < / d 1 p 1 : U U I D > < d 1 p 1 : C o n t a i n e r   z : R e f = " i 1 1 1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 y V v f U 6 I J o T c Q ? S h e e t 1 ! R 3 8 3 1 C 1 : R 3 8 3 2 C 1 / 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4 3 "   i : t y p e = " d 1 p 1 : L a b e l " > < d 1 p 1 : P a r e n t   z : R e f = " i 1 1 1 3 9 " / > < d 1 p 1 : U U I D > y K 2 R n J p 5 m u 8 G 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1 1 0 2 " / > < d 1 p 1 : U U I D > V e x F l 4 m 8 f u J F < / d 1 p 1 : U U I D > < d 1 p 1 : _ p r o p e r t i e s   z : I d = " i 1 1 1 4 5 "   i : t y p e = " d 1 p 1 : M D M P r o p e r t i e s " > < d 1 p 1 : P a r e n t   z : R e f = " i 1 1 1 4 4 " / > < d 1 p 1 : U U I D > K 3 U T W t 7 d 2 Y Q V < / d 1 p 1 : U U I D > < d 1 p 1 : _ c o n t e x t C o l l e c t i o n s > < d 2 : K e y V a l u e O f a n y T y p e C o m p o n e n t C o l l e c t i o n O f a n y T y p e g W H h t R N j > < d 2 : K e y   z : R e f = " i 3 2 " / > < d 2 : V a l u e   z : I d = " i 1 1 1 4 6 " > < d 1 p 1 : U U I D > j h i r D e g U P W G E < / d 1 p 1 : U U I D > < d 1 p 1 : _ e l e m e n t s > < d 2 : a n y T y p e   z : I d = " i 1 1 1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4 4 " / > < d 1 p 1 : U U I D > S n F 9 b 9 O a J N k m < / d 1 p 1 : U U I D > < d 1 p 1 : C o n t a i n e r   z : R e f = " i 1 1 1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 y V v f U 6 I J o T c Q ? S h e e t 1 ! R 3 8 3 3 C 1 : R 3 8 3 4 C 1 / 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4 8 "   i : t y p e = " d 1 p 1 : L a b e l " > < d 1 p 1 : P a r e n t   z : R e f = " i 1 1 1 4 4 " / > < d 1 p 1 : U U I D > C Y 8 N J 5 l N B x 5 9 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1 1 0 2 " / > < d 1 p 1 : U U I D > F I j x 3 3 h 9 d g G q < / d 1 p 1 : U U I D > < d 1 p 1 : _ p r o p e r t i e s   z : I d = " i 1 1 1 5 0 "   i : t y p e = " d 1 p 1 : M D M P r o p e r t i e s " > < d 1 p 1 : P a r e n t   z : R e f = " i 1 1 1 4 9 " / > < d 1 p 1 : U U I D > G A P F H A b 0 E U P S < / d 1 p 1 : U U I D > < d 1 p 1 : _ c o n t e x t C o l l e c t i o n s > < d 2 : K e y V a l u e O f a n y T y p e C o m p o n e n t C o l l e c t i o n O f a n y T y p e g W H h t R N j > < d 2 : K e y   z : R e f = " i 3 2 " / > < d 2 : V a l u e   z : I d = " i 1 1 1 5 1 " > < d 1 p 1 : U U I D > R h a k d l q 0 y P 8 u < / d 1 p 1 : U U I D > < d 1 p 1 : _ e l e m e n t s > < d 2 : a n y T y p e   z : I d = " i 1 1 1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4 9 " / > < d 1 p 1 : U U I D > g 8 C 2 J 0 L d 7 5 k D < / d 1 p 1 : U U I D > < d 1 p 1 : C o n t a i n e r   z : R e f = " i 1 1 1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 y V v f U 6 I J o T c Q ? S h e e t 1 ! R 3 8 3 5 C 1 : R 3 8 3 6 C 1 / 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5 3 "   i : t y p e = " d 1 p 1 : L a b e l " > < d 1 p 1 : P a r e n t   z : R e f = " i 1 1 1 4 9 " / > < d 1 p 1 : U U I D > O 3 H A C F U h S T s P 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1 1 0 2 " / > < d 1 p 1 : U U I D > p 6 K 3 m I a 0 q l 5 S < / d 1 p 1 : U U I D > < d 1 p 1 : _ p r o p e r t i e s   z : I d = " i 1 1 1 5 5 "   i : t y p e = " d 1 p 1 : M D M P r o p e r t i e s " > < d 1 p 1 : P a r e n t   z : R e f = " i 1 1 1 5 4 " / > < d 1 p 1 : U U I D > M b M P 5 Q A B X y o 3 < / d 1 p 1 : U U I D > < d 1 p 1 : _ c o n t e x t C o l l e c t i o n s > < d 2 : K e y V a l u e O f a n y T y p e C o m p o n e n t C o l l e c t i o n O f a n y T y p e g W H h t R N j > < d 2 : K e y   z : R e f = " i 3 2 " / > < d 2 : V a l u e   z : I d = " i 1 1 1 5 6 " > < d 1 p 1 : U U I D > e o 7 j i u z 2 C f d J < / d 1 p 1 : U U I D > < d 1 p 1 : _ e l e m e n t s > < d 2 : a n y T y p e   z : I d = " i 1 1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5 4 " / > < d 1 p 1 : U U I D > y j q O I x U a 7 X V C < / d 1 p 1 : U U I D > < d 1 p 1 : C o n t a i n e r   z : R e f = " i 1 1 1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 y V v f U 6 I J o T c Q ? S h e e t 1 ! R 3 8 3 7 C 1 : R 3 8 3 8 C 1 / 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5 8 "   i : t y p e = " d 1 p 1 : L a b e l " > < d 1 p 1 : P a r e n t   z : R e f = " i 1 1 1 5 4 " / > < d 1 p 1 : U U I D > g V l 2 9 v B r 8 z C J 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1 5 9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0 9 9 7 " / > < d 1 p 1 : U U I D > v o Q Y o l 5 Y j A 1 c < / d 1 p 1 : U U I D > < d 1 p 1 : _ p r o p e r t i e s   z : I d = " i 1 1 1 6 0 "   i : t y p e = " d 1 p 1 : M D M P r o p e r t i e s " > < d 1 p 1 : P a r e n t   z : R e f = " i 1 1 1 5 9 " / > < d 1 p 1 : U U I D > U b 4 i P 6 X z U I R g < / d 1 p 1 : U U I D > < d 1 p 1 : _ c o n t e x t C o l l e c t i o n s > < d 2 : K e y V a l u e O f a n y T y p e C o m p o n e n t C o l l e c t i o n O f a n y T y p e g W H h t R N j > < d 2 : K e y   z : R e f = " i 3 2 " / > < d 2 : V a l u e   z : I d = " i 1 1 1 6 1 " > < d 1 p 1 : U U I D > t m 5 O H s A v 7 C Q W < / d 1 p 1 : U U I D > < d 1 p 1 : _ e l e m e n t s > < d 2 : a n y T y p e   z : I d = " i 1 1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5 9 " / > < d 1 p 1 : U U I D > e x 1 k d O 6 N S 5 K G < / d 1 p 1 : U U I D > < d 1 p 1 : C o n t a i n e r   z : R e f = " i 1 1 1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1 6 3 "   i : t y p e = " d 1 p 1 : L a b e l " > < d 1 p 1 : P a r e n t   z : R e f = " i 1 1 1 5 9 " / > < d 1 p 1 : U U I D > i R 4 T v c T n d J f C 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1 6 4 "   i : t y p e = " d 1 p 1 : E l e m e n t s " > < d 1 p 1 : P a r e n t   z : R e f = " i 1 1 1 5 9 " / > < d 1 p 1 : U U I D > P y H j Y r L M H m i S < / d 1 p 1 : U U I D > < d 1 p 1 : _ c o n t e x t C o l l e c t i o n s > < d 2 : K e y V a l u e O f a n y T y p e C o m p o n e n t C o l l e c t i o n O f a n y T y p e g W H h t R N j > < d 2 : K e y   z : R e f = " i 3 2 " / > < d 2 : V a l u e   z : I d = " i 1 1 1 6 5 " > < d 1 p 1 : U U I D > s R w l b u F n m U F 1 < / d 1 p 1 : U U I D > < d 1 p 1 : _ e l e m e n t s > < d 2 : a n y T y p e   z : I d = " i 1 1 1 6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1 1 5 9 " / > < d 1 p 1 : U U I D > Z W 9 1 0 q U v Y m F o < / d 1 p 1 : U U I D > < d 1 p 1 : _ p r o p e r t i e s   z : I d = " i 1 1 1 6 7 "   i : t y p e = " d 1 p 1 : M D M P r o p e r t i e s " > < d 1 p 1 : P a r e n t   z : R e f = " i 1 1 1 6 6 " / > < d 1 p 1 : U U I D > q R n F H o z 0 R K W h < / d 1 p 1 : U U I D > < d 1 p 1 : _ c o n t e x t C o l l e c t i o n s > < d 2 : K e y V a l u e O f a n y T y p e C o m p o n e n t C o l l e c t i o n O f a n y T y p e g W H h t R N j > < d 2 : K e y   z : R e f = " i 3 2 " / > < d 2 : V a l u e   z : I d = " i 1 1 1 6 8 " > < d 1 p 1 : U U I D > s G S Q W l E V K i 7 c < / d 1 p 1 : U U I D > < d 1 p 1 : _ e l e m e n t s > < d 2 : a n y T y p e   z : I d = " i 1 1 1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6 6 " / > < d 1 p 1 : U U I D > D x V G M E N 6 b z Z 0 < / d 1 p 1 : U U I D > < d 1 p 1 : C o n t a i n e r   z : R e f = " i 1 1 1 6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 y V v f U 6 I J o T c Q ? S h e e t 1 ! R 3 8 4 0 C 1 : R 3 8 4 1 C 1 / 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6 4 " / > < d 1 p 1 : _ l a b e l s > < d 2 : K e y V a l u e O f s t r i n g a n y T y p e > < d 2 : K e y > L a b e l < / d 2 : K e y > < d 2 : V a l u e   z : I d = " i 1 1 1 7 0 "   i : t y p e = " d 1 p 1 : L a b e l " > < d 1 p 1 : P a r e n t   z : R e f = " i 1 1 1 6 6 " / > < d 1 p 1 : U U I D > X b x x z v o P M I H W 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1 7 1 "   i : t y p e = " d 1 p 1 : E l e m e n t s " > < d 1 p 1 : P a r e n t   z : R e f = " i 1 1 1 6 6 " / > < d 1 p 1 : U U I D > w k v X h 5 q U L E z Y < / d 1 p 1 : U U I D > < d 1 p 1 : _ c o n t e x t C o l l e c t i o n s > < d 2 : K e y V a l u e O f a n y T y p e C o m p o n e n t C o l l e c t i o n O f a n y T y p e g W H h t R N j > < d 2 : K e y   z : R e f = " i 3 2 " / > < d 2 : V a l u e   z : I d = " i 1 1 1 7 2 " > < d 1 p 1 : U U I D > K d n M 2 5 i a p 1 6 P < / d 1 p 1 : U U I D > < d 1 p 1 : _ e l e m e n t s > < d 2 : a n y T y p e   z : I d = " i 1 1 1 7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1 1 6 6 " / > < d 1 p 1 : U U I D > v 6 N d 5 v c Z Q J J j < / d 1 p 1 : U U I D > < d 1 p 1 : _ p r o p e r t i e s   z : I d = " i 1 1 1 7 4 "   i : t y p e = " d 1 p 1 : M D M P r o p e r t i e s " > < d 1 p 1 : P a r e n t   z : R e f = " i 1 1 1 7 3 " / > < d 1 p 1 : U U I D > D 4 n T O a E a a W t X < / d 1 p 1 : U U I D > < d 1 p 1 : _ c o n t e x t C o l l e c t i o n s > < d 2 : K e y V a l u e O f a n y T y p e C o m p o n e n t C o l l e c t i o n O f a n y T y p e g W H h t R N j > < d 2 : K e y   z : R e f = " i 3 2 " / > < d 2 : V a l u e   z : I d = " i 1 1 1 7 5 " > < d 1 p 1 : U U I D > w q 2 s 2 0 5 R U L B V < / d 1 p 1 : U U I D > < d 1 p 1 : _ e l e m e n t s > < d 2 : a n y T y p e   z : I d = " i 1 1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7 3 " / > < d 1 p 1 : U U I D > P t o N 6 a F C s c M b < / d 1 p 1 : U U I D > < d 1 p 1 : C o n t a i n e r   z : R e f = " i 1 1 1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 y V v f U 6 I J o T c Q ? S h e e t 1 ! R 3 8 4 2 C 1 : R 3 8 4 3 C 1 / 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7 1 " / > < d 1 p 1 : _ l a b e l s > < d 2 : K e y V a l u e O f s t r i n g a n y T y p e > < d 2 : K e y > L a b e l < / d 2 : K e y > < d 2 : V a l u e   z : I d = " i 1 1 1 7 7 "   i : t y p e = " d 1 p 1 : L a b e l " > < d 1 p 1 : P a r e n t   z : R e f = " i 1 1 1 7 3 " / > < d 1 p 1 : U U I D > b L T c q s G D U E i L 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7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1 1 6 6 " / > < d 1 p 1 : U U I D > e A 9 M 8 J x g w K K b < / d 1 p 1 : U U I D > < d 1 p 1 : _ p r o p e r t i e s   z : I d = " i 1 1 1 7 9 "   i : t y p e = " d 1 p 1 : M D M P r o p e r t i e s " > < d 1 p 1 : P a r e n t   z : R e f = " i 1 1 1 7 8 " / > < d 1 p 1 : U U I D > y v H v e h C t D 8 K g < / d 1 p 1 : U U I D > < d 1 p 1 : _ c o n t e x t C o l l e c t i o n s > < d 2 : K e y V a l u e O f a n y T y p e C o m p o n e n t C o l l e c t i o n O f a n y T y p e g W H h t R N j > < d 2 : K e y   z : R e f = " i 3 2 " / > < d 2 : V a l u e   z : I d = " i 1 1 1 8 0 " > < d 1 p 1 : U U I D > K g E m 1 I g 3 3 R A f < / d 1 p 1 : U U I D > < d 1 p 1 : _ e l e m e n t s > < d 2 : a n y T y p e   z : I d = " i 1 1 1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7 8 " / > < d 1 p 1 : U U I D > o 1 e A R r p d e b u H < / d 1 p 1 : U U I D > < d 1 p 1 : C o n t a i n e r   z : R e f = " i 1 1 1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 y V v f U 6 I J o T c Q ? S h e e t 1 ! R 3 8 4 4 C 1 : R 3 8 4 5 C 1 / 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7 1 " / > < d 1 p 1 : _ l a b e l s > < d 2 : K e y V a l u e O f s t r i n g a n y T y p e > < d 2 : K e y > L a b e l < / d 2 : K e y > < d 2 : V a l u e   z : I d = " i 1 1 1 8 2 "   i : t y p e = " d 1 p 1 : L a b e l " > < d 1 p 1 : P a r e n t   z : R e f = " i 1 1 1 7 8 " / > < d 1 p 1 : U U I D > V i l U u V G W A 1 K d 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8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1 1 6 6 " / > < d 1 p 1 : U U I D > r P o u 9 c X H 9 u D g < / d 1 p 1 : U U I D > < d 1 p 1 : _ p r o p e r t i e s   z : I d = " i 1 1 1 8 4 "   i : t y p e = " d 1 p 1 : M D M P r o p e r t i e s " > < d 1 p 1 : P a r e n t   z : R e f = " i 1 1 1 8 3 " / > < d 1 p 1 : U U I D > k L x x I T R U j H B b < / d 1 p 1 : U U I D > < d 1 p 1 : _ c o n t e x t C o l l e c t i o n s > < d 2 : K e y V a l u e O f a n y T y p e C o m p o n e n t C o l l e c t i o n O f a n y T y p e g W H h t R N j > < d 2 : K e y   z : R e f = " i 3 2 " / > < d 2 : V a l u e   z : I d = " i 1 1 1 8 5 " > < d 1 p 1 : U U I D > R d J k 5 T h r u n 8 n < / d 1 p 1 : U U I D > < d 1 p 1 : _ e l e m e n t s > < d 2 : a n y T y p e   z : I d = " i 1 1 1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8 3 " / > < d 1 p 1 : U U I D > D C b X U r C w x 7 4 s < / d 1 p 1 : U U I D > < d 1 p 1 : C o n t a i n e r   z : R e f = " i 1 1 1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 y V v f U 6 I J o T c Q ? S h e e t 1 ! R 3 8 4 6 C 1 : R 3 8 4 7 C 1 / 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7 1 " / > < d 1 p 1 : _ l a b e l s > < d 2 : K e y V a l u e O f s t r i n g a n y T y p e > < d 2 : K e y > L a b e l < / d 2 : K e y > < d 2 : V a l u e   z : I d = " i 1 1 1 8 7 "   i : t y p e = " d 1 p 1 : L a b e l " > < d 1 p 1 : P a r e n t   z : R e f = " i 1 1 1 8 3 " / > < d 1 p 1 : U U I D > Y A P e 4 i h p f F S s 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8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1 1 6 6 " / > < d 1 p 1 : U U I D > F c 5 E X K 4 c y x u O < / d 1 p 1 : U U I D > < d 1 p 1 : _ p r o p e r t i e s   z : I d = " i 1 1 1 8 9 "   i : t y p e = " d 1 p 1 : M D M P r o p e r t i e s " > < d 1 p 1 : P a r e n t   z : R e f = " i 1 1 1 8 8 " / > < d 1 p 1 : U U I D > R u v l A r 6 p 0 C p y < / d 1 p 1 : U U I D > < d 1 p 1 : _ c o n t e x t C o l l e c t i o n s > < d 2 : K e y V a l u e O f a n y T y p e C o m p o n e n t C o l l e c t i o n O f a n y T y p e g W H h t R N j > < d 2 : K e y   z : R e f = " i 3 2 " / > < d 2 : V a l u e   z : I d = " i 1 1 1 9 0 " > < d 1 p 1 : U U I D > b F h K 3 C X E M K t G < / d 1 p 1 : U U I D > < d 1 p 1 : _ e l e m e n t s > < d 2 : a n y T y p e   z : I d = " i 1 1 1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8 8 " / > < d 1 p 1 : U U I D > s 4 9 2 E P p X i c O M < / d 1 p 1 : U U I D > < d 1 p 1 : C o n t a i n e r   z : R e f = " i 1 1 1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 y V v f U 6 I J o T c Q ? S h e e t 1 ! R 3 8 4 8 C 1 : R 3 8 4 9 C 1 / 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7 1 " / > < d 1 p 1 : _ l a b e l s > < d 2 : K e y V a l u e O f s t r i n g a n y T y p e > < d 2 : K e y > L a b e l < / d 2 : K e y > < d 2 : V a l u e   z : I d = " i 1 1 1 9 2 "   i : t y p e = " d 1 p 1 : L a b e l " > < d 1 p 1 : P a r e n t   z : R e f = " i 1 1 1 8 8 " / > < d 1 p 1 : U U I D > l J 3 H v d P q Q A Z A 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1 9 3 "   i : t y p e = " d 1 p 1 : E l e m e n t " > < d 1 p 1 : N a m e > R & a m p ; 2 3 3 ; g i o n < / d 1 p 1 : N a m e > < d 1 p 1 : O b j e c t T y p e > E l e m e n t < / d 1 p 1 : O b j e c t T y p e > < d 1 p 1 : P a r e n t   z : R e f = " i 1 0 9 9 7 " / > < d 1 p 1 : U U I D > p M J t 1 5 k 5 R f X V < / d 1 p 1 : U U I D > < d 1 p 1 : _ p r o p e r t i e s   z : I d = " i 1 1 1 9 4 "   i : t y p e = " d 1 p 1 : M D M P r o p e r t i e s " > < d 1 p 1 : P a r e n t   z : R e f = " i 1 1 1 9 3 " / > < d 1 p 1 : U U I D > c 6 r C r U x A X o 1 P < / d 1 p 1 : U U I D > < d 1 p 1 : _ c o n t e x t C o l l e c t i o n s > < d 2 : K e y V a l u e O f a n y T y p e C o m p o n e n t C o l l e c t i o n O f a n y T y p e g W H h t R N j > < d 2 : K e y   z : R e f = " i 3 2 " / > < d 2 : V a l u e   z : I d = " i 1 1 1 9 5 " > < d 1 p 1 : U U I D > H 2 2 u l 0 f K A o u F < / d 1 p 1 : U U I D > < d 1 p 1 : _ e l e m e n t s > < d 2 : a n y T y p e   z : I d = " i 1 1 1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9 3 " / > < d 1 p 1 : U U I D > k E k l Y R P F 1 V n 7 < / d 1 p 1 : U U I D > < d 1 p 1 : C o n t a i n e r   z : R e f = " i 1 1 1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 y V v f U 6 I J o T c Q ? S h e e t 1 ! R 3 8 5 0 C 1 / 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1 9 7 "   i : t y p e = " d 1 p 1 : L a b e l " > < d 1 p 1 : P a r e n t   z : R e f = " i 1 1 1 9 3 " / > < d 1 p 1 : U U I D > g o D h F a p O x j B 1 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1 9 8 "   i : t y p e = " d 1 p 1 : E l e m e n t s " > < d 1 p 1 : P a r e n t   z : R e f = " i 1 1 1 9 3 " / > < d 1 p 1 : U U I D > t H m p 5 f L r m E M o < / d 1 p 1 : U U I D > < d 1 p 1 : _ c o n t e x t C o l l e c t i o n s > < d 2 : K e y V a l u e O f a n y T y p e C o m p o n e n t C o l l e c t i o n O f a n y T y p e g W H h t R N j > < d 2 : K e y   z : R e f = " i 3 2 " / > < d 2 : V a l u e   z : I d = " i 1 1 1 9 9 " > < d 1 p 1 : U U I D > r P P a P 9 d 9 k y 1 u < / d 1 p 1 : U U I D > < d 1 p 1 : _ e l e m e n t s > < d 2 : a n y T y p e   z : I d = " i 1 1 2 0 0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1 1 9 3 " / > < d 1 p 1 : U U I D > Q 5 A w U r u B s 8 X x < / d 1 p 1 : U U I D > < d 1 p 1 : _ p r o p e r t i e s   z : I d = " i 1 1 2 0 1 "   i : t y p e = " d 1 p 1 : M D M P r o p e r t i e s " > < d 1 p 1 : P a r e n t   z : R e f = " i 1 1 2 0 0 " / > < d 1 p 1 : U U I D > S U Y 1 X s u O D v t N < / d 1 p 1 : U U I D > < d 1 p 1 : _ c o n t e x t C o l l e c t i o n s > < d 2 : K e y V a l u e O f a n y T y p e C o m p o n e n t C o l l e c t i o n O f a n y T y p e g W H h t R N j > < d 2 : K e y   z : R e f = " i 3 2 " / > < d 2 : V a l u e   z : I d = " i 1 1 2 0 2 " > < d 1 p 1 : U U I D > T 4 x t 6 E L 3 N l W n < / d 1 p 1 : U U I D > < d 1 p 1 : _ e l e m e n t s > < d 2 : a n y T y p e   z : I d = " i 1 1 2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0 0 " / > < d 1 p 1 : U U I D > m M n F Y v Y y P 4 Y Q < / d 1 p 1 : U U I D > < d 1 p 1 : C o n t a i n e r   z : R e f = " i 1 1 2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 y V v f U 6 I J o T c Q ? S h e e t 1 ! R 3 8 5 1 C 1 : R 3 8 5 2 C 1 / 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9 8 " / > < d 1 p 1 : _ l a b e l s > < d 2 : K e y V a l u e O f s t r i n g a n y T y p e > < d 2 : K e y > L a b e l < / d 2 : K e y > < d 2 : V a l u e   z : I d = " i 1 1 2 0 4 "   i : t y p e = " d 1 p 1 : L a b e l " > < d 1 p 1 : P a r e n t   z : R e f = " i 1 1 2 0 0 " / > < d 1 p 1 : U U I D > V 1 3 G 0 A I 2 2 d n B 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2 0 5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1 1 9 3 " / > < d 1 p 1 : U U I D > i V 0 L O h p h I U h j < / d 1 p 1 : U U I D > < d 1 p 1 : _ p r o p e r t i e s   z : I d = " i 1 1 2 0 6 "   i : t y p e = " d 1 p 1 : M D M P r o p e r t i e s " > < d 1 p 1 : P a r e n t   z : R e f = " i 1 1 2 0 5 " / > < d 1 p 1 : U U I D > W n y T 4 f C 5 V X N e < / d 1 p 1 : U U I D > < d 1 p 1 : _ c o n t e x t C o l l e c t i o n s > < d 2 : K e y V a l u e O f a n y T y p e C o m p o n e n t C o l l e c t i o n O f a n y T y p e g W H h t R N j > < d 2 : K e y   z : R e f = " i 3 2 " / > < d 2 : V a l u e   z : I d = " i 1 1 2 0 7 " > < d 1 p 1 : U U I D > Z h J x K t u v 8 w I L < / d 1 p 1 : U U I D > < d 1 p 1 : _ e l e m e n t s > < d 2 : a n y T y p e   z : I d = " i 1 1 2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0 5 " / > < d 1 p 1 : U U I D > E o 0 T W 4 7 c h h R T < / d 1 p 1 : U U I D > < d 1 p 1 : C o n t a i n e r   z : R e f = " i 1 1 2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 y V v f U 6 I J o T c Q ? S h e e t 1 ! R 3 8 5 3 C 1 : R 3 8 5 4 C 1 / 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9 8 " / > < d 1 p 1 : _ l a b e l s > < d 2 : K e y V a l u e O f s t r i n g a n y T y p e > < d 2 : K e y > L a b e l < / d 2 : K e y > < d 2 : V a l u e   z : I d = " i 1 1 2 0 9 "   i : t y p e = " d 1 p 1 : L a b e l " > < d 1 p 1 : P a r e n t   z : R e f = " i 1 1 2 0 5 " / > < d 1 p 1 : U U I D > T 1 m Q p r B G V V 1 s 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2 1 0 "   i : t y p e = " d 1 p 1 : E l e m e n t s " > < d 1 p 1 : P a r e n t   z : R e f = " i 1 1 2 0 5 " / > < d 1 p 1 : U U I D > Z d e F n 6 0 x I a 6 R < / d 1 p 1 : U U I D > < d 1 p 1 : _ c o n t e x t C o l l e c t i o n s > < d 2 : K e y V a l u e O f a n y T y p e C o m p o n e n t C o l l e c t i o n O f a n y T y p e g W H h t R N j > < d 2 : K e y   z : R e f = " i 3 2 " / > < d 2 : V a l u e   z : I d = " i 1 1 2 1 1 " > < d 1 p 1 : U U I D > e p 7 T d K A e n i s v < / d 1 p 1 : U U I D > < d 1 p 1 : _ e l e m e n t s > < d 2 : a n y T y p e   z : I d = " i 1 1 2 1 2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1 2 0 5 " / > < d 1 p 1 : U U I D > C j 3 L f v b z K I G B < / d 1 p 1 : U U I D > < d 1 p 1 : _ p r o p e r t i e s   z : I d = " i 1 1 2 1 3 "   i : t y p e = " d 1 p 1 : M D M P r o p e r t i e s " > < d 1 p 1 : P a r e n t   z : R e f = " i 1 1 2 1 2 " / > < d 1 p 1 : U U I D > N 1 9 s j a R X 9 I l 2 < / d 1 p 1 : U U I D > < d 1 p 1 : _ c o n t e x t C o l l e c t i o n s > < d 2 : K e y V a l u e O f a n y T y p e C o m p o n e n t C o l l e c t i o n O f a n y T y p e g W H h t R N j > < d 2 : K e y   z : R e f = " i 3 2 " / > < d 2 : V a l u e   z : I d = " i 1 1 2 1 4 " > < d 1 p 1 : U U I D > f m o h K n R q e m N Q < / d 1 p 1 : U U I D > < d 1 p 1 : _ e l e m e n t s > < d 2 : a n y T y p e   z : I d = " i 1 1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1 2 " / > < d 1 p 1 : U U I D > i t j b Z v 6 7 P 0 g S < / d 1 p 1 : U U I D > < d 1 p 1 : C o n t a i n e r   z : R e f = " i 1 1 2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 y V v f U 6 I J o T c Q ? S h e e t 1 ! R 3 8 5 5 C 1 : R 3 8 5 6 C 1 / 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1 6 "   i : t y p e = " d 1 p 1 : L a b e l " > < d 1 p 1 : P a r e n t   z : R e f = " i 1 1 2 1 2 " / > < d 1 p 1 : U U I D > o 0 l l 4 B i c i 5 X t 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1 7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1 2 0 5 " / > < d 1 p 1 : U U I D > S r T A m j I Q F 5 M 9 < / d 1 p 1 : U U I D > < d 1 p 1 : _ p r o p e r t i e s   z : I d = " i 1 1 2 1 8 "   i : t y p e = " d 1 p 1 : M D M P r o p e r t i e s " > < d 1 p 1 : P a r e n t   z : R e f = " i 1 1 2 1 7 " / > < d 1 p 1 : U U I D > l C M j e w M 6 D 8 r v < / d 1 p 1 : U U I D > < d 1 p 1 : _ c o n t e x t C o l l e c t i o n s > < d 2 : K e y V a l u e O f a n y T y p e C o m p o n e n t C o l l e c t i o n O f a n y T y p e g W H h t R N j > < d 2 : K e y   z : R e f = " i 3 2 " / > < d 2 : V a l u e   z : I d = " i 1 1 2 1 9 " > < d 1 p 1 : U U I D > N b S 4 Q m 0 p p t B 0 < / d 1 p 1 : U U I D > < d 1 p 1 : _ e l e m e n t s > < d 2 : a n y T y p e   z : I d = " i 1 1 2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1 7 " / > < d 1 p 1 : U U I D > s 1 8 O M o m x G W y I < / d 1 p 1 : U U I D > < d 1 p 1 : C o n t a i n e r   z : R e f = " i 1 1 2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 y V v f U 6 I J o T c Q ? S h e e t 1 ! R 3 8 5 7 C 1 : R 3 8 5 8 C 1 / 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2 1 "   i : t y p e = " d 1 p 1 : L a b e l " > < d 1 p 1 : P a r e n t   z : R e f = " i 1 1 2 1 7 " / > < d 1 p 1 : U U I D > I o N m t 7 A 2 o m K c 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2 2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1 2 0 5 " / > < d 1 p 1 : U U I D > g 1 8 R E S N n J 8 9 R < / d 1 p 1 : U U I D > < d 1 p 1 : _ p r o p e r t i e s   z : I d = " i 1 1 2 2 3 "   i : t y p e = " d 1 p 1 : M D M P r o p e r t i e s " > < d 1 p 1 : P a r e n t   z : R e f = " i 1 1 2 2 2 " / > < d 1 p 1 : U U I D > W t L t a Q N s C z K 7 < / d 1 p 1 : U U I D > < d 1 p 1 : _ c o n t e x t C o l l e c t i o n s > < d 2 : K e y V a l u e O f a n y T y p e C o m p o n e n t C o l l e c t i o n O f a n y T y p e g W H h t R N j > < d 2 : K e y   z : R e f = " i 3 2 " / > < d 2 : V a l u e   z : I d = " i 1 1 2 2 4 " > < d 1 p 1 : U U I D > Y C s o 9 1 n A A X s o < / d 1 p 1 : U U I D > < d 1 p 1 : _ e l e m e n t s > < d 2 : a n y T y p e   z : I d = " i 1 1 2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2 2 " / > < d 1 p 1 : U U I D > p 7 v Z W 4 o 4 o J e h < / d 1 p 1 : U U I D > < d 1 p 1 : C o n t a i n e r   z : R e f = " i 1 1 2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 y V v f U 6 I J o T c Q ? S h e e t 1 ! R 3 8 5 9 C 1 : R 3 8 6 0 C 1 / 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2 6 "   i : t y p e = " d 1 p 1 : L a b e l " > < d 1 p 1 : P a r e n t   z : R e f = " i 1 1 2 2 2 " / > < d 1 p 1 : U U I D > C I 9 0 X 9 k L o 6 R L 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2 7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1 2 0 5 " / > < d 1 p 1 : U U I D > w 7 X f w U m 7 U H O 0 < / d 1 p 1 : U U I D > < d 1 p 1 : _ p r o p e r t i e s   z : I d = " i 1 1 2 2 8 "   i : t y p e = " d 1 p 1 : M D M P r o p e r t i e s " > < d 1 p 1 : P a r e n t   z : R e f = " i 1 1 2 2 7 " / > < d 1 p 1 : U U I D > V H O Y f U y C q A w J < / d 1 p 1 : U U I D > < d 1 p 1 : _ c o n t e x t C o l l e c t i o n s > < d 2 : K e y V a l u e O f a n y T y p e C o m p o n e n t C o l l e c t i o n O f a n y T y p e g W H h t R N j > < d 2 : K e y   z : R e f = " i 3 2 " / > < d 2 : V a l u e   z : I d = " i 1 1 2 2 9 " > < d 1 p 1 : U U I D > w 8 x P u x H D B i 5 d < / d 1 p 1 : U U I D > < d 1 p 1 : _ e l e m e n t s > < d 2 : a n y T y p e   z : I d = " i 1 1 2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2 7 " / > < d 1 p 1 : U U I D > a z V H K Q T T i K N 2 < / d 1 p 1 : U U I D > < d 1 p 1 : C o n t a i n e r   z : R e f = " i 1 1 2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 y V v f U 6 I J o T c Q ? S h e e t 1 ! R 3 8 6 1 C 1 : R 3 8 6 2 C 1 / 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3 1 "   i : t y p e = " d 1 p 1 : L a b e l " > < d 1 p 1 : P a r e n t   z : R e f = " i 1 1 2 2 7 " / > < d 1 p 1 : U U I D > P M n 1 J A D 5 4 J 3 s 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3 2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1 2 0 5 " / > < d 1 p 1 : U U I D > D G 4 C 0 t l R 7 A W u < / d 1 p 1 : U U I D > < d 1 p 1 : _ p r o p e r t i e s   z : I d = " i 1 1 2 3 3 "   i : t y p e = " d 1 p 1 : M D M P r o p e r t i e s " > < d 1 p 1 : P a r e n t   z : R e f = " i 1 1 2 3 2 " / > < d 1 p 1 : U U I D > g O f q j q 7 w M m d X < / d 1 p 1 : U U I D > < d 1 p 1 : _ c o n t e x t C o l l e c t i o n s > < d 2 : K e y V a l u e O f a n y T y p e C o m p o n e n t C o l l e c t i o n O f a n y T y p e g W H h t R N j > < d 2 : K e y   z : R e f = " i 3 2 " / > < d 2 : V a l u e   z : I d = " i 1 1 2 3 4 " > < d 1 p 1 : U U I D > G Z K 2 B a g 2 M w 3 r < / d 1 p 1 : U U I D > < d 1 p 1 : _ e l e m e n t s > < d 2 : a n y T y p e   z : I d = " i 1 1 2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3 2 " / > < d 1 p 1 : U U I D > z q 2 a r c l w v 4 n f < / d 1 p 1 : U U I D > < d 1 p 1 : C o n t a i n e r   z : R e f = " i 1 1 2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 y V v f U 6 I J o T c Q ? S h e e t 1 ! R 3 8 6 3 C 1 : R 3 8 6 4 C 1 / 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3 6 "   i : t y p e = " d 1 p 1 : L a b e l " > < d 1 p 1 : P a r e n t   z : R e f = " i 1 1 2 3 2 " / > < d 1 p 1 : U U I D > X K R P l V x S 1 3 8 Z 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3 7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1 2 0 5 " / > < d 1 p 1 : U U I D > G F A x R I q 1 4 0 E k < / d 1 p 1 : U U I D > < d 1 p 1 : _ p r o p e r t i e s   z : I d = " i 1 1 2 3 8 "   i : t y p e = " d 1 p 1 : M D M P r o p e r t i e s " > < d 1 p 1 : P a r e n t   z : R e f = " i 1 1 2 3 7 " / > < d 1 p 1 : U U I D > O b e W k J R 3 V 7 9 w < / d 1 p 1 : U U I D > < d 1 p 1 : _ c o n t e x t C o l l e c t i o n s > < d 2 : K e y V a l u e O f a n y T y p e C o m p o n e n t C o l l e c t i o n O f a n y T y p e g W H h t R N j > < d 2 : K e y   z : R e f = " i 3 2 " / > < d 2 : V a l u e   z : I d = " i 1 1 2 3 9 " > < d 1 p 1 : U U I D > E c R I p V q 1 V z r 3 < / d 1 p 1 : U U I D > < d 1 p 1 : _ e l e m e n t s > < d 2 : a n y T y p e   z : I d = " i 1 1 2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3 7 " / > < d 1 p 1 : U U I D > p h E u A s m N w q k k < / d 1 p 1 : U U I D > < d 1 p 1 : C o n t a i n e r   z : R e f = " i 1 1 2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 y V v f U 6 I J o T c Q ? S h e e t 1 ! R 3 8 6 5 C 1 : R 3 8 6 6 C 1 / 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4 1 "   i : t y p e = " d 1 p 1 : L a b e l " > < d 1 p 1 : P a r e n t   z : R e f = " i 1 1 2 3 7 " / > < d 1 p 1 : U U I D > D p s A F 4 E m F s 6 k 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4 2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1 2 0 5 " / > < d 1 p 1 : U U I D > h 3 u e S 1 b P j P 6 o < / d 1 p 1 : U U I D > < d 1 p 1 : _ p r o p e r t i e s   z : I d = " i 1 1 2 4 3 "   i : t y p e = " d 1 p 1 : M D M P r o p e r t i e s " > < d 1 p 1 : P a r e n t   z : R e f = " i 1 1 2 4 2 " / > < d 1 p 1 : U U I D > w J S D f 9 W B q F V P < / d 1 p 1 : U U I D > < d 1 p 1 : _ c o n t e x t C o l l e c t i o n s > < d 2 : K e y V a l u e O f a n y T y p e C o m p o n e n t C o l l e c t i o n O f a n y T y p e g W H h t R N j > < d 2 : K e y   z : R e f = " i 3 2 " / > < d 2 : V a l u e   z : I d = " i 1 1 2 4 4 " > < d 1 p 1 : U U I D > I d G a P w K d v l i C < / d 1 p 1 : U U I D > < d 1 p 1 : _ e l e m e n t s > < d 2 : a n y T y p e   z : I d = " i 1 1 2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4 2 " / > < d 1 p 1 : U U I D > D h 3 n W x 9 a 1 r M g < / d 1 p 1 : U U I D > < d 1 p 1 : C o n t a i n e r   z : R e f = " i 1 1 2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 y V v f U 6 I J o T c Q ? S h e e t 1 ! R 3 8 6 7 C 1 : R 3 8 6 8 C 1 / 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4 6 "   i : t y p e = " d 1 p 1 : L a b e l " > < d 1 p 1 : P a r e n t   z : R e f = " i 1 1 2 4 2 " / > < d 1 p 1 : U U I D > H v x Z k M 5 y s E C H 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4 7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1 2 0 5 " / > < d 1 p 1 : U U I D > W D A F Z o B c D 1 z r < / d 1 p 1 : U U I D > < d 1 p 1 : _ p r o p e r t i e s   z : I d = " i 1 1 2 4 8 "   i : t y p e = " d 1 p 1 : M D M P r o p e r t i e s " > < d 1 p 1 : P a r e n t   z : R e f = " i 1 1 2 4 7 " / > < d 1 p 1 : U U I D > D n W V c q N s M 0 j i < / d 1 p 1 : U U I D > < d 1 p 1 : _ c o n t e x t C o l l e c t i o n s > < d 2 : K e y V a l u e O f a n y T y p e C o m p o n e n t C o l l e c t i o n O f a n y T y p e g W H h t R N j > < d 2 : K e y   z : R e f = " i 3 2 " / > < d 2 : V a l u e   z : I d = " i 1 1 2 4 9 " > < d 1 p 1 : U U I D > f M 7 A f G 0 U m P 8 7 < / d 1 p 1 : U U I D > < d 1 p 1 : _ e l e m e n t s > < d 2 : a n y T y p e   z : I d = " i 1 1 2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4 7 " / > < d 1 p 1 : U U I D > F t q 3 F 4 W d R l W n < / d 1 p 1 : U U I D > < d 1 p 1 : C o n t a i n e r   z : R e f = " i 1 1 2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 y V v f U 6 I J o T c Q ? S h e e t 1 ! R 3 8 6 9 C 1 : R 3 8 7 0 C 1 / 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5 1 "   i : t y p e = " d 1 p 1 : L a b e l " > < d 1 p 1 : P a r e n t   z : R e f = " i 1 1 2 4 7 " / > < d 1 p 1 : U U I D > v k u D i m c S 5 F i L 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5 2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1 2 0 5 " / > < d 1 p 1 : U U I D > m R O 3 I p M c K J 1 f < / d 1 p 1 : U U I D > < d 1 p 1 : _ p r o p e r t i e s   z : I d = " i 1 1 2 5 3 "   i : t y p e = " d 1 p 1 : M D M P r o p e r t i e s " > < d 1 p 1 : P a r e n t   z : R e f = " i 1 1 2 5 2 " / > < d 1 p 1 : U U I D > V z B F Y 0 1 O 8 V C J < / d 1 p 1 : U U I D > < d 1 p 1 : _ c o n t e x t C o l l e c t i o n s > < d 2 : K e y V a l u e O f a n y T y p e C o m p o n e n t C o l l e c t i o n O f a n y T y p e g W H h t R N j > < d 2 : K e y   z : R e f = " i 3 2 " / > < d 2 : V a l u e   z : I d = " i 1 1 2 5 4 " > < d 1 p 1 : U U I D > q 9 4 x 2 2 3 z o Y P u < / d 1 p 1 : U U I D > < d 1 p 1 : _ e l e m e n t s > < d 2 : a n y T y p e   z : I d = " i 1 1 2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5 2 " / > < d 1 p 1 : U U I D > A T n R e F R A 1 V k r < / d 1 p 1 : U U I D > < d 1 p 1 : C o n t a i n e r   z : R e f = " i 1 1 2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 y V v f U 6 I J o T c Q ? S h e e t 1 ! R 3 8 7 1 C 1 : R 3 8 7 2 C 1 / 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5 6 "   i : t y p e = " d 1 p 1 : L a b e l " > < d 1 p 1 : P a r e n t   z : R e f = " i 1 1 2 5 2 " / > < d 1 p 1 : U U I D > p R b 3 s K k v s O H 1 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5 7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1 2 0 5 " / > < d 1 p 1 : U U I D > V a m q 6 l Z D h O z Q < / d 1 p 1 : U U I D > < d 1 p 1 : _ p r o p e r t i e s   z : I d = " i 1 1 2 5 8 "   i : t y p e = " d 1 p 1 : M D M P r o p e r t i e s " > < d 1 p 1 : P a r e n t   z : R e f = " i 1 1 2 5 7 " / > < d 1 p 1 : U U I D > E v 6 w Y v 9 v r g E F < / d 1 p 1 : U U I D > < d 1 p 1 : _ c o n t e x t C o l l e c t i o n s > < d 2 : K e y V a l u e O f a n y T y p e C o m p o n e n t C o l l e c t i o n O f a n y T y p e g W H h t R N j > < d 2 : K e y   z : R e f = " i 3 2 " / > < d 2 : V a l u e   z : I d = " i 1 1 2 5 9 " > < d 1 p 1 : U U I D > A k m Z r h 8 C j R E E < / d 1 p 1 : U U I D > < d 1 p 1 : _ e l e m e n t s > < d 2 : a n y T y p e   z : I d = " i 1 1 2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5 7 " / > < d 1 p 1 : U U I D > L j v 1 E B S e Z O r G < / d 1 p 1 : U U I D > < d 1 p 1 : C o n t a i n e r   z : R e f = " i 1 1 2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 y V v f U 6 I J o T c Q ? S h e e t 1 ! R 3 8 7 3 C 1 : R 3 8 7 4 C 1 / 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6 1 "   i : t y p e = " d 1 p 1 : L a b e l " > < d 1 p 1 : P a r e n t   z : R e f = " i 1 1 2 5 7 " / > < d 1 p 1 : U U I D > y P L v H j b j d L D z 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6 2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1 2 0 5 " / > < d 1 p 1 : U U I D > N A h 7 E s z N M N 1 s < / d 1 p 1 : U U I D > < d 1 p 1 : _ p r o p e r t i e s   z : I d = " i 1 1 2 6 3 "   i : t y p e = " d 1 p 1 : M D M P r o p e r t i e s " > < d 1 p 1 : P a r e n t   z : R e f = " i 1 1 2 6 2 " / > < d 1 p 1 : U U I D > w I a 3 Y f D e P h R 4 < / d 1 p 1 : U U I D > < d 1 p 1 : _ c o n t e x t C o l l e c t i o n s > < d 2 : K e y V a l u e O f a n y T y p e C o m p o n e n t C o l l e c t i o n O f a n y T y p e g W H h t R N j > < d 2 : K e y   z : R e f = " i 3 2 " / > < d 2 : V a l u e   z : I d = " i 1 1 2 6 4 " > < d 1 p 1 : U U I D > Y 2 U T X i H y q 2 i 0 < / d 1 p 1 : U U I D > < d 1 p 1 : _ e l e m e n t s > < d 2 : a n y T y p e   z : I d = " i 1 1 2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6 2 " / > < d 1 p 1 : U U I D > z H q p O k r w 1 f e i < / d 1 p 1 : U U I D > < d 1 p 1 : C o n t a i n e r   z : R e f = " i 1 1 2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 y V v f U 6 I J o T c Q ? S h e e t 1 ! R 3 8 7 5 C 1 : R 3 8 7 6 C 1 / 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6 6 "   i : t y p e = " d 1 p 1 : L a b e l " > < d 1 p 1 : P a r e n t   z : R e f = " i 1 1 2 6 2 " / > < d 1 p 1 : U U I D > X U x D I q 4 v X d Z T 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2 6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0 9 9 7 " / > < d 1 p 1 : U U I D > f 3 m g q L z b Y k Y q < / d 1 p 1 : U U I D > < d 1 p 1 : _ p r o p e r t i e s   z : I d = " i 1 1 2 6 8 "   i : t y p e = " d 1 p 1 : M D M P r o p e r t i e s " > < d 1 p 1 : P a r e n t   z : R e f = " i 1 1 2 6 7 " / > < d 1 p 1 : U U I D > F E p E O l 0 r R 0 Z N < / d 1 p 1 : U U I D > < d 1 p 1 : _ c o n t e x t C o l l e c t i o n s > < d 2 : K e y V a l u e O f a n y T y p e C o m p o n e n t C o l l e c t i o n O f a n y T y p e g W H h t R N j > < d 2 : K e y   z : R e f = " i 3 2 " / > < d 2 : V a l u e   z : I d = " i 1 1 2 6 9 " > < d 1 p 1 : U U I D > k 8 H 2 H 3 b D k l 3 Q < / d 1 p 1 : U U I D > < d 1 p 1 : _ e l e m e n t s > < d 2 : a n y T y p e   z : I d = " i 1 1 2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6 7 " / > < d 1 p 1 : U U I D > q Y Q p 1 g C 8 Y w N S < / d 1 p 1 : U U I D > < d 1 p 1 : C o n t a i n e r   z : R e f = " i 1 1 2 6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 y V v f U 6 I J o T c Q ? S h e e t 1 ! R 3 8 7 7 C 1 / 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2 7 1 "   i : t y p e = " d 1 p 1 : L a b e l " > < d 1 p 1 : P a r e n t   z : R e f = " i 1 1 2 6 7 " / > < d 1 p 1 : U U I D > D a 6 A m 5 s 1 5 G p z 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2 7 2 "   i : t y p e = " d 1 p 1 : E l e m e n t s " > < d 1 p 1 : P a r e n t   z : R e f = " i 1 1 2 6 7 " / > < d 1 p 1 : U U I D > I c v U 4 1 l G 9 9 3 1 < / d 1 p 1 : U U I D > < d 1 p 1 : _ c o n t e x t C o l l e c t i o n s > < d 2 : K e y V a l u e O f a n y T y p e C o m p o n e n t C o l l e c t i o n O f a n y T y p e g W H h t R N j > < d 2 : K e y   z : R e f = " i 3 2 " / > < d 2 : V a l u e   z : I d = " i 1 1 2 7 3 " > < d 1 p 1 : U U I D > M X e G 7 c 2 w y 8 W O < / d 1 p 1 : U U I D > < d 1 p 1 : _ e l e m e n t s > < d 2 : a n y T y p e   z : I d = " i 1 1 2 7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1 2 6 7 " / > < d 1 p 1 : U U I D > V f g i 9 S q a a j d 2 < / d 1 p 1 : U U I D > < d 1 p 1 : _ p r o p e r t i e s   z : I d = " i 1 1 2 7 5 "   i : t y p e = " d 1 p 1 : M D M P r o p e r t i e s " > < d 1 p 1 : P a r e n t   z : R e f = " i 1 1 2 7 4 " / > < d 1 p 1 : U U I D > u C k F B 2 i K s d 7 P < / d 1 p 1 : U U I D > < d 1 p 1 : _ c o n t e x t C o l l e c t i o n s > < d 2 : K e y V a l u e O f a n y T y p e C o m p o n e n t C o l l e c t i o n O f a n y T y p e g W H h t R N j > < d 2 : K e y   z : R e f = " i 3 2 " / > < d 2 : V a l u e   z : I d = " i 1 1 2 7 6 " > < d 1 p 1 : U U I D > Y z p 9 E a 7 g L Y Q 1 < / d 1 p 1 : U U I D > < d 1 p 1 : _ e l e m e n t s > < d 2 : a n y T y p e   z : I d = " i 1 1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7 4 " / > < d 1 p 1 : U U I D > R K 0 w y b 0 6 w z 8 E < / d 1 p 1 : U U I D > < d 1 p 1 : C o n t a i n e r   z : R e f = " i 1 1 2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 y V v f U 6 I J o T c Q ? S h e e t 1 ! R 3 8 7 8 C 1 : R 3 8 7 9 C 1 / 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7 2 " / > < d 1 p 1 : _ l a b e l s > < d 2 : K e y V a l u e O f s t r i n g a n y T y p e > < d 2 : K e y > L a b e l < / d 2 : K e y > < d 2 : V a l u e   z : I d = " i 1 1 2 7 8 "   i : t y p e = " d 1 p 1 : L a b e l " > < d 1 p 1 : P a r e n t   z : R e f = " i 1 1 2 7 4 " / > < d 1 p 1 : U U I D > U K 3 o b O Y q 4 n x c 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7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1 2 6 7 " / > < d 1 p 1 : U U I D > G U o k R T b e a 9 L f < / d 1 p 1 : U U I D > < d 1 p 1 : _ p r o p e r t i e s   z : I d = " i 1 1 2 8 0 "   i : t y p e = " d 1 p 1 : M D M P r o p e r t i e s " > < d 1 p 1 : P a r e n t   z : R e f = " i 1 1 2 7 9 " / > < d 1 p 1 : U U I D > Q V C t D u i W b B L B < / d 1 p 1 : U U I D > < d 1 p 1 : _ c o n t e x t C o l l e c t i o n s > < d 2 : K e y V a l u e O f a n y T y p e C o m p o n e n t C o l l e c t i o n O f a n y T y p e g W H h t R N j > < d 2 : K e y   z : R e f = " i 3 2 " / > < d 2 : V a l u e   z : I d = " i 1 1 2 8 1 " > < d 1 p 1 : U U I D > s C 3 7 y r H g x t v 2 < / d 1 p 1 : U U I D > < d 1 p 1 : _ e l e m e n t s > < d 2 : a n y T y p e   z : I d = " i 1 1 2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7 9 " / > < d 1 p 1 : U U I D > B w W R n A d o 1 k q u < / d 1 p 1 : U U I D > < d 1 p 1 : C o n t a i n e r   z : R e f = " i 1 1 2 8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 y V v f U 6 I J o T c Q ? S h e e t 1 ! R 3 8 8 0 C 1 : R 3 8 8 1 C 1 / 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7 2 " / > < d 1 p 1 : _ l a b e l s > < d 2 : K e y V a l u e O f s t r i n g a n y T y p e > < d 2 : K e y > L a b e l < / d 2 : K e y > < d 2 : V a l u e   z : I d = " i 1 1 2 8 3 "   i : t y p e = " d 1 p 1 : L a b e l " > < d 1 p 1 : P a r e n t   z : R e f = " i 1 1 2 7 9 " / > < d 1 p 1 : U U I D > Z f y v S H r a 8 Y e S 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8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1 2 6 7 " / > < d 1 p 1 : U U I D > x F L h z M i 4 N q Q O < / d 1 p 1 : U U I D > < d 1 p 1 : _ p r o p e r t i e s   z : I d = " i 1 1 2 8 5 "   i : t y p e = " d 1 p 1 : M D M P r o p e r t i e s " > < d 1 p 1 : P a r e n t   z : R e f = " i 1 1 2 8 4 " / > < d 1 p 1 : U U I D > U P c b 0 3 Z T 8 z 5 v < / d 1 p 1 : U U I D > < d 1 p 1 : _ c o n t e x t C o l l e c t i o n s > < d 2 : K e y V a l u e O f a n y T y p e C o m p o n e n t C o l l e c t i o n O f a n y T y p e g W H h t R N j > < d 2 : K e y   z : R e f = " i 3 2 " / > < d 2 : V a l u e   z : I d = " i 1 1 2 8 6 " > < d 1 p 1 : U U I D > b 2 I F s c S l k L r S < / d 1 p 1 : U U I D > < d 1 p 1 : _ e l e m e n t s > < d 2 : a n y T y p e   z : I d = " i 1 1 2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8 4 " / > < d 1 p 1 : U U I D > T R t a i h L Q X K k j < / d 1 p 1 : U U I D > < d 1 p 1 : C o n t a i n e r   z : R e f = " i 1 1 2 8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 y V v f U 6 I J o T c Q ? S h e e t 1 ! R 3 8 8 2 C 1 : R 3 8 8 3 C 1 / 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7 2 " / > < d 1 p 1 : _ l a b e l s > < d 2 : K e y V a l u e O f s t r i n g a n y T y p e > < d 2 : K e y > L a b e l < / d 2 : K e y > < d 2 : V a l u e   z : I d = " i 1 1 2 8 8 "   i : t y p e = " d 1 p 1 : L a b e l " > < d 1 p 1 : P a r e n t   z : R e f = " i 1 1 2 8 4 " / > < d 1 p 1 : U U I D > L E 4 e I f k z O j D a 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2 8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9 9 7 " / > < d 1 p 1 : U U I D > J q C h k B i c Q M 7 w < / d 1 p 1 : U U I D > < d 1 p 1 : _ p r o p e r t i e s   z : I d = " i 1 1 2 9 0 "   i : t y p e = " d 1 p 1 : M D M P r o p e r t i e s " > < d 1 p 1 : P a r e n t   z : R e f = " i 1 1 2 8 9 " / > < d 1 p 1 : U U I D > M q q 1 U c 1 N 1 l u w < / d 1 p 1 : U U I D > < d 1 p 1 : _ c o n t e x t C o l l e c t i o n s > < d 2 : K e y V a l u e O f a n y T y p e C o m p o n e n t C o l l e c t i o n O f a n y T y p e g W H h t R N j > < d 2 : K e y   z : R e f = " i 3 2 " / > < d 2 : V a l u e   z : I d = " i 1 1 2 9 1 " > < d 1 p 1 : U U I D > t Y 6 Y S F J N i K D j < / d 1 p 1 : U U I D > < d 1 p 1 : _ e l e m e n t s > < d 2 : a n y T y p e   z : I d = " i 1 1 2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8 9 " / > < d 1 p 1 : U U I D > J 9 v b o p Y X S k 1 C < / d 1 p 1 : U U I D > < d 1 p 1 : C o n t a i n e r   z : R e f = " i 1 1 2 9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2 9 3 "   i : t y p e = " d 1 p 1 : L a b e l " > < d 1 p 1 : P a r e n t   z : R e f = " i 1 1 2 8 9 " / > < d 1 p 1 : U U I D > i c W i x K M B H J l Y 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2 9 4 "   i : t y p e = " d 1 p 1 : E l e m e n t s " > < d 1 p 1 : P a r e n t   z : R e f = " i 1 1 2 8 9 " / > < d 1 p 1 : U U I D > b U U O 4 A w A 9 1 m 2 < / d 1 p 1 : U U I D > < d 1 p 1 : _ c o n t e x t C o l l e c t i o n s > < d 2 : K e y V a l u e O f a n y T y p e C o m p o n e n t C o l l e c t i o n O f a n y T y p e g W H h t R N j > < d 2 : K e y   z : R e f = " i 3 2 " / > < d 2 : V a l u e   z : I d = " i 1 1 2 9 5 " > < d 1 p 1 : U U I D > G F I 4 4 s K s 2 v A Q < / d 1 p 1 : U U I D > < d 1 p 1 : _ e l e m e n t s > < d 2 : a n y T y p e   z : I d = " i 1 1 2 9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1 2 8 9 " / > < d 1 p 1 : U U I D > j U i Q b 6 w A I g 0 N < / d 1 p 1 : U U I D > < d 1 p 1 : _ p r o p e r t i e s   z : I d = " i 1 1 2 9 7 "   i : t y p e = " d 1 p 1 : M D M P r o p e r t i e s " > < d 1 p 1 : P a r e n t   z : R e f = " i 1 1 2 9 6 " / > < d 1 p 1 : U U I D > o Z Q I S e b w h 7 i K < / d 1 p 1 : U U I D > < d 1 p 1 : _ c o n t e x t C o l l e c t i o n s > < d 2 : K e y V a l u e O f a n y T y p e C o m p o n e n t C o l l e c t i o n O f a n y T y p e g W H h t R N j > < d 2 : K e y   z : R e f = " i 3 2 " / > < d 2 : V a l u e   z : I d = " i 1 1 2 9 8 " > < d 1 p 1 : U U I D > f x 8 S A X A E m H r V < / d 1 p 1 : U U I D > < d 1 p 1 : _ e l e m e n t s > < d 2 : a n y T y p e   z : I d = " i 1 1 2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9 6 " / > < d 1 p 1 : U U I D > k b j L N X d S i 4 m 3 < / d 1 p 1 : U U I D > < d 1 p 1 : C o n t a i n e r   z : R e f = " i 1 1 2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 y V v f U 6 I J o T c Q ? S h e e t 1 ! R 3 8 8 5 C 1 : R 3 8 8 6 C 1 / 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9 4 " / > < d 1 p 1 : _ l a b e l s > < d 2 : K e y V a l u e O f s t r i n g a n y T y p e > < d 2 : K e y > L a b e l < / d 2 : K e y > < d 2 : V a l u e   z : I d = " i 1 1 3 0 0 "   i : t y p e = " d 1 p 1 : L a b e l " > < d 1 p 1 : P a r e n t   z : R e f = " i 1 1 2 9 6 " / > < d 1 p 1 : U U I D > g 5 l L X k Q m P 5 6 y 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0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1 2 8 9 " / > < d 1 p 1 : U U I D > G F b E k n h v N t Y k < / d 1 p 1 : U U I D > < d 1 p 1 : _ p r o p e r t i e s   z : I d = " i 1 1 3 0 2 "   i : t y p e = " d 1 p 1 : M D M P r o p e r t i e s " > < d 1 p 1 : P a r e n t   z : R e f = " i 1 1 3 0 1 " / > < d 1 p 1 : U U I D > q B 4 D t S B O b k 1 1 < / d 1 p 1 : U U I D > < d 1 p 1 : _ c o n t e x t C o l l e c t i o n s > < d 2 : K e y V a l u e O f a n y T y p e C o m p o n e n t C o l l e c t i o n O f a n y T y p e g W H h t R N j > < d 2 : K e y   z : R e f = " i 3 2 " / > < d 2 : V a l u e   z : I d = " i 1 1 3 0 3 " > < d 1 p 1 : U U I D > j F W 5 k w a q s 5 b 2 < / d 1 p 1 : U U I D > < d 1 p 1 : _ e l e m e n t s > < d 2 : a n y T y p e   z : I d = " i 1 1 3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0 1 " / > < d 1 p 1 : U U I D > v Q j K e Q n r L E e 9 < / d 1 p 1 : U U I D > < d 1 p 1 : C o n t a i n e r   z : R e f = " i 1 1 3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 y V v f U 6 I J o T c Q ? S h e e t 1 ! R 3 8 8 7 C 1 : R 3 8 8 8 C 1 / 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9 4 " / > < d 1 p 1 : _ l a b e l s > < d 2 : K e y V a l u e O f s t r i n g a n y T y p e > < d 2 : K e y > L a b e l < / d 2 : K e y > < d 2 : V a l u e   z : I d = " i 1 1 3 0 5 "   i : t y p e = " d 1 p 1 : L a b e l " > < d 1 p 1 : P a r e n t   z : R e f = " i 1 1 3 0 1 " / > < d 1 p 1 : U U I D > Y 5 V z k G P 4 i B W 3 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3 0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9 9 7 " / > < d 1 p 1 : U U I D > O C G T J E i A n G 1 l < / d 1 p 1 : U U I D > < d 1 p 1 : _ p r o p e r t i e s   z : I d = " i 1 1 3 0 7 "   i : t y p e = " d 1 p 1 : M D M P r o p e r t i e s " > < d 1 p 1 : P a r e n t   z : R e f = " i 1 1 3 0 6 " / > < d 1 p 1 : U U I D > X 6 V U F d 4 G k t f I < / d 1 p 1 : U U I D > < d 1 p 1 : _ c o n t e x t C o l l e c t i o n s > < d 2 : K e y V a l u e O f a n y T y p e C o m p o n e n t C o l l e c t i o n O f a n y T y p e g W H h t R N j > < d 2 : K e y   z : R e f = " i 3 2 " / > < d 2 : V a l u e   z : I d = " i 1 1 3 0 8 " > < d 1 p 1 : U U I D > A i s w e 5 L 1 k C J d < / d 1 p 1 : U U I D > < d 1 p 1 : _ e l e m e n t s > < d 2 : a n y T y p e   z : I d = " i 1 1 3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0 6 " / > < d 1 p 1 : U U I D > l 2 v K 7 J q m m X d n < / d 1 p 1 : U U I D > < d 1 p 1 : C o n t a i n e r   z : R e f = " i 1 1 3 0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3 1 0 "   i : t y p e = " d 1 p 1 : L a b e l " > < d 1 p 1 : P a r e n t   z : R e f = " i 1 1 3 0 6 " / > < d 1 p 1 : U U I D > T Q x 1 v K 9 W C v L M 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1 1 "   i : t y p e = " d 1 p 1 : E l e m e n t s " > < d 1 p 1 : P a r e n t   z : R e f = " i 1 1 3 0 6 " / > < d 1 p 1 : U U I D > e 6 S J 1 i y L o G 1 n < / d 1 p 1 : U U I D > < d 1 p 1 : _ c o n t e x t C o l l e c t i o n s > < d 2 : K e y V a l u e O f a n y T y p e C o m p o n e n t C o l l e c t i o n O f a n y T y p e g W H h t R N j > < d 2 : K e y   z : R e f = " i 3 2 " / > < d 2 : V a l u e   z : I d = " i 1 1 3 1 2 " > < d 1 p 1 : U U I D > A f x F W 0 k l S g t N < / d 1 p 1 : U U I D > < d 1 p 1 : _ e l e m e n t s > < d 2 : a n y T y p e   z : I d = " i 1 1 3 1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1 3 0 6 " / > < d 1 p 1 : U U I D > n Z H F T s 6 h f d W 2 < / d 1 p 1 : U U I D > < d 1 p 1 : _ p r o p e r t i e s   z : I d = " i 1 1 3 1 4 "   i : t y p e = " d 1 p 1 : M D M P r o p e r t i e s " > < d 1 p 1 : P a r e n t   z : R e f = " i 1 1 3 1 3 " / > < d 1 p 1 : U U I D > W G l P B U R M w b K 5 < / d 1 p 1 : U U I D > < d 1 p 1 : _ c o n t e x t C o l l e c t i o n s > < d 2 : K e y V a l u e O f a n y T y p e C o m p o n e n t C o l l e c t i o n O f a n y T y p e g W H h t R N j > < d 2 : K e y   z : R e f = " i 3 2 " / > < d 2 : V a l u e   z : I d = " i 1 1 3 1 5 " > < d 1 p 1 : U U I D > c 2 N P 3 l Z a y 2 l N < / d 1 p 1 : U U I D > < d 1 p 1 : _ e l e m e n t s > < d 2 : a n y T y p e   z : I d = " i 1 1 3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1 3 " / > < d 1 p 1 : U U I D > l u J b C 1 g n E F U X < / d 1 p 1 : U U I D > < d 1 p 1 : C o n t a i n e r   z : R e f = " i 1 1 3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 y V v f U 6 I J o T c Q ? S h e e t 1 ! R 3 8 9 0 C 1 : R 3 8 9 1 C 1 / 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1 1 " / > < d 1 p 1 : _ l a b e l s > < d 2 : K e y V a l u e O f s t r i n g a n y T y p e > < d 2 : K e y > L a b e l < / d 2 : K e y > < d 2 : V a l u e   z : I d = " i 1 1 3 1 7 "   i : t y p e = " d 1 p 1 : L a b e l " > < d 1 p 1 : P a r e n t   z : R e f = " i 1 1 3 1 3 " / > < d 1 p 1 : U U I D > B 4 D V y p r h J 4 a j 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1 8 "   i : t y p e = " d 1 p 1 : E l e m e n t s " > < d 1 p 1 : P a r e n t   z : R e f = " i 1 1 3 1 3 " / > < d 1 p 1 : U U I D > n s z y h R U 2 i k F W < / d 1 p 1 : U U I D > < d 1 p 1 : _ c o n t e x t C o l l e c t i o n s > < d 2 : K e y V a l u e O f a n y T y p e C o m p o n e n t C o l l e c t i o n O f a n y T y p e g W H h t R N j > < d 2 : K e y   z : R e f = " i 3 2 " / > < d 2 : V a l u e   z : I d = " i 1 1 3 1 9 " > < d 1 p 1 : U U I D > D a 5 3 7 1 b q Q u U l < / d 1 p 1 : U U I D > < d 1 p 1 : _ e l e m e n t s > < d 2 : a n y T y p e   z : I d = " i 1 1 3 2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1 3 1 3 " / > < d 1 p 1 : U U I D > t J 9 O I e U G t Z H w < / d 1 p 1 : U U I D > < d 1 p 1 : _ p r o p e r t i e s   z : I d = " i 1 1 3 2 1 "   i : t y p e = " d 1 p 1 : M D M P r o p e r t i e s " > < d 1 p 1 : P a r e n t   z : R e f = " i 1 1 3 2 0 " / > < d 1 p 1 : U U I D > R 5 1 Q v 6 s S s z m F < / d 1 p 1 : U U I D > < d 1 p 1 : _ c o n t e x t C o l l e c t i o n s > < d 2 : K e y V a l u e O f a n y T y p e C o m p o n e n t C o l l e c t i o n O f a n y T y p e g W H h t R N j > < d 2 : K e y   z : R e f = " i 3 2 " / > < d 2 : V a l u e   z : I d = " i 1 1 3 2 2 " > < d 1 p 1 : U U I D > w a s A 7 D z j f X h R < / d 1 p 1 : U U I D > < d 1 p 1 : _ e l e m e n t s > < d 2 : a n y T y p e   z : I d = " i 1 1 3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2 0 " / > < d 1 p 1 : U U I D > J 1 K 1 4 h 1 d i 0 4 7 < / d 1 p 1 : U U I D > < d 1 p 1 : C o n t a i n e r   z : R e f = " i 1 1 3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 y V v f U 6 I J o T c Q ? S h e e t 1 ! R 3 8 9 2 C 1 : R 3 8 9 3 C 1 / 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1 8 " / > < d 1 p 1 : _ l a b e l s > < d 2 : K e y V a l u e O f s t r i n g a n y T y p e > < d 2 : K e y > L a b e l < / d 2 : K e y > < d 2 : V a l u e   z : I d = " i 1 1 3 2 4 "   i : t y p e = " d 1 p 1 : L a b e l " > < d 1 p 1 : P a r e n t   z : R e f = " i 1 1 3 2 0 " / > < d 1 p 1 : U U I D > i d Y p l U 0 p S J j v 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2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1 3 1 3 " / > < d 1 p 1 : U U I D > r U Q o g e T n Y 2 1 s < / d 1 p 1 : U U I D > < d 1 p 1 : _ p r o p e r t i e s   z : I d = " i 1 1 3 2 6 "   i : t y p e = " d 1 p 1 : M D M P r o p e r t i e s " > < d 1 p 1 : P a r e n t   z : R e f = " i 1 1 3 2 5 " / > < d 1 p 1 : U U I D > m J p 2 K S g 3 I D f m < / d 1 p 1 : U U I D > < d 1 p 1 : _ c o n t e x t C o l l e c t i o n s > < d 2 : K e y V a l u e O f a n y T y p e C o m p o n e n t C o l l e c t i o n O f a n y T y p e g W H h t R N j > < d 2 : K e y   z : R e f = " i 3 2 " / > < d 2 : V a l u e   z : I d = " i 1 1 3 2 7 " > < d 1 p 1 : U U I D > I g p B Q v 1 7 Z k F 4 < / d 1 p 1 : U U I D > < d 1 p 1 : _ e l e m e n t s > < d 2 : a n y T y p e   z : I d = " i 1 1 3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2 5 " / > < d 1 p 1 : U U I D > o 0 Y K 7 I i G g v Q z < / d 1 p 1 : U U I D > < d 1 p 1 : C o n t a i n e r   z : R e f = " i 1 1 3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 y V v f U 6 I J o T c Q ? S h e e t 1 ! R 3 8 9 4 C 1 : R 3 8 9 5 C 1 / 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1 8 " / > < d 1 p 1 : _ l a b e l s > < d 2 : K e y V a l u e O f s t r i n g a n y T y p e > < d 2 : K e y > L a b e l < / d 2 : K e y > < d 2 : V a l u e   z : I d = " i 1 1 3 2 9 "   i : t y p e = " d 1 p 1 : L a b e l " > < d 1 p 1 : P a r e n t   z : R e f = " i 1 1 3 2 5 " / > < d 1 p 1 : U U I D > H c w G K 1 Q x l r F 5 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3 3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1 3 0 6 " / > < d 1 p 1 : U U I D > S h W c 8 r B b 2 V b 7 < / d 1 p 1 : U U I D > < d 1 p 1 : _ p r o p e r t i e s   z : I d = " i 1 1 3 3 1 "   i : t y p e = " d 1 p 1 : M D M P r o p e r t i e s " > < d 1 p 1 : P a r e n t   z : R e f = " i 1 1 3 3 0 " / > < d 1 p 1 : U U I D > U 7 Z N 2 n I H V i s Z < / d 1 p 1 : U U I D > < d 1 p 1 : _ c o n t e x t C o l l e c t i o n s > < d 2 : K e y V a l u e O f a n y T y p e C o m p o n e n t C o l l e c t i o n O f a n y T y p e g W H h t R N j > < d 2 : K e y   z : R e f = " i 3 2 " / > < d 2 : V a l u e   z : I d = " i 1 1 3 3 2 " > < d 1 p 1 : U U I D > t 0 M x 7 6 i K E v F V < / d 1 p 1 : U U I D > < d 1 p 1 : _ e l e m e n t s > < d 2 : a n y T y p e   z : I d = " i 1 1 3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3 0 " / > < d 1 p 1 : U U I D > v V 6 9 g Y F a P 1 o T < / d 1 p 1 : U U I D > < d 1 p 1 : C o n t a i n e r   z : R e f = " i 1 1 3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 y V v f U 6 I J o T c Q ? S h e e t 1 ! R 3 8 9 6 C 1 : R 3 8 9 7 C 1 / 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1 1 " / > < d 1 p 1 : _ l a b e l s > < d 2 : K e y V a l u e O f s t r i n g a n y T y p e > < d 2 : K e y > L a b e l < / d 2 : K e y > < d 2 : V a l u e   z : I d = " i 1 1 3 3 4 "   i : t y p e = " d 1 p 1 : L a b e l " > < d 1 p 1 : P a r e n t   z : R e f = " i 1 1 3 3 0 " / > < d 1 p 1 : U U I D > m X N K H Y 7 z B z 3 0 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3 5 "   i : t y p e = " d 1 p 1 : E l e m e n t s " > < d 1 p 1 : P a r e n t   z : R e f = " i 1 1 3 3 0 " / > < d 1 p 1 : U U I D > C E s 3 I q U h e V m 3 < / d 1 p 1 : U U I D > < d 1 p 1 : _ c o n t e x t C o l l e c t i o n s > < d 2 : K e y V a l u e O f a n y T y p e C o m p o n e n t C o l l e c t i o n O f a n y T y p e g W H h t R N j > < d 2 : K e y   z : R e f = " i 3 2 " / > < d 2 : V a l u e   z : I d = " i 1 1 3 3 6 " > < d 1 p 1 : U U I D > h 7 v 4 1 o F N X f Z 3 < / d 1 p 1 : U U I D > < d 1 p 1 : _ e l e m e n t s > < d 2 : a n y T y p e   z : I d = " i 1 1 3 3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1 3 3 0 " / > < d 1 p 1 : U U I D > z H S M A 3 d 1 s S j p < / d 1 p 1 : U U I D > < d 1 p 1 : _ p r o p e r t i e s   z : I d = " i 1 1 3 3 8 "   i : t y p e = " d 1 p 1 : M D M P r o p e r t i e s " > < d 1 p 1 : P a r e n t   z : R e f = " i 1 1 3 3 7 " / > < d 1 p 1 : U U I D > S q G x b 8 j O H 9 S I < / d 1 p 1 : U U I D > < d 1 p 1 : _ c o n t e x t C o l l e c t i o n s > < d 2 : K e y V a l u e O f a n y T y p e C o m p o n e n t C o l l e c t i o n O f a n y T y p e g W H h t R N j > < d 2 : K e y   z : R e f = " i 3 2 " / > < d 2 : V a l u e   z : I d = " i 1 1 3 3 9 " > < d 1 p 1 : U U I D > w w J k M G u o 2 E S h < / d 1 p 1 : U U I D > < d 1 p 1 : _ e l e m e n t s > < d 2 : a n y T y p e   z : I d = " i 1 1 3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3 7 " / > < d 1 p 1 : U U I D > j I l 6 c R J B L 1 b R < / d 1 p 1 : U U I D > < d 1 p 1 : C o n t a i n e r   z : R e f = " i 1 1 3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 y V v f U 6 I J o T c Q ? S h e e t 1 ! R 3 8 9 8 C 1 : R 3 8 9 9 C 1 / 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3 5 " / > < d 1 p 1 : _ l a b e l s > < d 2 : K e y V a l u e O f s t r i n g a n y T y p e > < d 2 : K e y > L a b e l < / d 2 : K e y > < d 2 : V a l u e   z : I d = " i 1 1 3 4 1 "   i : t y p e = " d 1 p 1 : L a b e l " > < d 1 p 1 : P a r e n t   z : R e f = " i 1 1 3 3 7 " / > < d 1 p 1 : U U I D > E w y H V A H W Z F c L 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4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1 3 3 0 " / > < d 1 p 1 : U U I D > R o B B q K t H 2 H R l < / d 1 p 1 : U U I D > < d 1 p 1 : _ p r o p e r t i e s   z : I d = " i 1 1 3 4 3 "   i : t y p e = " d 1 p 1 : M D M P r o p e r t i e s " > < d 1 p 1 : P a r e n t   z : R e f = " i 1 1 3 4 2 " / > < d 1 p 1 : U U I D > r w u G L 1 N 4 C y D v < / d 1 p 1 : U U I D > < d 1 p 1 : _ c o n t e x t C o l l e c t i o n s > < d 2 : K e y V a l u e O f a n y T y p e C o m p o n e n t C o l l e c t i o n O f a n y T y p e g W H h t R N j > < d 2 : K e y   z : R e f = " i 3 2 " / > < d 2 : V a l u e   z : I d = " i 1 1 3 4 4 " > < d 1 p 1 : U U I D > M g O I G A c R X k F S < / d 1 p 1 : U U I D > < d 1 p 1 : _ e l e m e n t s > < d 2 : a n y T y p e   z : I d = " i 1 1 3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4 2 " / > < d 1 p 1 : U U I D > T m x 0 0 R 6 D U 2 v a < / d 1 p 1 : U U I D > < d 1 p 1 : C o n t a i n e r   z : R e f = " i 1 1 3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 y V v f U 6 I J o T c Q ? S h e e t 1 ! R 3 9 0 0 C 1 : R 3 9 0 1 C 1 / 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3 5 " / > < d 1 p 1 : _ l a b e l s > < d 2 : K e y V a l u e O f s t r i n g a n y T y p e > < d 2 : K e y > L a b e l < / d 2 : K e y > < d 2 : V a l u e   z : I d = " i 1 1 3 4 6 "   i : t y p e = " d 1 p 1 : L a b e l " > < d 1 p 1 : P a r e n t   z : R e f = " i 1 1 3 4 2 " / > < d 1 p 1 : U U I D > U f j y l E I 8 f N 3 s 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3 4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0 9 9 7 " / > < d 1 p 1 : U U I D > T z k F Y S s B S l f 8 < / d 1 p 1 : U U I D > < d 1 p 1 : _ p r o p e r t i e s   z : I d = " i 1 1 3 4 8 "   i : t y p e = " d 1 p 1 : M D M P r o p e r t i e s " > < d 1 p 1 : P a r e n t   z : R e f = " i 1 1 3 4 7 " / > < d 1 p 1 : U U I D > T o c B 1 Y f 1 F 1 s 6 < / d 1 p 1 : U U I D > < d 1 p 1 : _ c o n t e x t C o l l e c t i o n s > < d 2 : K e y V a l u e O f a n y T y p e C o m p o n e n t C o l l e c t i o n O f a n y T y p e g W H h t R N j > < d 2 : K e y   z : R e f = " i 3 2 " / > < d 2 : V a l u e   z : I d = " i 1 1 3 4 9 " > < d 1 p 1 : U U I D > C B 5 L b J 4 Q q b u j < / d 1 p 1 : U U I D > < d 1 p 1 : _ e l e m e n t s > < d 2 : a n y T y p e   z : I d = " i 1 1 3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4 7 " / > < d 1 p 1 : U U I D > D Y F v 2 9 a Y w y w c < / d 1 p 1 : U U I D > < d 1 p 1 : C o n t a i n e r   z : R e f = " i 1 1 3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 y V v f U 6 I J o T c Q ? S h e e t 1 ! R 3 9 0 2 C 1 / 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3 5 1 "   i : t y p e = " d 1 p 1 : L a b e l " > < d 1 p 1 : P a r e n t   z : R e f = " i 1 1 3 4 7 " / > < d 1 p 1 : U U I D > Q s c p x e T x 9 l h C 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5 2 "   i : t y p e = " d 1 p 1 : E l e m e n t s " > < d 1 p 1 : P a r e n t   z : R e f = " i 1 1 3 4 7 " / > < d 1 p 1 : U U I D > n 3 j Z K Y 5 T y L y 5 < / d 1 p 1 : U U I D > < d 1 p 1 : _ c o n t e x t C o l l e c t i o n s > < d 2 : K e y V a l u e O f a n y T y p e C o m p o n e n t C o l l e c t i o n O f a n y T y p e g W H h t R N j > < d 2 : K e y   z : R e f = " i 3 2 " / > < d 2 : V a l u e   z : I d = " i 1 1 3 5 3 " > < d 1 p 1 : U U I D > k K n D l L k U 3 T U f < / d 1 p 1 : U U I D > < d 1 p 1 : _ e l e m e n t s > < d 2 : a n y T y p e   z : I d = " i 1 1 3 5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1 3 4 7 " / > < d 1 p 1 : U U I D > m T 1 4 p L K G v b p o < / d 1 p 1 : U U I D > < d 1 p 1 : _ p r o p e r t i e s   z : I d = " i 1 1 3 5 5 "   i : t y p e = " d 1 p 1 : M D M P r o p e r t i e s " > < d 1 p 1 : P a r e n t   z : R e f = " i 1 1 3 5 4 " / > < d 1 p 1 : U U I D > c a b 9 E N M g 4 1 x z < / d 1 p 1 : U U I D > < d 1 p 1 : _ c o n t e x t C o l l e c t i o n s > < d 2 : K e y V a l u e O f a n y T y p e C o m p o n e n t C o l l e c t i o n O f a n y T y p e g W H h t R N j > < d 2 : K e y   z : R e f = " i 3 2 " / > < d 2 : V a l u e   z : I d = " i 1 1 3 5 6 " > < d 1 p 1 : U U I D > R v n K 6 e u 5 4 1 6 d < / d 1 p 1 : U U I D > < d 1 p 1 : _ e l e m e n t s > < d 2 : a n y T y p e   z : I d = " i 1 1 3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5 4 " / > < d 1 p 1 : U U I D > P u A F b T L P P d o A < / d 1 p 1 : U U I D > < d 1 p 1 : C o n t a i n e r   z : R e f = " i 1 1 3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 y V v f U 6 I J o T c Q ? S h e e t 1 ! R 3 9 0 3 C 1 : R 3 9 0 4 C 1 / 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5 2 " / > < d 1 p 1 : _ l a b e l s > < d 2 : K e y V a l u e O f s t r i n g a n y T y p e > < d 2 : K e y > L a b e l < / d 2 : K e y > < d 2 : V a l u e   z : I d = " i 1 1 3 5 8 "   i : t y p e = " d 1 p 1 : L a b e l " > < d 1 p 1 : P a r e n t   z : R e f = " i 1 1 3 5 4 " / > < d 1 p 1 : U U I D > h Y I z a b S R f 9 E o 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5 9 "   i : t y p e = " d 1 p 1 : E l e m e n t s " > < d 1 p 1 : P a r e n t   z : R e f = " i 1 1 3 5 4 " / > < d 1 p 1 : U U I D > n 1 s n l d C 9 X 6 5 e < / d 1 p 1 : U U I D > < d 1 p 1 : _ c o n t e x t C o l l e c t i o n s > < d 2 : K e y V a l u e O f a n y T y p e C o m p o n e n t C o l l e c t i o n O f a n y T y p e g W H h t R N j > < d 2 : K e y   z : R e f = " i 3 2 " / > < d 2 : V a l u e   z : I d = " i 1 1 3 6 0 " > < d 1 p 1 : U U I D > M 5 l w B K I N m 1 K x < / d 1 p 1 : U U I D > < d 1 p 1 : _ e l e m e n t s > < d 2 : a n y T y p e   z : I d = " i 1 1 3 6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1 3 5 4 " / > < d 1 p 1 : U U I D > Y i f R Z q R C B b A V < / d 1 p 1 : U U I D > < d 1 p 1 : _ p r o p e r t i e s   z : I d = " i 1 1 3 6 2 "   i : t y p e = " d 1 p 1 : M D M P r o p e r t i e s " > < d 1 p 1 : P a r e n t   z : R e f = " i 1 1 3 6 1 " / > < d 1 p 1 : U U I D > l 5 L d P N o O l Q a G < / d 1 p 1 : U U I D > < d 1 p 1 : _ c o n t e x t C o l l e c t i o n s > < d 2 : K e y V a l u e O f a n y T y p e C o m p o n e n t C o l l e c t i o n O f a n y T y p e g W H h t R N j > < d 2 : K e y   z : R e f = " i 3 2 " / > < d 2 : V a l u e   z : I d = " i 1 1 3 6 3 " > < d 1 p 1 : U U I D > T P b R D 1 i q e 7 q V < / d 1 p 1 : U U I D > < d 1 p 1 : _ e l e m e n t s > < d 2 : a n y T y p e   z : I d = " i 1 1 3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6 1 " / > < d 1 p 1 : U U I D > K H F m q h k 2 H m c A < / d 1 p 1 : U U I D > < d 1 p 1 : C o n t a i n e r   z : R e f = " i 1 1 3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 y V v f U 6 I J o T c Q ? S h e e t 1 ! R 3 9 0 5 C 1 : R 3 9 0 6 C 1 / 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5 9 " / > < d 1 p 1 : _ l a b e l s > < d 2 : K e y V a l u e O f s t r i n g a n y T y p e > < d 2 : K e y > L a b e l < / d 2 : K e y > < d 2 : V a l u e   z : I d = " i 1 1 3 6 5 "   i : t y p e = " d 1 p 1 : L a b e l " > < d 1 p 1 : P a r e n t   z : R e f = " i 1 1 3 6 1 " / > < d 1 p 1 : U U I D > w A 1 0 t B m y 4 P w j 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6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1 3 5 4 " / > < d 1 p 1 : U U I D > W N 9 L V Z 8 Z K z Z I < / d 1 p 1 : U U I D > < d 1 p 1 : _ p r o p e r t i e s   z : I d = " i 1 1 3 6 7 "   i : t y p e = " d 1 p 1 : M D M P r o p e r t i e s " > < d 1 p 1 : P a r e n t   z : R e f = " i 1 1 3 6 6 " / > < d 1 p 1 : U U I D > P R r r O t 2 C T 3 s L < / d 1 p 1 : U U I D > < d 1 p 1 : _ c o n t e x t C o l l e c t i o n s > < d 2 : K e y V a l u e O f a n y T y p e C o m p o n e n t C o l l e c t i o n O f a n y T y p e g W H h t R N j > < d 2 : K e y   z : R e f = " i 3 2 " / > < d 2 : V a l u e   z : I d = " i 1 1 3 6 8 " > < d 1 p 1 : U U I D > t 3 M Y 5 7 h w P 1 Q H < / d 1 p 1 : U U I D > < d 1 p 1 : _ e l e m e n t s > < d 2 : a n y T y p e   z : I d = " i 1 1 3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6 6 " / > < d 1 p 1 : U U I D > G C j E r i 9 w y a 8 x < / d 1 p 1 : U U I D > < d 1 p 1 : C o n t a i n e r   z : R e f = " i 1 1 3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 y V v f U 6 I J o T c Q ? S h e e t 1 ! R 3 9 0 7 C 1 : R 3 9 0 8 C 1 / 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5 9 " / > < d 1 p 1 : _ l a b e l s > < d 2 : K e y V a l u e O f s t r i n g a n y T y p e > < d 2 : K e y > L a b e l < / d 2 : K e y > < d 2 : V a l u e   z : I d = " i 1 1 3 7 0 "   i : t y p e = " d 1 p 1 : L a b e l " > < d 1 p 1 : P a r e n t   z : R e f = " i 1 1 3 6 6 " / > < d 1 p 1 : U U I D > l r c z X 5 s H m u I o 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3 7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1 3 4 7 " / > < d 1 p 1 : U U I D > o T P r I H a k O w o q < / d 1 p 1 : U U I D > < d 1 p 1 : _ p r o p e r t i e s   z : I d = " i 1 1 3 7 2 "   i : t y p e = " d 1 p 1 : M D M P r o p e r t i e s " > < d 1 p 1 : P a r e n t   z : R e f = " i 1 1 3 7 1 " / > < d 1 p 1 : U U I D > I 1 b v G n B S Z 3 u w < / d 1 p 1 : U U I D > < d 1 p 1 : _ c o n t e x t C o l l e c t i o n s > < d 2 : K e y V a l u e O f a n y T y p e C o m p o n e n t C o l l e c t i o n O f a n y T y p e g W H h t R N j > < d 2 : K e y   z : R e f = " i 3 2 " / > < d 2 : V a l u e   z : I d = " i 1 1 3 7 3 " > < d 1 p 1 : U U I D > R L 6 J F q v b B j j L < / d 1 p 1 : U U I D > < d 1 p 1 : _ e l e m e n t s > < d 2 : a n y T y p e   z : I d = " i 1 1 3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7 1 " / > < d 1 p 1 : U U I D > I x W w 4 6 Y c 4 Z N E < / d 1 p 1 : U U I D > < d 1 p 1 : C o n t a i n e r   z : R e f = " i 1 1 3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 y V v f U 6 I J o T c Q ? S h e e t 1 ! R 3 9 0 9 C 1 : R 3 9 1 0 C 1 / 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5 2 " / > < d 1 p 1 : _ l a b e l s > < d 2 : K e y V a l u e O f s t r i n g a n y T y p e > < d 2 : K e y > L a b e l < / d 2 : K e y > < d 2 : V a l u e   z : I d = " i 1 1 3 7 5 "   i : t y p e = " d 1 p 1 : L a b e l " > < d 1 p 1 : P a r e n t   z : R e f = " i 1 1 3 7 1 " / > < d 1 p 1 : U U I D > Q D e X 9 K X 7 C w c M 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7 6 "   i : t y p e = " d 1 p 1 : E l e m e n t s " > < d 1 p 1 : P a r e n t   z : R e f = " i 1 1 3 7 1 " / > < d 1 p 1 : U U I D > o S Q M J 2 m y h Y B J < / d 1 p 1 : U U I D > < d 1 p 1 : _ c o n t e x t C o l l e c t i o n s > < d 2 : K e y V a l u e O f a n y T y p e C o m p o n e n t C o l l e c t i o n O f a n y T y p e g W H h t R N j > < d 2 : K e y   z : R e f = " i 3 2 " / > < d 2 : V a l u e   z : I d = " i 1 1 3 7 7 " > < d 1 p 1 : U U I D > z H C z G 1 U H t X 4 1 < / d 1 p 1 : U U I D > < d 1 p 1 : _ e l e m e n t s > < d 2 : a n y T y p e   z : I d = " i 1 1 3 7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1 3 7 1 " / > < d 1 p 1 : U U I D > s O b W J 1 I 8 J y R B < / d 1 p 1 : U U I D > < d 1 p 1 : _ p r o p e r t i e s   z : I d = " i 1 1 3 7 9 "   i : t y p e = " d 1 p 1 : M D M P r o p e r t i e s " > < d 1 p 1 : P a r e n t   z : R e f = " i 1 1 3 7 8 " / > < d 1 p 1 : U U I D > b x p n 0 7 s P T x u f < / d 1 p 1 : U U I D > < d 1 p 1 : _ c o n t e x t C o l l e c t i o n s > < d 2 : K e y V a l u e O f a n y T y p e C o m p o n e n t C o l l e c t i o n O f a n y T y p e g W H h t R N j > < d 2 : K e y   z : R e f = " i 3 2 " / > < d 2 : V a l u e   z : I d = " i 1 1 3 8 0 " > < d 1 p 1 : U U I D > f 0 r H p i w m S P k T < / d 1 p 1 : U U I D > < d 1 p 1 : _ e l e m e n t s > < d 2 : a n y T y p e   z : I d = " i 1 1 3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7 8 " / > < d 1 p 1 : U U I D > O Q Y c f S 1 5 7 2 n S < / d 1 p 1 : U U I D > < d 1 p 1 : C o n t a i n e r   z : R e f = " i 1 1 3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 y V v f U 6 I J o T c Q ? S h e e t 1 ! R 3 9 1 1 C 1 : R 3 9 1 2 C 1 / 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7 6 " / > < d 1 p 1 : _ l a b e l s > < d 2 : K e y V a l u e O f s t r i n g a n y T y p e > < d 2 : K e y > L a b e l < / d 2 : K e y > < d 2 : V a l u e   z : I d = " i 1 1 3 8 2 "   i : t y p e = " d 1 p 1 : L a b e l " > < d 1 p 1 : P a r e n t   z : R e f = " i 1 1 3 7 8 " / > < d 1 p 1 : U U I D > m A y M n e C L 1 B g z 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8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1 3 7 1 " / > < d 1 p 1 : U U I D > d K 1 F i 4 A x A Z h X < / d 1 p 1 : U U I D > < d 1 p 1 : _ p r o p e r t i e s   z : I d = " i 1 1 3 8 4 "   i : t y p e = " d 1 p 1 : M D M P r o p e r t i e s " > < d 1 p 1 : P a r e n t   z : R e f = " i 1 1 3 8 3 " / > < d 1 p 1 : U U I D > A I m D 1 U 1 X D 1 J F < / d 1 p 1 : U U I D > < d 1 p 1 : _ c o n t e x t C o l l e c t i o n s > < d 2 : K e y V a l u e O f a n y T y p e C o m p o n e n t C o l l e c t i o n O f a n y T y p e g W H h t R N j > < d 2 : K e y   z : R e f = " i 3 2 " / > < d 2 : V a l u e   z : I d = " i 1 1 3 8 5 " > < d 1 p 1 : U U I D > N Q x X o m x R M W V k < / d 1 p 1 : U U I D > < d 1 p 1 : _ e l e m e n t s > < d 2 : a n y T y p e   z : I d = " i 1 1 3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8 3 " / > < d 1 p 1 : U U I D > e P u B 5 z h v M Y G g < / d 1 p 1 : U U I D > < d 1 p 1 : C o n t a i n e r   z : R e f = " i 1 1 3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 y V v f U 6 I J o T c Q ? S h e e t 1 ! R 3 9 1 3 C 1 : R 3 9 1 4 C 1 / 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7 6 " / > < d 1 p 1 : _ l a b e l s > < d 2 : K e y V a l u e O f s t r i n g a n y T y p e > < d 2 : K e y > L a b e l < / d 2 : K e y > < d 2 : V a l u e   z : I d = " i 1 1 3 8 7 "   i : t y p e = " d 1 p 1 : L a b e l " > < d 1 p 1 : P a r e n t   z : R e f = " i 1 1 3 8 3 " / > < d 1 p 1 : U U I D > C V Z N o t v U e a D K 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3 8 8 "   i : t y p e = " d 1 p 1 : V a r i a b l e " > < d 1 p 1 : N a m e > F 3 0 < / d 1 p 1 : N a m e > < d 1 p 1 : O b j e c t T y p e > V a r i a b l e < / d 1 p 1 : O b j e c t T y p e > < d 1 p 1 : P a r e n t   z : R e f = " i 4 1 " / > < d 1 p 1 : U U I D > k C 7 1 v i j k 2 Y b T < / d 1 p 1 : U U I D > < d 1 p 1 : C o n t a i n e r   z : R e f = " i 4 7 " / > < d 1 p 1 : _ l a b e l s > < d 2 : K e y V a l u e O f s t r i n g a n y T y p e > < d 2 : K e y > L a b e l < / d 2 : K e y > < d 2 : V a l u e   z : I d = " i 1 1 3 8 9 "   i : t y p e = " d 1 p 1 : L a b e l " > < d 1 p 1 : P a r e n t   z : R e f = " i 1 1 3 8 8 " / > < d 1 p 1 : U U I D > v S T 1 j U v t l J R q 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 F 3 0 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9 0 "   i : t y p e = " d 1 p 1 : E l e m e n t s " > < d 1 p 1 : P a r e n t   z : R e f = " i 1 1 3 8 8 " / > < d 1 p 1 : U U I D > g 0 o R R 8 0 G i w K f < / d 1 p 1 : U U I D > < d 1 p 1 : _ c o n t e x t C o l l e c t i o n s > < d 2 : K e y V a l u e O f a n y T y p e C o m p o n e n t C o l l e c t i o n O f a n y T y p e g W H h t R N j > < d 2 : K e y   z : R e f = " i 3 2 " / > < d 2 : V a l u e   z : I d = " i 1 1 3 9 1 " > < d 1 p 1 : U U I D > o D k Y 8 3 R C j U m v < / d 1 p 1 : U U I D > < d 1 p 1 : _ e l e m e n t s > < d 2 : a n y T y p e   z : I d = " i 1 1 3 9 2 "   i : t y p e = " d 1 p 1 : E l e m e n t " > < d 1 p 1 : N a m e > B a s e < / d 1 p 1 : N a m e > < d 1 p 1 : O b j e c t T y p e > E l e m e n t < / d 1 p 1 : O b j e c t T y p e > < d 1 p 1 : P a r e n t   z : R e f = " i 1 1 3 8 8 " / > < d 1 p 1 : U U I D > b 8 1 e y d Q w A c d D < / d 1 p 1 : U U I D > < d 1 p 1 : _ p r o p e r t i e s   z : I d = " i 1 1 3 9 3 "   i : t y p e = " d 1 p 1 : M D M P r o p e r t i e s " > < d 1 p 1 : P a r e n t   z : R e f = " i 1 1 3 9 2 " / > < d 1 p 1 : U U I D > F 2 S H h 4 e 0 l 5 M G < / d 1 p 1 : U U I D > < d 1 p 1 : _ c o n t e x t C o l l e c t i o n s > < d 2 : K e y V a l u e O f a n y T y p e C o m p o n e n t C o l l e c t i o n O f a n y T y p e g W H h t R N j > < d 2 : K e y   z : R e f = " i 3 2 " / > < d 2 : V a l u e   z : I d = " i 1 1 3 9 4 " > < d 1 p 1 : U U I D > M H e i L K M 0 9 P X l < / d 1 p 1 : U U I D > < d 1 p 1 : _ e l e m e n t s > < d 2 : a n y T y p e   z : I d = " i 1 1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9 2 " / > < d 1 p 1 : U U I D > Y w O i k b r y g 7 o N < / d 1 p 1 : U U I D > < d 1 p 1 : C o n t a i n e r   z : R e f = " i 1 1 3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3 9 6 "   i : t y p e = " d 1 p 1 : L a b e l " > < d 1 p 1 : P a r e n t   z : R e f = " i 1 1 3 9 2 " / > < d 1 p 1 : U U I D > Y R 5 I 1 f q U l g z 0 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3 9 7 "   i : t y p e = " d 1 p 1 : E l e m e n t " > < d 1 p 1 : N a m e > T o t a l < / d 1 p 1 : N a m e > < d 1 p 1 : O b j e c t T y p e > E l e m e n t < / d 1 p 1 : O b j e c t T y p e > < d 1 p 1 : P a r e n t   z : R e f = " i 1 1 3 8 8 " / > < d 1 p 1 : U U I D > d t N A l G f v 1 o 8 O < / d 1 p 1 : U U I D > < d 1 p 1 : _ p r o p e r t i e s   z : I d = " i 1 1 3 9 8 "   i : t y p e = " d 1 p 1 : M D M P r o p e r t i e s " > < d 1 p 1 : P a r e n t   z : R e f = " i 1 1 3 9 7 " / > < d 1 p 1 : U U I D > E u x n 4 L D 2 f s o v < / d 1 p 1 : U U I D > < d 1 p 1 : _ c o n t e x t C o l l e c t i o n s > < d 2 : K e y V a l u e O f a n y T y p e C o m p o n e n t C o l l e c t i o n O f a n y T y p e g W H h t R N j > < d 2 : K e y   z : R e f = " i 3 2 " / > < d 2 : V a l u e   z : I d = " i 1 1 3 9 9 " > < d 1 p 1 : U U I D > j 6 Q K P Z k R e Q X 6 < / d 1 p 1 : U U I D > < d 1 p 1 : _ e l e m e n t s > < d 2 : a n y T y p e   z : I d = " i 1 1 4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9 7 " / > < d 1 p 1 : U U I D > U e J Y 8 c t j t I d 1 < / d 1 p 1 : U U I D > < d 1 p 1 : C o n t a i n e r   z : R e f = " i 1 1 3 9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4 0 1 "   i : t y p e = " d 1 p 1 : L a b e l " > < d 1 p 1 : P a r e n t   z : R e f = " i 1 1 3 9 7 " / > < d 1 p 1 : U U I D > y V 8 k D k s 0 S s a 6 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0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1 3 8 8 " / > < d 1 p 1 : U U I D > N 2 O s I x B z o q Y B < / d 1 p 1 : U U I D > < d 1 p 1 : _ p r o p e r t i e s   z : I d = " i 1 1 4 0 3 "   i : t y p e = " d 1 p 1 : M D M P r o p e r t i e s " > < d 1 p 1 : P a r e n t   z : R e f = " i 1 1 4 0 2 " / > < d 1 p 1 : U U I D > h D 1 V 3 w t d l A C t < / d 1 p 1 : U U I D > < d 1 p 1 : _ c o n t e x t C o l l e c t i o n s > < d 2 : K e y V a l u e O f a n y T y p e C o m p o n e n t C o l l e c t i o n O f a n y T y p e g W H h t R N j > < d 2 : K e y   z : R e f = " i 3 2 " / > < d 2 : V a l u e   z : I d = " i 1 1 4 0 4 " > < d 1 p 1 : U U I D > R G q d U w n z X 0 P b < / d 1 p 1 : U U I D > < d 1 p 1 : _ e l e m e n t s > < d 2 : a n y T y p e   z : I d = " i 1 1 4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0 2 " / > < d 1 p 1 : U U I D > B p 1 C 8 E B i e a g M < / d 1 p 1 : U U I D > < d 1 p 1 : C o n t a i n e r   z : R e f = " i 1 1 4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 c J K s X o o E X s z R ? S h e e t 1 ! R 3 9 2 0 C 1 / 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4 0 6 "   i : t y p e = " d 1 p 1 : L a b e l " > < d 1 p 1 : P a r e n t   z : R e f = " i 1 1 4 0 2 " / > < d 1 p 1 : U U I D > b 4 1 8 1 7 K S 6 7 H T 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0 7 "   i : t y p e = " d 1 p 1 : E l e m e n t s " > < d 1 p 1 : P a r e n t   z : R e f = " i 1 1 4 0 2 " / > < d 1 p 1 : U U I D > u y 7 N D P P 4 K s e P < / d 1 p 1 : U U I D > < d 1 p 1 : _ c o n t e x t C o l l e c t i o n s > < d 2 : K e y V a l u e O f a n y T y p e C o m p o n e n t C o l l e c t i o n O f a n y T y p e g W H h t R N j > < d 2 : K e y   z : R e f = " i 3 2 " / > < d 2 : V a l u e   z : I d = " i 1 1 4 0 8 " > < d 1 p 1 : U U I D > w k y S P l w z C e y U < / d 1 p 1 : U U I D > < d 1 p 1 : _ e l e m e n t s > < d 2 : a n y T y p e   z : I d = " i 1 1 4 0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1 4 0 2 " / > < d 1 p 1 : U U I D > q y v Y b d 1 v P a l I < / d 1 p 1 : U U I D > < d 1 p 1 : _ p r o p e r t i e s   z : I d = " i 1 1 4 1 0 "   i : t y p e = " d 1 p 1 : M D M P r o p e r t i e s " > < d 1 p 1 : P a r e n t   z : R e f = " i 1 1 4 0 9 " / > < d 1 p 1 : U U I D > b P X s i 3 V Y c b D 1 < / d 1 p 1 : U U I D > < d 1 p 1 : _ c o n t e x t C o l l e c t i o n s > < d 2 : K e y V a l u e O f a n y T y p e C o m p o n e n t C o l l e c t i o n O f a n y T y p e g W H h t R N j > < d 2 : K e y   z : R e f = " i 3 2 " / > < d 2 : V a l u e   z : I d = " i 1 1 4 1 1 " > < d 1 p 1 : U U I D > o Q P 6 g o e y z b T O < / d 1 p 1 : U U I D > < d 1 p 1 : _ e l e m e n t s > < d 2 : a n y T y p e   z : I d = " i 1 1 4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0 9 " / > < d 1 p 1 : U U I D > u q f h 8 e P 5 k d 6 F < / d 1 p 1 : U U I D > < d 1 p 1 : C o n t a i n e r   z : R e f = " i 1 1 4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 c J K s X o o E X s z R ? S h e e t 1 ! R 3 9 2 1 C 1 : R 3 9 2 2 C 1 / 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1 3 "   i : t y p e = " d 1 p 1 : L a b e l " > < d 1 p 1 : P a r e n t   z : R e f = " i 1 1 4 0 9 " / > < d 1 p 1 : U U I D > K w 2 d H X D g 9 p J v 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1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1 4 0 2 " / > < d 1 p 1 : U U I D > i i h g q 2 n K g R 6 e < / d 1 p 1 : U U I D > < d 1 p 1 : _ p r o p e r t i e s   z : I d = " i 1 1 4 1 5 "   i : t y p e = " d 1 p 1 : M D M P r o p e r t i e s " > < d 1 p 1 : P a r e n t   z : R e f = " i 1 1 4 1 4 " / > < d 1 p 1 : U U I D > U 4 R d e 1 8 l m A P t < / d 1 p 1 : U U I D > < d 1 p 1 : _ c o n t e x t C o l l e c t i o n s > < d 2 : K e y V a l u e O f a n y T y p e C o m p o n e n t C o l l e c t i o n O f a n y T y p e g W H h t R N j > < d 2 : K e y   z : R e f = " i 3 2 " / > < d 2 : V a l u e   z : I d = " i 1 1 4 1 6 " > < d 1 p 1 : U U I D > q F B 0 5 t Y F 5 I y 2 < / d 1 p 1 : U U I D > < d 1 p 1 : _ e l e m e n t s > < d 2 : a n y T y p e   z : I d = " i 1 1 4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1 4 " / > < d 1 p 1 : U U I D > U z Z 7 L I S T T K i l < / d 1 p 1 : U U I D > < d 1 p 1 : C o n t a i n e r   z : R e f = " i 1 1 4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 c J K s X o o E X s z R ? S h e e t 1 ! R 3 9 2 3 C 1 : R 3 9 2 4 C 1 / 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1 8 "   i : t y p e = " d 1 p 1 : L a b e l " > < d 1 p 1 : P a r e n t   z : R e f = " i 1 1 4 1 4 " / > < d 1 p 1 : U U I D > I r X P 3 8 i 4 0 X q 0 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1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1 4 0 2 " / > < d 1 p 1 : U U I D > c e T c o h a y h A 1 V < / d 1 p 1 : U U I D > < d 1 p 1 : _ p r o p e r t i e s   z : I d = " i 1 1 4 2 0 "   i : t y p e = " d 1 p 1 : M D M P r o p e r t i e s " > < d 1 p 1 : P a r e n t   z : R e f = " i 1 1 4 1 9 " / > < d 1 p 1 : U U I D > T A T 7 d t n 3 b x s 3 < / d 1 p 1 : U U I D > < d 1 p 1 : _ c o n t e x t C o l l e c t i o n s > < d 2 : K e y V a l u e O f a n y T y p e C o m p o n e n t C o l l e c t i o n O f a n y T y p e g W H h t R N j > < d 2 : K e y   z : R e f = " i 3 2 " / > < d 2 : V a l u e   z : I d = " i 1 1 4 2 1 " > < d 1 p 1 : U U I D > Y Z 9 2 E 2 K Q H a F q < / d 1 p 1 : U U I D > < d 1 p 1 : _ e l e m e n t s > < d 2 : a n y T y p e   z : I d = " i 1 1 4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1 9 " / > < d 1 p 1 : U U I D > X B Z d t 5 Z p h a d 5 < / d 1 p 1 : U U I D > < d 1 p 1 : C o n t a i n e r   z : R e f = " i 1 1 4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 c J K s X o o E X s z R ? S h e e t 1 ! R 3 9 2 5 C 1 : R 3 9 2 6 C 1 / 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2 3 "   i : t y p e = " d 1 p 1 : L a b e l " > < d 1 p 1 : P a r e n t   z : R e f = " i 1 1 4 1 9 " / > < d 1 p 1 : U U I D > Y B J R f G 1 J 0 C N k 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2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1 4 0 2 " / > < d 1 p 1 : U U I D > U z H q r y d H E x S 1 < / d 1 p 1 : U U I D > < d 1 p 1 : _ p r o p e r t i e s   z : I d = " i 1 1 4 2 5 "   i : t y p e = " d 1 p 1 : M D M P r o p e r t i e s " > < d 1 p 1 : P a r e n t   z : R e f = " i 1 1 4 2 4 " / > < d 1 p 1 : U U I D > V b n M g 4 b m G f f x < / d 1 p 1 : U U I D > < d 1 p 1 : _ c o n t e x t C o l l e c t i o n s > < d 2 : K e y V a l u e O f a n y T y p e C o m p o n e n t C o l l e c t i o n O f a n y T y p e g W H h t R N j > < d 2 : K e y   z : R e f = " i 3 2 " / > < d 2 : V a l u e   z : I d = " i 1 1 4 2 6 " > < d 1 p 1 : U U I D > H a P b 9 S e 6 5 o f b < / d 1 p 1 : U U I D > < d 1 p 1 : _ e l e m e n t s > < d 2 : a n y T y p e   z : I d = " i 1 1 4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2 4 " / > < d 1 p 1 : U U I D > Q J L f X C X C 5 D c o < / d 1 p 1 : U U I D > < d 1 p 1 : C o n t a i n e r   z : R e f = " i 1 1 4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 c J K s X o o E X s z R ? S h e e t 1 ! R 3 9 2 7 C 1 : R 3 9 2 8 C 1 / 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2 8 "   i : t y p e = " d 1 p 1 : L a b e l " > < d 1 p 1 : P a r e n t   z : R e f = " i 1 1 4 2 4 " / > < d 1 p 1 : U U I D > y A l 1 h p B r u R c b 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2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1 4 0 2 " / > < d 1 p 1 : U U I D > g a z R W L C 3 i W q R < / d 1 p 1 : U U I D > < d 1 p 1 : _ p r o p e r t i e s   z : I d = " i 1 1 4 3 0 "   i : t y p e = " d 1 p 1 : M D M P r o p e r t i e s " > < d 1 p 1 : P a r e n t   z : R e f = " i 1 1 4 2 9 " / > < d 1 p 1 : U U I D > M 7 u M 9 e j 6 h m U S < / d 1 p 1 : U U I D > < d 1 p 1 : _ c o n t e x t C o l l e c t i o n s > < d 2 : K e y V a l u e O f a n y T y p e C o m p o n e n t C o l l e c t i o n O f a n y T y p e g W H h t R N j > < d 2 : K e y   z : R e f = " i 3 2 " / > < d 2 : V a l u e   z : I d = " i 1 1 4 3 1 " > < d 1 p 1 : U U I D > k 7 q P 5 h A w 5 L 1 W < / d 1 p 1 : U U I D > < d 1 p 1 : _ e l e m e n t s > < d 2 : a n y T y p e   z : I d = " i 1 1 4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2 9 " / > < d 1 p 1 : U U I D > m 5 O D I c 1 F 7 m M B < / d 1 p 1 : U U I D > < d 1 p 1 : C o n t a i n e r   z : R e f = " i 1 1 4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 c J K s X o o E X s z R ? S h e e t 1 ! R 3 9 2 9 C 1 : R 3 9 3 0 C 1 / 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3 3 "   i : t y p e = " d 1 p 1 : L a b e l " > < d 1 p 1 : P a r e n t   z : R e f = " i 1 1 4 2 9 " / > < d 1 p 1 : U U I D > X Z w X G D 7 m U U Z U 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3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1 4 0 2 " / > < d 1 p 1 : U U I D > G O k j 6 x T n 7 f S h < / d 1 p 1 : U U I D > < d 1 p 1 : _ p r o p e r t i e s   z : I d = " i 1 1 4 3 5 "   i : t y p e = " d 1 p 1 : M D M P r o p e r t i e s " > < d 1 p 1 : P a r e n t   z : R e f = " i 1 1 4 3 4 " / > < d 1 p 1 : U U I D > c S 7 c E j 3 s 0 1 y a < / d 1 p 1 : U U I D > < d 1 p 1 : _ c o n t e x t C o l l e c t i o n s > < d 2 : K e y V a l u e O f a n y T y p e C o m p o n e n t C o l l e c t i o n O f a n y T y p e g W H h t R N j > < d 2 : K e y   z : R e f = " i 3 2 " / > < d 2 : V a l u e   z : I d = " i 1 1 4 3 6 " > < d 1 p 1 : U U I D > T H G Z D r s D F Y d D < / d 1 p 1 : U U I D > < d 1 p 1 : _ e l e m e n t s > < d 2 : a n y T y p e   z : I d = " i 1 1 4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3 4 " / > < d 1 p 1 : U U I D > N f y E v P V F w o r o < / d 1 p 1 : U U I D > < d 1 p 1 : C o n t a i n e r   z : R e f = " i 1 1 4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 c J K s X o o E X s z R ? S h e e t 1 ! R 3 9 3 1 C 1 : R 3 9 3 2 C 1 / 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3 8 "   i : t y p e = " d 1 p 1 : L a b e l " > < d 1 p 1 : P a r e n t   z : R e f = " i 1 1 4 3 4 " / > < d 1 p 1 : U U I D > A d x L n A M 7 G P s 7 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4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1 3 8 8 " / > < d 1 p 1 : U U I D > g A R Y A 3 x v 1 1 J A < / d 1 p 1 : U U I D > < d 1 p 1 : _ p r o p e r t i e s   z : I d = " i 1 1 4 4 0 "   i : t y p e = " d 1 p 1 : M D M P r o p e r t i e s " > < d 1 p 1 : P a r e n t   z : R e f = " i 1 1 4 3 9 " / > < d 1 p 1 : U U I D > d j s X R L h 2 I y r A < / d 1 p 1 : U U I D > < d 1 p 1 : _ c o n t e x t C o l l e c t i o n s > < d 2 : K e y V a l u e O f a n y T y p e C o m p o n e n t C o l l e c t i o n O f a n y T y p e g W H h t R N j > < d 2 : K e y   z : R e f = " i 3 2 " / > < d 2 : V a l u e   z : I d = " i 1 1 4 4 1 " > < d 1 p 1 : U U I D > S c C R 3 I 6 K z 4 L j < / d 1 p 1 : U U I D > < d 1 p 1 : _ e l e m e n t s > < d 2 : a n y T y p e   z : I d = " i 1 1 4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3 9 " / > < d 1 p 1 : U U I D > n z 6 k i t p u b c 0 e < / d 1 p 1 : U U I D > < d 1 p 1 : C o n t a i n e r   z : R e f = " i 1 1 4 4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 c J K s X o o E X s z R ? S h e e t 1 ! R 3 9 3 3 C 1 / 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4 4 3 "   i : t y p e = " d 1 p 1 : L a b e l " > < d 1 p 1 : P a r e n t   z : R e f = " i 1 1 4 3 9 " / > < d 1 p 1 : U U I D > d m n g Y B W I U w 9 X 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4 4 "   i : t y p e = " d 1 p 1 : E l e m e n t s " > < d 1 p 1 : P a r e n t   z : R e f = " i 1 1 4 3 9 " / > < d 1 p 1 : U U I D > I I 1 h K Y l K P n c B < / d 1 p 1 : U U I D > < d 1 p 1 : _ c o n t e x t C o l l e c t i o n s > < d 2 : K e y V a l u e O f a n y T y p e C o m p o n e n t C o l l e c t i o n O f a n y T y p e g W H h t R N j > < d 2 : K e y   z : R e f = " i 3 2 " / > < d 2 : V a l u e   z : I d = " i 1 1 4 4 5 " > < d 1 p 1 : U U I D > V E c c I M k a D a O 2 < / d 1 p 1 : U U I D > < d 1 p 1 : _ e l e m e n t s > < d 2 : a n y T y p e   z : I d = " i 1 1 4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1 4 3 9 " / > < d 1 p 1 : U U I D > A P k e S 8 v j y j j 3 < / d 1 p 1 : U U I D > < d 1 p 1 : _ p r o p e r t i e s   z : I d = " i 1 1 4 4 7 "   i : t y p e = " d 1 p 1 : M D M P r o p e r t i e s " > < d 1 p 1 : P a r e n t   z : R e f = " i 1 1 4 4 6 " / > < d 1 p 1 : U U I D > z U x 4 2 m 4 c z x t T < / d 1 p 1 : U U I D > < d 1 p 1 : _ c o n t e x t C o l l e c t i o n s > < d 2 : K e y V a l u e O f a n y T y p e C o m p o n e n t C o l l e c t i o n O f a n y T y p e g W H h t R N j > < d 2 : K e y   z : R e f = " i 3 2 " / > < d 2 : V a l u e   z : I d = " i 1 1 4 4 8 " > < d 1 p 1 : U U I D > L D L n r h z p X I n c < / d 1 p 1 : U U I D > < d 1 p 1 : _ e l e m e n t s > < d 2 : a n y T y p e   z : I d = " i 1 1 4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4 6 " / > < d 1 p 1 : U U I D > M 6 T a J 6 k 3 m i S k < / d 1 p 1 : U U I D > < d 1 p 1 : C o n t a i n e r   z : R e f = " i 1 1 4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 c J K s X o o E X s z R ? S h e e t 1 ! R 3 9 3 4 C 1 : R 3 9 3 5 C 1 / 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4 4 " / > < d 1 p 1 : _ l a b e l s > < d 2 : K e y V a l u e O f s t r i n g a n y T y p e > < d 2 : K e y > L a b e l < / d 2 : K e y > < d 2 : V a l u e   z : I d = " i 1 1 4 5 0 "   i : t y p e = " d 1 p 1 : L a b e l " > < d 1 p 1 : P a r e n t   z : R e f = " i 1 1 4 4 6 " / > < d 1 p 1 : U U I D > W 2 1 V A a j 2 g j a j 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4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1 4 3 9 " / > < d 1 p 1 : U U I D > E O j Q 2 1 t f H e i J < / d 1 p 1 : U U I D > < d 1 p 1 : _ p r o p e r t i e s   z : I d = " i 1 1 4 5 2 "   i : t y p e = " d 1 p 1 : M D M P r o p e r t i e s " > < d 1 p 1 : P a r e n t   z : R e f = " i 1 1 4 5 1 " / > < d 1 p 1 : U U I D > S B S N 9 u v 7 G n W e < / d 1 p 1 : U U I D > < d 1 p 1 : _ c o n t e x t C o l l e c t i o n s > < d 2 : K e y V a l u e O f a n y T y p e C o m p o n e n t C o l l e c t i o n O f a n y T y p e g W H h t R N j > < d 2 : K e y   z : R e f = " i 3 2 " / > < d 2 : V a l u e   z : I d = " i 1 1 4 5 3 " > < d 1 p 1 : U U I D > b B C 4 n L H 1 s U q 4 < / d 1 p 1 : U U I D > < d 1 p 1 : _ e l e m e n t s > < d 2 : a n y T y p e   z : I d = " i 1 1 4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5 1 " / > < d 1 p 1 : U U I D > P f S 2 N 0 s q v m R q < / d 1 p 1 : U U I D > < d 1 p 1 : C o n t a i n e r   z : R e f = " i 1 1 4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 c J K s X o o E X s z R ? S h e e t 1 ! R 3 9 3 6 C 1 : R 3 9 3 7 C 1 / 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4 4 " / > < d 1 p 1 : _ l a b e l s > < d 2 : K e y V a l u e O f s t r i n g a n y T y p e > < d 2 : K e y > L a b e l < / d 2 : K e y > < d 2 : V a l u e   z : I d = " i 1 1 4 5 5 "   i : t y p e = " d 1 p 1 : L a b e l " > < d 1 p 1 : P a r e n t   z : R e f = " i 1 1 4 5 1 " / > < d 1 p 1 : U U I D > Y t R h C 9 B 6 T s X S 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5 6 "   i : t y p e = " d 1 p 1 : E l e m e n t s " > < d 1 p 1 : P a r e n t   z : R e f = " i 1 1 4 5 1 " / > < d 1 p 1 : U U I D > x N X u 6 Q k X t d 7 z < / d 1 p 1 : U U I D > < d 1 p 1 : _ c o n t e x t C o l l e c t i o n s > < d 2 : K e y V a l u e O f a n y T y p e C o m p o n e n t C o l l e c t i o n O f a n y T y p e g W H h t R N j > < d 2 : K e y   z : R e f = " i 3 2 " / > < d 2 : V a l u e   z : I d = " i 1 1 4 5 7 " > < d 1 p 1 : U U I D > v x Q G D J e I T k S p < / d 1 p 1 : U U I D > < d 1 p 1 : _ e l e m e n t s > < d 2 : a n y T y p e   z : I d = " i 1 1 4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1 4 5 1 " / > < d 1 p 1 : U U I D > Y 9 j 2 4 K a e v s T 1 < / d 1 p 1 : U U I D > < d 1 p 1 : _ p r o p e r t i e s   z : I d = " i 1 1 4 5 9 "   i : t y p e = " d 1 p 1 : M D M P r o p e r t i e s " > < d 1 p 1 : P a r e n t   z : R e f = " i 1 1 4 5 8 " / > < d 1 p 1 : U U I D > L m q n X p W m k z 3 I < / d 1 p 1 : U U I D > < d 1 p 1 : _ c o n t e x t C o l l e c t i o n s > < d 2 : K e y V a l u e O f a n y T y p e C o m p o n e n t C o l l e c t i o n O f a n y T y p e g W H h t R N j > < d 2 : K e y   z : R e f = " i 3 2 " / > < d 2 : V a l u e   z : I d = " i 1 1 4 6 0 " > < d 1 p 1 : U U I D > u p Q b a c 2 B W Y 5 e < / d 1 p 1 : U U I D > < d 1 p 1 : _ e l e m e n t s > < d 2 : a n y T y p e   z : I d = " i 1 1 4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5 8 " / > < d 1 p 1 : U U I D > X 1 u Q 5 r u 4 u X r B < / d 1 p 1 : U U I D > < d 1 p 1 : C o n t a i n e r   z : R e f = " i 1 1 4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 c J K s X o o E X s z R ? S h e e t 1 ! R 3 9 3 8 C 1 : R 3 9 3 9 C 1 / 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6 2 "   i : t y p e = " d 1 p 1 : L a b e l " > < d 1 p 1 : P a r e n t   z : R e f = " i 1 1 4 5 8 " / > < d 1 p 1 : U U I D > W K B I R 3 i M e Y 8 F 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1 4 5 1 " / > < d 1 p 1 : U U I D > v Z N V 4 C 0 a K a 1 b < / d 1 p 1 : U U I D > < d 1 p 1 : _ p r o p e r t i e s   z : I d = " i 1 1 4 6 4 "   i : t y p e = " d 1 p 1 : M D M P r o p e r t i e s " > < d 1 p 1 : P a r e n t   z : R e f = " i 1 1 4 6 3 " / > < d 1 p 1 : U U I D > a e e C 7 E U d m K 8 j < / d 1 p 1 : U U I D > < d 1 p 1 : _ c o n t e x t C o l l e c t i o n s > < d 2 : K e y V a l u e O f a n y T y p e C o m p o n e n t C o l l e c t i o n O f a n y T y p e g W H h t R N j > < d 2 : K e y   z : R e f = " i 3 2 " / > < d 2 : V a l u e   z : I d = " i 1 1 4 6 5 " > < d 1 p 1 : U U I D > d R P T v P T 0 q L L e < / d 1 p 1 : U U I D > < d 1 p 1 : _ e l e m e n t s > < d 2 : a n y T y p e   z : I d = " i 1 1 4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6 3 " / > < d 1 p 1 : U U I D > w F q 3 F 8 Z h 8 O 4 6 < / d 1 p 1 : U U I D > < d 1 p 1 : C o n t a i n e r   z : R e f = " i 1 1 4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 c J K s X o o E X s z R ? S h e e t 1 ! R 3 9 4 0 C 1 : R 3 9 4 1 C 1 / 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6 7 "   i : t y p e = " d 1 p 1 : L a b e l " > < d 1 p 1 : P a r e n t   z : R e f = " i 1 1 4 6 3 " / > < d 1 p 1 : U U I D > f K 8 X y o 3 B S l S b 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1 4 5 1 " / > < d 1 p 1 : U U I D > T m 9 D 5 c K u v c Y X < / d 1 p 1 : U U I D > < d 1 p 1 : _ p r o p e r t i e s   z : I d = " i 1 1 4 6 9 "   i : t y p e = " d 1 p 1 : M D M P r o p e r t i e s " > < d 1 p 1 : P a r e n t   z : R e f = " i 1 1 4 6 8 " / > < d 1 p 1 : U U I D > y z E R E c 1 R 4 L s p < / d 1 p 1 : U U I D > < d 1 p 1 : _ c o n t e x t C o l l e c t i o n s > < d 2 : K e y V a l u e O f a n y T y p e C o m p o n e n t C o l l e c t i o n O f a n y T y p e g W H h t R N j > < d 2 : K e y   z : R e f = " i 3 2 " / > < d 2 : V a l u e   z : I d = " i 1 1 4 7 0 " > < d 1 p 1 : U U I D > X a K e D 1 V U S 9 H 2 < / d 1 p 1 : U U I D > < d 1 p 1 : _ e l e m e n t s > < d 2 : a n y T y p e   z : I d = " i 1 1 4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6 8 " / > < d 1 p 1 : U U I D > U b Y n v c k U W T V 5 < / d 1 p 1 : U U I D > < d 1 p 1 : C o n t a i n e r   z : R e f = " i 1 1 4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 c J K s X o o E X s z R ? S h e e t 1 ! R 3 9 4 2 C 1 : R 3 9 4 3 C 1 / 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7 2 "   i : t y p e = " d 1 p 1 : L a b e l " > < d 1 p 1 : P a r e n t   z : R e f = " i 1 1 4 6 8 " / > < d 1 p 1 : U U I D > h n q C E 4 z K w l T 4 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1 4 5 1 " / > < d 1 p 1 : U U I D > n W R B q r P b S 6 k 1 < / d 1 p 1 : U U I D > < d 1 p 1 : _ p r o p e r t i e s   z : I d = " i 1 1 4 7 4 "   i : t y p e = " d 1 p 1 : M D M P r o p e r t i e s " > < d 1 p 1 : P a r e n t   z : R e f = " i 1 1 4 7 3 " / > < d 1 p 1 : U U I D > J C w O S 4 k u Y B c p < / d 1 p 1 : U U I D > < d 1 p 1 : _ c o n t e x t C o l l e c t i o n s > < d 2 : K e y V a l u e O f a n y T y p e C o m p o n e n t C o l l e c t i o n O f a n y T y p e g W H h t R N j > < d 2 : K e y   z : R e f = " i 3 2 " / > < d 2 : V a l u e   z : I d = " i 1 1 4 7 5 " > < d 1 p 1 : U U I D > q 4 d H 3 l o 8 s M 1 o < / d 1 p 1 : U U I D > < d 1 p 1 : _ e l e m e n t s > < d 2 : a n y T y p e   z : I d = " i 1 1 4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7 3 " / > < d 1 p 1 : U U I D > D P g d m X T J F O S B < / d 1 p 1 : U U I D > < d 1 p 1 : C o n t a i n e r   z : R e f = " i 1 1 4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 c J K s X o o E X s z R ? S h e e t 1 ! R 3 9 4 4 C 1 : R 3 9 4 5 C 1 / 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7 7 "   i : t y p e = " d 1 p 1 : L a b e l " > < d 1 p 1 : P a r e n t   z : R e f = " i 1 1 4 7 3 " / > < d 1 p 1 : U U I D > S c q i S I n s C 0 T L 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1 4 5 1 " / > < d 1 p 1 : U U I D > Y r L u d x k w d J a x < / d 1 p 1 : U U I D > < d 1 p 1 : _ p r o p e r t i e s   z : I d = " i 1 1 4 7 9 "   i : t y p e = " d 1 p 1 : M D M P r o p e r t i e s " > < d 1 p 1 : P a r e n t   z : R e f = " i 1 1 4 7 8 " / > < d 1 p 1 : U U I D > E H B Y Z X e Y 8 t z 1 < / d 1 p 1 : U U I D > < d 1 p 1 : _ c o n t e x t C o l l e c t i o n s > < d 2 : K e y V a l u e O f a n y T y p e C o m p o n e n t C o l l e c t i o n O f a n y T y p e g W H h t R N j > < d 2 : K e y   z : R e f = " i 3 2 " / > < d 2 : V a l u e   z : I d = " i 1 1 4 8 0 " > < d 1 p 1 : U U I D > y c b w p W O 9 K H J D < / d 1 p 1 : U U I D > < d 1 p 1 : _ e l e m e n t s > < d 2 : a n y T y p e   z : I d = " i 1 1 4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7 8 " / > < d 1 p 1 : U U I D > U G I A s T k k m c C w < / d 1 p 1 : U U I D > < d 1 p 1 : C o n t a i n e r   z : R e f = " i 1 1 4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 c J K s X o o E X s z R ? S h e e t 1 ! R 3 9 4 6 C 1 : R 3 9 4 7 C 1 / 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8 2 "   i : t y p e = " d 1 p 1 : L a b e l " > < d 1 p 1 : P a r e n t   z : R e f = " i 1 1 4 7 8 " / > < d 1 p 1 : U U I D > y i Y 8 O v c N C 3 X U 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1 4 5 1 " / > < d 1 p 1 : U U I D > r f C T v X y 5 4 q X 3 < / d 1 p 1 : U U I D > < d 1 p 1 : _ p r o p e r t i e s   z : I d = " i 1 1 4 8 4 "   i : t y p e = " d 1 p 1 : M D M P r o p e r t i e s " > < d 1 p 1 : P a r e n t   z : R e f = " i 1 1 4 8 3 " / > < d 1 p 1 : U U I D > d Q k U s e p W a q e J < / d 1 p 1 : U U I D > < d 1 p 1 : _ c o n t e x t C o l l e c t i o n s > < d 2 : K e y V a l u e O f a n y T y p e C o m p o n e n t C o l l e c t i o n O f a n y T y p e g W H h t R N j > < d 2 : K e y   z : R e f = " i 3 2 " / > < d 2 : V a l u e   z : I d = " i 1 1 4 8 5 " > < d 1 p 1 : U U I D > w h e t A T 1 7 8 8 9 S < / d 1 p 1 : U U I D > < d 1 p 1 : _ e l e m e n t s > < d 2 : a n y T y p e   z : I d = " i 1 1 4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8 3 " / > < d 1 p 1 : U U I D > M d q q I P O h a q M Y < / d 1 p 1 : U U I D > < d 1 p 1 : C o n t a i n e r   z : R e f = " i 1 1 4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 c J K s X o o E X s z R ? S h e e t 1 ! R 3 9 4 8 C 1 : R 3 9 4 9 C 1 / 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8 7 "   i : t y p e = " d 1 p 1 : L a b e l " > < d 1 p 1 : P a r e n t   z : R e f = " i 1 1 4 8 3 " / > < d 1 p 1 : U U I D > H w B M h 2 h S K f a 0 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4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1 4 3 9 " / > < d 1 p 1 : U U I D > R L I X q i J 9 U 5 9 o < / d 1 p 1 : U U I D > < d 1 p 1 : _ p r o p e r t i e s   z : I d = " i 1 1 4 8 9 "   i : t y p e = " d 1 p 1 : M D M P r o p e r t i e s " > < d 1 p 1 : P a r e n t   z : R e f = " i 1 1 4 8 8 " / > < d 1 p 1 : U U I D > o 4 R q d y n s n 9 E L < / d 1 p 1 : U U I D > < d 1 p 1 : _ c o n t e x t C o l l e c t i o n s > < d 2 : K e y V a l u e O f a n y T y p e C o m p o n e n t C o l l e c t i o n O f a n y T y p e g W H h t R N j > < d 2 : K e y   z : R e f = " i 3 2 " / > < d 2 : V a l u e   z : I d = " i 1 1 4 9 0 " > < d 1 p 1 : U U I D > q 2 j S l E y k Q R F O < / d 1 p 1 : U U I D > < d 1 p 1 : _ e l e m e n t s > < d 2 : a n y T y p e   z : I d = " i 1 1 4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8 8 " / > < d 1 p 1 : U U I D > q 8 N K c 7 t Q V F 6 G < / d 1 p 1 : U U I D > < d 1 p 1 : C o n t a i n e r   z : R e f = " i 1 1 4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 c J K s X o o E X s z R ? S h e e t 1 ! R 3 9 5 0 C 1 : R 3 9 5 1 C 1 / 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4 4 " / > < d 1 p 1 : _ l a b e l s > < d 2 : K e y V a l u e O f s t r i n g a n y T y p e > < d 2 : K e y > L a b e l < / d 2 : K e y > < d 2 : V a l u e   z : I d = " i 1 1 4 9 2 "   i : t y p e = " d 1 p 1 : L a b e l " > < d 1 p 1 : P a r e n t   z : R e f = " i 1 1 4 8 8 " / > < d 1 p 1 : U U I D > V G x o w X h O x X i W 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4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1 4 3 9 " / > < d 1 p 1 : U U I D > A L H Q y x x x D 1 u q < / d 1 p 1 : U U I D > < d 1 p 1 : _ p r o p e r t i e s   z : I d = " i 1 1 4 9 4 "   i : t y p e = " d 1 p 1 : M D M P r o p e r t i e s " > < d 1 p 1 : P a r e n t   z : R e f = " i 1 1 4 9 3 " / > < d 1 p 1 : U U I D > C K f K V S q Q Z f 2 R < / d 1 p 1 : U U I D > < d 1 p 1 : _ c o n t e x t C o l l e c t i o n s > < d 2 : K e y V a l u e O f a n y T y p e C o m p o n e n t C o l l e c t i o n O f a n y T y p e g W H h t R N j > < d 2 : K e y   z : R e f = " i 3 2 " / > < d 2 : V a l u e   z : I d = " i 1 1 4 9 5 " > < d 1 p 1 : U U I D > j 5 5 W 1 m I f 0 C 1 f < / d 1 p 1 : U U I D > < d 1 p 1 : _ e l e m e n t s > < d 2 : a n y T y p e   z : I d = " i 1 1 4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9 3 " / > < d 1 p 1 : U U I D > e c P q Q y 0 t 4 c P a < / d 1 p 1 : U U I D > < d 1 p 1 : C o n t a i n e r   z : R e f = " i 1 1 4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 c J K s X o o E X s z R ? S h e e t 1 ! R 3 9 5 2 C 1 : R 3 9 5 3 C 1 / 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4 4 " / > < d 1 p 1 : _ l a b e l s > < d 2 : K e y V a l u e O f s t r i n g a n y T y p e > < d 2 : K e y > L a b e l < / d 2 : K e y > < d 2 : V a l u e   z : I d = " i 1 1 4 9 7 "   i : t y p e = " d 1 p 1 : L a b e l " > < d 1 p 1 : P a r e n t   z : R e f = " i 1 1 4 9 3 " / > < d 1 p 1 : U U I D > m r B 3 F f 0 k X H Z 4 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9 8 "   i : t y p e = " d 1 p 1 : E l e m e n t s " > < d 1 p 1 : P a r e n t   z : R e f = " i 1 1 4 9 3 " / > < d 1 p 1 : U U I D > G D 2 q B 3 g Q d 5 S I < / d 1 p 1 : U U I D > < d 1 p 1 : _ c o n t e x t C o l l e c t i o n s > < d 2 : K e y V a l u e O f a n y T y p e C o m p o n e n t C o l l e c t i o n O f a n y T y p e g W H h t R N j > < d 2 : K e y   z : R e f = " i 3 2 " / > < d 2 : V a l u e   z : I d = " i 1 1 4 9 9 " > < d 1 p 1 : U U I D > k D P m a w e C Q C I v < / d 1 p 1 : U U I D > < d 1 p 1 : _ e l e m e n t s > < d 2 : a n y T y p e   z : I d = " i 1 1 5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1 4 9 3 " / > < d 1 p 1 : U U I D > v H w K U d M U j i t S < / d 1 p 1 : U U I D > < d 1 p 1 : _ p r o p e r t i e s   z : I d = " i 1 1 5 0 1 "   i : t y p e = " d 1 p 1 : M D M P r o p e r t i e s " > < d 1 p 1 : P a r e n t   z : R e f = " i 1 1 5 0 0 " / > < d 1 p 1 : U U I D > e n O 8 m z 0 U G 5 e h < / d 1 p 1 : U U I D > < d 1 p 1 : _ c o n t e x t C o l l e c t i o n s > < d 2 : K e y V a l u e O f a n y T y p e C o m p o n e n t C o l l e c t i o n O f a n y T y p e g W H h t R N j > < d 2 : K e y   z : R e f = " i 3 2 " / > < d 2 : V a l u e   z : I d = " i 1 1 5 0 2 " > < d 1 p 1 : U U I D > B X Y t 7 b R A U 9 l 3 < / d 1 p 1 : U U I D > < d 1 p 1 : _ e l e m e n t s > < d 2 : a n y T y p e   z : I d = " i 1 1 5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0 0 " / > < d 1 p 1 : U U I D > C A 9 l p I W O q f w Q < / d 1 p 1 : U U I D > < d 1 p 1 : C o n t a i n e r   z : R e f = " i 1 1 5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 c J K s X o o E X s z R ? S h e e t 1 ! R 3 9 5 4 C 1 : R 3 9 5 5 C 1 / 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0 4 "   i : t y p e = " d 1 p 1 : L a b e l " > < d 1 p 1 : P a r e n t   z : R e f = " i 1 1 5 0 0 " / > < d 1 p 1 : U U I D > m p P 3 4 F V J U 7 d V 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1 4 9 3 " / > < d 1 p 1 : U U I D > E G 3 3 V I G 7 J y g a < / d 1 p 1 : U U I D > < d 1 p 1 : _ p r o p e r t i e s   z : I d = " i 1 1 5 0 6 "   i : t y p e = " d 1 p 1 : M D M P r o p e r t i e s " > < d 1 p 1 : P a r e n t   z : R e f = " i 1 1 5 0 5 " / > < d 1 p 1 : U U I D > T K 3 A M h Y p 7 t o 1 < / d 1 p 1 : U U I D > < d 1 p 1 : _ c o n t e x t C o l l e c t i o n s > < d 2 : K e y V a l u e O f a n y T y p e C o m p o n e n t C o l l e c t i o n O f a n y T y p e g W H h t R N j > < d 2 : K e y   z : R e f = " i 3 2 " / > < d 2 : V a l u e   z : I d = " i 1 1 5 0 7 " > < d 1 p 1 : U U I D > V H w e L P G k C V 5 l < / d 1 p 1 : U U I D > < d 1 p 1 : _ e l e m e n t s > < d 2 : a n y T y p e   z : I d = " i 1 1 5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0 5 " / > < d 1 p 1 : U U I D > r P q 8 j Q 1 g m I V y < / d 1 p 1 : U U I D > < d 1 p 1 : C o n t a i n e r   z : R e f = " i 1 1 5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 c J K s X o o E X s z R ? S h e e t 1 ! R 3 9 5 6 C 1 : R 3 9 5 7 C 1 / 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0 9 "   i : t y p e = " d 1 p 1 : L a b e l " > < d 1 p 1 : P a r e n t   z : R e f = " i 1 1 5 0 5 " / > < d 1 p 1 : U U I D > R 8 V Z K A 0 5 J z R a 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1 4 9 3 " / > < d 1 p 1 : U U I D > L B e T N l P X c a y i < / d 1 p 1 : U U I D > < d 1 p 1 : _ p r o p e r t i e s   z : I d = " i 1 1 5 1 1 "   i : t y p e = " d 1 p 1 : M D M P r o p e r t i e s " > < d 1 p 1 : P a r e n t   z : R e f = " i 1 1 5 1 0 " / > < d 1 p 1 : U U I D > b R z y m 5 5 T W H L h < / d 1 p 1 : U U I D > < d 1 p 1 : _ c o n t e x t C o l l e c t i o n s > < d 2 : K e y V a l u e O f a n y T y p e C o m p o n e n t C o l l e c t i o n O f a n y T y p e g W H h t R N j > < d 2 : K e y   z : R e f = " i 3 2 " / > < d 2 : V a l u e   z : I d = " i 1 1 5 1 2 " > < d 1 p 1 : U U I D > T 1 D b Z M N C O S K 7 < / d 1 p 1 : U U I D > < d 1 p 1 : _ e l e m e n t s > < d 2 : a n y T y p e   z : I d = " i 1 1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1 0 " / > < d 1 p 1 : U U I D > s a F s 1 H R R x 7 6 3 < / d 1 p 1 : U U I D > < d 1 p 1 : C o n t a i n e r   z : R e f = " i 1 1 5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 c J K s X o o E X s z R ? S h e e t 1 ! R 3 9 5 8 C 1 : R 3 9 5 9 C 1 / 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1 4 "   i : t y p e = " d 1 p 1 : L a b e l " > < d 1 p 1 : P a r e n t   z : R e f = " i 1 1 5 1 0 " / > < d 1 p 1 : U U I D > R U e 1 Q Q 3 4 K y W n 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1 4 9 3 " / > < d 1 p 1 : U U I D > h f u U 0 J h r D x n 1 < / d 1 p 1 : U U I D > < d 1 p 1 : _ p r o p e r t i e s   z : I d = " i 1 1 5 1 6 "   i : t y p e = " d 1 p 1 : M D M P r o p e r t i e s " > < d 1 p 1 : P a r e n t   z : R e f = " i 1 1 5 1 5 " / > < d 1 p 1 : U U I D > W T 7 G a m O t D J l r < / d 1 p 1 : U U I D > < d 1 p 1 : _ c o n t e x t C o l l e c t i o n s > < d 2 : K e y V a l u e O f a n y T y p e C o m p o n e n t C o l l e c t i o n O f a n y T y p e g W H h t R N j > < d 2 : K e y   z : R e f = " i 3 2 " / > < d 2 : V a l u e   z : I d = " i 1 1 5 1 7 " > < d 1 p 1 : U U I D > K a H Z 4 S j O G 1 6 M < / d 1 p 1 : U U I D > < d 1 p 1 : _ e l e m e n t s > < d 2 : a n y T y p e   z : I d = " i 1 1 5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1 5 " / > < d 1 p 1 : U U I D > s N b O 0 3 u Z 5 J A F < / d 1 p 1 : U U I D > < d 1 p 1 : C o n t a i n e r   z : R e f = " i 1 1 5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 c J K s X o o E X s z R ? S h e e t 1 ! R 3 9 6 0 C 1 : R 3 9 6 1 C 1 / 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1 9 "   i : t y p e = " d 1 p 1 : L a b e l " > < d 1 p 1 : P a r e n t   z : R e f = " i 1 1 5 1 5 " / > < d 1 p 1 : U U I D > y A c X I p h i s m 7 G 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1 4 9 3 " / > < d 1 p 1 : U U I D > o J z p w 7 c 2 g 1 9 r < / d 1 p 1 : U U I D > < d 1 p 1 : _ p r o p e r t i e s   z : I d = " i 1 1 5 2 1 "   i : t y p e = " d 1 p 1 : M D M P r o p e r t i e s " > < d 1 p 1 : P a r e n t   z : R e f = " i 1 1 5 2 0 " / > < d 1 p 1 : U U I D > L H n n E c 3 s 0 Z g c < / d 1 p 1 : U U I D > < d 1 p 1 : _ c o n t e x t C o l l e c t i o n s > < d 2 : K e y V a l u e O f a n y T y p e C o m p o n e n t C o l l e c t i o n O f a n y T y p e g W H h t R N j > < d 2 : K e y   z : R e f = " i 3 2 " / > < d 2 : V a l u e   z : I d = " i 1 1 5 2 2 " > < d 1 p 1 : U U I D > A 2 X f Z s y k X w Q M < / d 1 p 1 : U U I D > < d 1 p 1 : _ e l e m e n t s > < d 2 : a n y T y p e   z : I d = " i 1 1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2 0 " / > < d 1 p 1 : U U I D > I 9 1 K Z L v C a B L y < / d 1 p 1 : U U I D > < d 1 p 1 : C o n t a i n e r   z : R e f = " i 1 1 5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 c J K s X o o E X s z R ? S h e e t 1 ! R 3 9 6 2 C 1 : R 3 9 6 3 C 1 / 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2 4 "   i : t y p e = " d 1 p 1 : L a b e l " > < d 1 p 1 : P a r e n t   z : R e f = " i 1 1 5 2 0 " / > < d 1 p 1 : U U I D > M 2 H B m k 2 F A v G N 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1 4 9 3 " / > < d 1 p 1 : U U I D > e h S 7 r I Z q Y t m H < / d 1 p 1 : U U I D > < d 1 p 1 : _ p r o p e r t i e s   z : I d = " i 1 1 5 2 6 "   i : t y p e = " d 1 p 1 : M D M P r o p e r t i e s " > < d 1 p 1 : P a r e n t   z : R e f = " i 1 1 5 2 5 " / > < d 1 p 1 : U U I D > j 5 K o 6 O X c r 9 O 8 < / d 1 p 1 : U U I D > < d 1 p 1 : _ c o n t e x t C o l l e c t i o n s > < d 2 : K e y V a l u e O f a n y T y p e C o m p o n e n t C o l l e c t i o n O f a n y T y p e g W H h t R N j > < d 2 : K e y   z : R e f = " i 3 2 " / > < d 2 : V a l u e   z : I d = " i 1 1 5 2 7 " > < d 1 p 1 : U U I D > b P A N W a t c 2 a c E < / d 1 p 1 : U U I D > < d 1 p 1 : _ e l e m e n t s > < d 2 : a n y T y p e   z : I d = " i 1 1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2 5 " / > < d 1 p 1 : U U I D > e u T o o d C 9 q k z d < / d 1 p 1 : U U I D > < d 1 p 1 : C o n t a i n e r   z : R e f = " i 1 1 5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 c J K s X o o E X s z R ? S h e e t 1 ! R 3 9 6 4 C 1 : R 3 9 6 5 C 1 / 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2 9 "   i : t y p e = " d 1 p 1 : L a b e l " > < d 1 p 1 : P a r e n t   z : R e f = " i 1 1 5 2 5 " / > < d 1 p 1 : U U I D > H M C D X L F f Q A U r 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1 4 9 3 " / > < d 1 p 1 : U U I D > y x W v P k K 9 w 4 V z < / d 1 p 1 : U U I D > < d 1 p 1 : _ p r o p e r t i e s   z : I d = " i 1 1 5 3 1 "   i : t y p e = " d 1 p 1 : M D M P r o p e r t i e s " > < d 1 p 1 : P a r e n t   z : R e f = " i 1 1 5 3 0 " / > < d 1 p 1 : U U I D > b J n I Z y f L w 3 n K < / d 1 p 1 : U U I D > < d 1 p 1 : _ c o n t e x t C o l l e c t i o n s > < d 2 : K e y V a l u e O f a n y T y p e C o m p o n e n t C o l l e c t i o n O f a n y T y p e g W H h t R N j > < d 2 : K e y   z : R e f = " i 3 2 " / > < d 2 : V a l u e   z : I d = " i 1 1 5 3 2 " > < d 1 p 1 : U U I D > J h r 9 S u 5 Q e G E N < / d 1 p 1 : U U I D > < d 1 p 1 : _ e l e m e n t s > < d 2 : a n y T y p e   z : I d = " i 1 1 5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3 0 " / > < d 1 p 1 : U U I D > w t y O 6 O S 7 a h r N < / d 1 p 1 : U U I D > < d 1 p 1 : C o n t a i n e r   z : R e f = " i 1 1 5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 c J K s X o o E X s z R ? S h e e t 1 ! R 3 9 6 6 C 1 : R 3 9 6 7 C 1 / 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3 4 "   i : t y p e = " d 1 p 1 : L a b e l " > < d 1 p 1 : P a r e n t   z : R e f = " i 1 1 5 3 0 " / > < d 1 p 1 : U U I D > Q U D 7 1 6 7 O 1 O H G 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1 4 9 3 " / > < d 1 p 1 : U U I D > n Y 2 7 b r r E 1 z h y < / d 1 p 1 : U U I D > < d 1 p 1 : _ p r o p e r t i e s   z : I d = " i 1 1 5 3 6 "   i : t y p e = " d 1 p 1 : M D M P r o p e r t i e s " > < d 1 p 1 : P a r e n t   z : R e f = " i 1 1 5 3 5 " / > < d 1 p 1 : U U I D > p k C D 4 R S q G I d H < / d 1 p 1 : U U I D > < d 1 p 1 : _ c o n t e x t C o l l e c t i o n s > < d 2 : K e y V a l u e O f a n y T y p e C o m p o n e n t C o l l e c t i o n O f a n y T y p e g W H h t R N j > < d 2 : K e y   z : R e f = " i 3 2 " / > < d 2 : V a l u e   z : I d = " i 1 1 5 3 7 " > < d 1 p 1 : U U I D > o C r 6 o j 9 b F a N r < / d 1 p 1 : U U I D > < d 1 p 1 : _ e l e m e n t s > < d 2 : a n y T y p e   z : I d = " i 1 1 5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3 5 " / > < d 1 p 1 : U U I D > A R O h m q u o 1 e M t < / d 1 p 1 : U U I D > < d 1 p 1 : C o n t a i n e r   z : R e f = " i 1 1 5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 c J K s X o o E X s z R ? S h e e t 1 ! R 3 9 6 8 C 1 : R 3 9 6 9 C 1 / 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3 9 "   i : t y p e = " d 1 p 1 : L a b e l " > < d 1 p 1 : P a r e n t   z : R e f = " i 1 1 5 3 5 " / > < d 1 p 1 : U U I D > U L K 2 z F l f y Q h k 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1 4 9 3 " / > < d 1 p 1 : U U I D > X d c H 8 s A w A i s 1 < / d 1 p 1 : U U I D > < d 1 p 1 : _ p r o p e r t i e s   z : I d = " i 1 1 5 4 1 "   i : t y p e = " d 1 p 1 : M D M P r o p e r t i e s " > < d 1 p 1 : P a r e n t   z : R e f = " i 1 1 5 4 0 " / > < d 1 p 1 : U U I D > j 1 W M z Y G y P r c 4 < / d 1 p 1 : U U I D > < d 1 p 1 : _ c o n t e x t C o l l e c t i o n s > < d 2 : K e y V a l u e O f a n y T y p e C o m p o n e n t C o l l e c t i o n O f a n y T y p e g W H h t R N j > < d 2 : K e y   z : R e f = " i 3 2 " / > < d 2 : V a l u e   z : I d = " i 1 1 5 4 2 " > < d 1 p 1 : U U I D > c V U 2 h P I Y X W D n < / d 1 p 1 : U U I D > < d 1 p 1 : _ e l e m e n t s > < d 2 : a n y T y p e   z : I d = " i 1 1 5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4 0 " / > < d 1 p 1 : U U I D > C w E b Y z Q S 1 8 Q w < / d 1 p 1 : U U I D > < d 1 p 1 : C o n t a i n e r   z : R e f = " i 1 1 5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 c J K s X o o E X s z R ? S h e e t 1 ! R 3 9 7 0 C 1 : R 3 9 7 1 C 1 / 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4 4 "   i : t y p e = " d 1 p 1 : L a b e l " > < d 1 p 1 : P a r e n t   z : R e f = " i 1 1 5 4 0 " / > < d 1 p 1 : U U I D > N j B n C V G 2 d U 6 L 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1 4 9 3 " / > < d 1 p 1 : U U I D > w d W R y I Z E X 1 j l < / d 1 p 1 : U U I D > < d 1 p 1 : _ p r o p e r t i e s   z : I d = " i 1 1 5 4 6 "   i : t y p e = " d 1 p 1 : M D M P r o p e r t i e s " > < d 1 p 1 : P a r e n t   z : R e f = " i 1 1 5 4 5 " / > < d 1 p 1 : U U I D > K y n r T a b T z U 9 Q < / d 1 p 1 : U U I D > < d 1 p 1 : _ c o n t e x t C o l l e c t i o n s > < d 2 : K e y V a l u e O f a n y T y p e C o m p o n e n t C o l l e c t i o n O f a n y T y p e g W H h t R N j > < d 2 : K e y   z : R e f = " i 3 2 " / > < d 2 : V a l u e   z : I d = " i 1 1 5 4 7 " > < d 1 p 1 : U U I D > S 1 H l V y V U z t J C < / d 1 p 1 : U U I D > < d 1 p 1 : _ e l e m e n t s > < d 2 : a n y T y p e   z : I d = " i 1 1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4 5 " / > < d 1 p 1 : U U I D > Q p Z b b J D k F i p u < / d 1 p 1 : U U I D > < d 1 p 1 : C o n t a i n e r   z : R e f = " i 1 1 5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 c J K s X o o E X s z R ? S h e e t 1 ! R 3 9 7 2 C 1 : R 3 9 7 3 C 1 / 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4 9 "   i : t y p e = " d 1 p 1 : L a b e l " > < d 1 p 1 : P a r e n t   z : R e f = " i 1 1 5 4 5 " / > < d 1 p 1 : U U I D > b N L 5 w i F a A b f C 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5 5 0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1 3 8 8 " / > < d 1 p 1 : U U I D > x 8 z t i M J O m x x 6 < / d 1 p 1 : U U I D > < d 1 p 1 : _ p r o p e r t i e s   z : I d = " i 1 1 5 5 1 "   i : t y p e = " d 1 p 1 : M D M P r o p e r t i e s " > < d 1 p 1 : P a r e n t   z : R e f = " i 1 1 5 5 0 " / > < d 1 p 1 : U U I D > g b E 7 5 u z t x y F g < / d 1 p 1 : U U I D > < d 1 p 1 : _ c o n t e x t C o l l e c t i o n s > < d 2 : K e y V a l u e O f a n y T y p e C o m p o n e n t C o l l e c t i o n O f a n y T y p e g W H h t R N j > < d 2 : K e y   z : R e f = " i 3 2 " / > < d 2 : V a l u e   z : I d = " i 1 1 5 5 2 " > < d 1 p 1 : U U I D > k q 7 C n 6 6 e o k X p < / d 1 p 1 : U U I D > < d 1 p 1 : _ e l e m e n t s > < d 2 : a n y T y p e   z : I d = " i 1 1 5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5 0 " / > < d 1 p 1 : U U I D > A A 1 q Q Z L y O Y 7 3 < / d 1 p 1 : U U I D > < d 1 p 1 : C o n t a i n e r   z : R e f = " i 1 1 5 5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5 5 4 "   i : t y p e = " d 1 p 1 : L a b e l " > < d 1 p 1 : P a r e n t   z : R e f = " i 1 1 5 5 0 " / > < d 1 p 1 : U U I D > W Z r P P 1 S t b P J N 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5 5 5 "   i : t y p e = " d 1 p 1 : E l e m e n t s " > < d 1 p 1 : P a r e n t   z : R e f = " i 1 1 5 5 0 " / > < d 1 p 1 : U U I D > c 1 8 e n b j D V T 1 T < / d 1 p 1 : U U I D > < d 1 p 1 : _ c o n t e x t C o l l e c t i o n s > < d 2 : K e y V a l u e O f a n y T y p e C o m p o n e n t C o l l e c t i o n O f a n y T y p e g W H h t R N j > < d 2 : K e y   z : R e f = " i 3 2 " / > < d 2 : V a l u e   z : I d = " i 1 1 5 5 6 " > < d 1 p 1 : U U I D > n 7 t q S x G e W 9 L s < / d 1 p 1 : U U I D > < d 1 p 1 : _ e l e m e n t s > < d 2 : a n y T y p e   z : I d = " i 1 1 5 5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1 5 5 0 " / > < d 1 p 1 : U U I D > L q l K O u l d q e s S < / d 1 p 1 : U U I D > < d 1 p 1 : _ p r o p e r t i e s   z : I d = " i 1 1 5 5 8 "   i : t y p e = " d 1 p 1 : M D M P r o p e r t i e s " > < d 1 p 1 : P a r e n t   z : R e f = " i 1 1 5 5 7 " / > < d 1 p 1 : U U I D > m Y Z E 4 b Q g k 3 u w < / d 1 p 1 : U U I D > < d 1 p 1 : _ c o n t e x t C o l l e c t i o n s > < d 2 : K e y V a l u e O f a n y T y p e C o m p o n e n t C o l l e c t i o n O f a n y T y p e g W H h t R N j > < d 2 : K e y   z : R e f = " i 3 2 " / > < d 2 : V a l u e   z : I d = " i 1 1 5 5 9 " > < d 1 p 1 : U U I D > K A 7 J m K G D E a 6 5 < / d 1 p 1 : U U I D > < d 1 p 1 : _ e l e m e n t s > < d 2 : a n y T y p e   z : I d = " i 1 1 5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5 7 " / > < d 1 p 1 : U U I D > s J c X m S R T s D T P < / d 1 p 1 : U U I D > < d 1 p 1 : C o n t a i n e r   z : R e f = " i 1 1 5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 c J K s X o o E X s z R ? S h e e t 1 ! R 3 9 7 5 C 1 : R 3 9 7 6 C 1 / 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5 5 " / > < d 1 p 1 : _ l a b e l s > < d 2 : K e y V a l u e O f s t r i n g a n y T y p e > < d 2 : K e y > L a b e l < / d 2 : K e y > < d 2 : V a l u e   z : I d = " i 1 1 5 6 1 "   i : t y p e = " d 1 p 1 : L a b e l " > < d 1 p 1 : P a r e n t   z : R e f = " i 1 1 5 5 7 " / > < d 1 p 1 : U U I D > M H f r o q h Q Q b C Y 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5 6 2 "   i : t y p e = " d 1 p 1 : E l e m e n t s " > < d 1 p 1 : P a r e n t   z : R e f = " i 1 1 5 5 7 " / > < d 1 p 1 : U U I D > l 1 v j M Z 6 a O 9 B k < / d 1 p 1 : U U I D > < d 1 p 1 : _ c o n t e x t C o l l e c t i o n s > < d 2 : K e y V a l u e O f a n y T y p e C o m p o n e n t C o l l e c t i o n O f a n y T y p e g W H h t R N j > < d 2 : K e y   z : R e f = " i 3 2 " / > < d 2 : V a l u e   z : I d = " i 1 1 5 6 3 " > < d 1 p 1 : U U I D > Q B S e m 1 A c 5 6 c V < / d 1 p 1 : U U I D > < d 1 p 1 : _ e l e m e n t s > < d 2 : a n y T y p e   z : I d = " i 1 1 5 6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1 5 5 7 " / > < d 1 p 1 : U U I D > y C Q R i R E o 1 3 0 D < / d 1 p 1 : U U I D > < d 1 p 1 : _ p r o p e r t i e s   z : I d = " i 1 1 5 6 5 "   i : t y p e = " d 1 p 1 : M D M P r o p e r t i e s " > < d 1 p 1 : P a r e n t   z : R e f = " i 1 1 5 6 4 " / > < d 1 p 1 : U U I D > b 2 k M T 1 F H Q H d Q < / d 1 p 1 : U U I D > < d 1 p 1 : _ c o n t e x t C o l l e c t i o n s > < d 2 : K e y V a l u e O f a n y T y p e C o m p o n e n t C o l l e c t i o n O f a n y T y p e g W H h t R N j > < d 2 : K e y   z : R e f = " i 3 2 " / > < d 2 : V a l u e   z : I d = " i 1 1 5 6 6 " > < d 1 p 1 : U U I D > X C L D S 4 0 U b e N w < / d 1 p 1 : U U I D > < d 1 p 1 : _ e l e m e n t s > < d 2 : a n y T y p e   z : I d = " i 1 1 5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6 4 " / > < d 1 p 1 : U U I D > y 3 3 R m a D I r t m u < / d 1 p 1 : U U I D > < d 1 p 1 : C o n t a i n e r   z : R e f = " i 1 1 5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 c J K s X o o E X s z R ? S h e e t 1 ! R 3 9 7 7 C 1 : R 3 9 7 8 C 1 / 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6 2 " / > < d 1 p 1 : _ l a b e l s > < d 2 : K e y V a l u e O f s t r i n g a n y T y p e > < d 2 : K e y > L a b e l < / d 2 : K e y > < d 2 : V a l u e   z : I d = " i 1 1 5 6 8 "   i : t y p e = " d 1 p 1 : L a b e l " > < d 1 p 1 : P a r e n t   z : R e f = " i 1 1 5 6 4 " / > < d 1 p 1 : U U I D > V Q t 9 X Y f a M P G 4 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6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1 5 5 7 " / > < d 1 p 1 : U U I D > M 9 O c i L f l w F K E < / d 1 p 1 : U U I D > < d 1 p 1 : _ p r o p e r t i e s   z : I d = " i 1 1 5 7 0 "   i : t y p e = " d 1 p 1 : M D M P r o p e r t i e s " > < d 1 p 1 : P a r e n t   z : R e f = " i 1 1 5 6 9 " / > < d 1 p 1 : U U I D > f 3 v O U z p u q M 4 k < / d 1 p 1 : U U I D > < d 1 p 1 : _ c o n t e x t C o l l e c t i o n s > < d 2 : K e y V a l u e O f a n y T y p e C o m p o n e n t C o l l e c t i o n O f a n y T y p e g W H h t R N j > < d 2 : K e y   z : R e f = " i 3 2 " / > < d 2 : V a l u e   z : I d = " i 1 1 5 7 1 " > < d 1 p 1 : U U I D > F O B x O 9 y D p y O Z < / d 1 p 1 : U U I D > < d 1 p 1 : _ e l e m e n t s > < d 2 : a n y T y p e   z : I d = " i 1 1 5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6 9 " / > < d 1 p 1 : U U I D > x y g 1 D U j u b c c Y < / d 1 p 1 : U U I D > < d 1 p 1 : C o n t a i n e r   z : R e f = " i 1 1 5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 c J K s X o o E X s z R ? S h e e t 1 ! R 3 9 7 9 C 1 : R 3 9 8 0 C 1 / 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6 2 " / > < d 1 p 1 : _ l a b e l s > < d 2 : K e y V a l u e O f s t r i n g a n y T y p e > < d 2 : K e y > L a b e l < / d 2 : K e y > < d 2 : V a l u e   z : I d = " i 1 1 5 7 3 "   i : t y p e = " d 1 p 1 : L a b e l " > < d 1 p 1 : P a r e n t   z : R e f = " i 1 1 5 6 9 " / > < d 1 p 1 : U U I D > R M w e p G 0 U F o h o 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7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1 5 5 7 " / > < d 1 p 1 : U U I D > l L K q 2 3 4 M Y P s I < / d 1 p 1 : U U I D > < d 1 p 1 : _ p r o p e r t i e s   z : I d = " i 1 1 5 7 5 "   i : t y p e = " d 1 p 1 : M D M P r o p e r t i e s " > < d 1 p 1 : P a r e n t   z : R e f = " i 1 1 5 7 4 " / > < d 1 p 1 : U U I D > I m 9 m z d F x 8 U L X < / d 1 p 1 : U U I D > < d 1 p 1 : _ c o n t e x t C o l l e c t i o n s > < d 2 : K e y V a l u e O f a n y T y p e C o m p o n e n t C o l l e c t i o n O f a n y T y p e g W H h t R N j > < d 2 : K e y   z : R e f = " i 3 2 " / > < d 2 : V a l u e   z : I d = " i 1 1 5 7 6 " > < d 1 p 1 : U U I D > U R 4 s 4 i E y q V R h < / d 1 p 1 : U U I D > < d 1 p 1 : _ e l e m e n t s > < d 2 : a n y T y p e   z : I d = " i 1 1 5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7 4 " / > < d 1 p 1 : U U I D > Q z r V n L J o x n m n < / d 1 p 1 : U U I D > < d 1 p 1 : C o n t a i n e r   z : R e f = " i 1 1 5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 c J K s X o o E X s z R ? S h e e t 1 ! R 3 9 8 1 C 1 : R 3 9 8 2 C 1 / 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6 2 " / > < d 1 p 1 : _ l a b e l s > < d 2 : K e y V a l u e O f s t r i n g a n y T y p e > < d 2 : K e y > L a b e l < / d 2 : K e y > < d 2 : V a l u e   z : I d = " i 1 1 5 7 8 "   i : t y p e = " d 1 p 1 : L a b e l " > < d 1 p 1 : P a r e n t   z : R e f = " i 1 1 5 7 4 " / > < d 1 p 1 : U U I D > j S 9 d 9 4 m F e n O m 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7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1 5 5 7 " / > < d 1 p 1 : U U I D > T 4 N w 5 9 A D N G 4 8 < / d 1 p 1 : U U I D > < d 1 p 1 : _ p r o p e r t i e s   z : I d = " i 1 1 5 8 0 "   i : t y p e = " d 1 p 1 : M D M P r o p e r t i e s " > < d 1 p 1 : P a r e n t   z : R e f = " i 1 1 5 7 9 " / > < d 1 p 1 : U U I D > A L O M s b b m m I c x < / d 1 p 1 : U U I D > < d 1 p 1 : _ c o n t e x t C o l l e c t i o n s > < d 2 : K e y V a l u e O f a n y T y p e C o m p o n e n t C o l l e c t i o n O f a n y T y p e g W H h t R N j > < d 2 : K e y   z : R e f = " i 3 2 " / > < d 2 : V a l u e   z : I d = " i 1 1 5 8 1 " > < d 1 p 1 : U U I D > V 1 z 1 X p t 0 U c T A < / d 1 p 1 : U U I D > < d 1 p 1 : _ e l e m e n t s > < d 2 : a n y T y p e   z : I d = " i 1 1 5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7 9 " / > < d 1 p 1 : U U I D > o v J y L h k v p S s u < / d 1 p 1 : U U I D > < d 1 p 1 : C o n t a i n e r   z : R e f = " i 1 1 5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 c J K s X o o E X s z R ? S h e e t 1 ! R 3 9 8 3 C 1 : R 3 9 8 4 C 1 / 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6 2 " / > < d 1 p 1 : _ l a b e l s > < d 2 : K e y V a l u e O f s t r i n g a n y T y p e > < d 2 : K e y > L a b e l < / d 2 : K e y > < d 2 : V a l u e   z : I d = " i 1 1 5 8 3 "   i : t y p e = " d 1 p 1 : L a b e l " > < d 1 p 1 : P a r e n t   z : R e f = " i 1 1 5 7 9 " / > < d 1 p 1 : U U I D > D H K 1 Q p d j Y B H 7 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5 8 4 "   i : t y p e = " d 1 p 1 : E l e m e n t " > < d 1 p 1 : N a m e > R & a m p ; 2 3 3 ; g i o n < / d 1 p 1 : N a m e > < d 1 p 1 : O b j e c t T y p e > E l e m e n t < / d 1 p 1 : O b j e c t T y p e > < d 1 p 1 : P a r e n t   z : R e f = " i 1 1 3 8 8 " / > < d 1 p 1 : U U I D > v g t 2 X O R V p Y c p < / d 1 p 1 : U U I D > < d 1 p 1 : _ p r o p e r t i e s   z : I d = " i 1 1 5 8 5 "   i : t y p e = " d 1 p 1 : M D M P r o p e r t i e s " > < d 1 p 1 : P a r e n t   z : R e f = " i 1 1 5 8 4 " / > < d 1 p 1 : U U I D > Q 1 F O 4 p 4 K W 4 5 x < / d 1 p 1 : U U I D > < d 1 p 1 : _ c o n t e x t C o l l e c t i o n s > < d 2 : K e y V a l u e O f a n y T y p e C o m p o n e n t C o l l e c t i o n O f a n y T y p e g W H h t R N j > < d 2 : K e y   z : R e f = " i 3 2 " / > < d 2 : V a l u e   z : I d = " i 1 1 5 8 6 " > < d 1 p 1 : U U I D > S R R I 4 x S i 2 O a 7 < / d 1 p 1 : U U I D > < d 1 p 1 : _ e l e m e n t s > < d 2 : a n y T y p e   z : I d = " i 1 1 5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8 4 " / > < d 1 p 1 : U U I D > O o b F j s H H J E j f < / d 1 p 1 : U U I D > < d 1 p 1 : C o n t a i n e r   z : R e f = " i 1 1 5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 c J K s X o o E X s z R ? S h e e t 1 ! R 3 9 8 5 C 1 / 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5 8 8 "   i : t y p e = " d 1 p 1 : L a b e l " > < d 1 p 1 : P a r e n t   z : R e f = " i 1 1 5 8 4 " / > < d 1 p 1 : U U I D > H s v b p J o r p g a 8 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5 8 9 "   i : t y p e = " d 1 p 1 : E l e m e n t s " > < d 1 p 1 : P a r e n t   z : R e f = " i 1 1 5 8 4 " / > < d 1 p 1 : U U I D > W X t p j r b S I k y i < / d 1 p 1 : U U I D > < d 1 p 1 : _ c o n t e x t C o l l e c t i o n s > < d 2 : K e y V a l u e O f a n y T y p e C o m p o n e n t C o l l e c t i o n O f a n y T y p e g W H h t R N j > < d 2 : K e y   z : R e f = " i 3 2 " / > < d 2 : V a l u e   z : I d = " i 1 1 5 9 0 " > < d 1 p 1 : U U I D > i I C l t t b O e d b A < / d 1 p 1 : U U I D > < d 1 p 1 : _ e l e m e n t s > < d 2 : a n y T y p e   z : I d = " i 1 1 5 9 1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1 5 8 4 " / > < d 1 p 1 : U U I D > a m x 8 7 K h 1 e d M 0 < / d 1 p 1 : U U I D > < d 1 p 1 : _ p r o p e r t i e s   z : I d = " i 1 1 5 9 2 "   i : t y p e = " d 1 p 1 : M D M P r o p e r t i e s " > < d 1 p 1 : P a r e n t   z : R e f = " i 1 1 5 9 1 " / > < d 1 p 1 : U U I D > d f 5 p h I o 2 z X b 4 < / d 1 p 1 : U U I D > < d 1 p 1 : _ c o n t e x t C o l l e c t i o n s > < d 2 : K e y V a l u e O f a n y T y p e C o m p o n e n t C o l l e c t i o n O f a n y T y p e g W H h t R N j > < d 2 : K e y   z : R e f = " i 3 2 " / > < d 2 : V a l u e   z : I d = " i 1 1 5 9 3 " > < d 1 p 1 : U U I D > N c 1 2 9 K 2 F c H 6 R < / d 1 p 1 : U U I D > < d 1 p 1 : _ e l e m e n t s > < d 2 : a n y T y p e   z : I d = " i 1 1 5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9 1 " / > < d 1 p 1 : U U I D > L 0 m p x z n S s w j a < / d 1 p 1 : U U I D > < d 1 p 1 : C o n t a i n e r   z : R e f = " i 1 1 5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 c J K s X o o E X s z R ? S h e e t 1 ! R 3 9 8 6 C 1 : R 3 9 8 7 C 1 / 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8 9 " / > < d 1 p 1 : _ l a b e l s > < d 2 : K e y V a l u e O f s t r i n g a n y T y p e > < d 2 : K e y > L a b e l < / d 2 : K e y > < d 2 : V a l u e   z : I d = " i 1 1 5 9 5 "   i : t y p e = " d 1 p 1 : L a b e l " > < d 1 p 1 : P a r e n t   z : R e f = " i 1 1 5 9 1 " / > < d 1 p 1 : U U I D > S q t f 8 h e M 5 M j 2 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5 9 6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1 5 8 4 " / > < d 1 p 1 : U U I D > z E K I 1 f D v m W U I < / d 1 p 1 : U U I D > < d 1 p 1 : _ p r o p e r t i e s   z : I d = " i 1 1 5 9 7 "   i : t y p e = " d 1 p 1 : M D M P r o p e r t i e s " > < d 1 p 1 : P a r e n t   z : R e f = " i 1 1 5 9 6 " / > < d 1 p 1 : U U I D > t n A u k i J 4 M h z H < / d 1 p 1 : U U I D > < d 1 p 1 : _ c o n t e x t C o l l e c t i o n s > < d 2 : K e y V a l u e O f a n y T y p e C o m p o n e n t C o l l e c t i o n O f a n y T y p e g W H h t R N j > < d 2 : K e y   z : R e f = " i 3 2 " / > < d 2 : V a l u e   z : I d = " i 1 1 5 9 8 " > < d 1 p 1 : U U I D > s P H 9 M e D c i p b s < / d 1 p 1 : U U I D > < d 1 p 1 : _ e l e m e n t s > < d 2 : a n y T y p e   z : I d = " i 1 1 5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9 6 " / > < d 1 p 1 : U U I D > b 9 F 9 u J M f 1 b A X < / d 1 p 1 : U U I D > < d 1 p 1 : C o n t a i n e r   z : R e f = " i 1 1 5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 c J K s X o o E X s z R ? S h e e t 1 ! R 3 9 8 8 C 1 : R 3 9 8 9 C 1 / 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8 9 " / > < d 1 p 1 : _ l a b e l s > < d 2 : K e y V a l u e O f s t r i n g a n y T y p e > < d 2 : K e y > L a b e l < / d 2 : K e y > < d 2 : V a l u e   z : I d = " i 1 1 6 0 0 "   i : t y p e = " d 1 p 1 : L a b e l " > < d 1 p 1 : P a r e n t   z : R e f = " i 1 1 5 9 6 " / > < d 1 p 1 : U U I D > V 4 x w q L b A V l 3 1 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6 0 1 "   i : t y p e = " d 1 p 1 : E l e m e n t s " > < d 1 p 1 : P a r e n t   z : R e f = " i 1 1 5 9 6 " / > < d 1 p 1 : U U I D > g G 6 Z R z f c Q r a E < / d 1 p 1 : U U I D > < d 1 p 1 : _ c o n t e x t C o l l e c t i o n s > < d 2 : K e y V a l u e O f a n y T y p e C o m p o n e n t C o l l e c t i o n O f a n y T y p e g W H h t R N j > < d 2 : K e y   z : R e f = " i 3 2 " / > < d 2 : V a l u e   z : I d = " i 1 1 6 0 2 " > < d 1 p 1 : U U I D > o j x Z o Q 6 R D x h w < / d 1 p 1 : U U I D > < d 1 p 1 : _ e l e m e n t s > < d 2 : a n y T y p e   z : I d = " i 1 1 6 0 3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1 5 9 6 " / > < d 1 p 1 : U U I D > c o d x 1 2 2 3 r r f f < / d 1 p 1 : U U I D > < d 1 p 1 : _ p r o p e r t i e s   z : I d = " i 1 1 6 0 4 "   i : t y p e = " d 1 p 1 : M D M P r o p e r t i e s " > < d 1 p 1 : P a r e n t   z : R e f = " i 1 1 6 0 3 " / > < d 1 p 1 : U U I D > H I f 3 7 C E r A f y h < / d 1 p 1 : U U I D > < d 1 p 1 : _ c o n t e x t C o l l e c t i o n s > < d 2 : K e y V a l u e O f a n y T y p e C o m p o n e n t C o l l e c t i o n O f a n y T y p e g W H h t R N j > < d 2 : K e y   z : R e f = " i 3 2 " / > < d 2 : V a l u e   z : I d = " i 1 1 6 0 5 " > < d 1 p 1 : U U I D > k o F O t H 2 N M T N l < / d 1 p 1 : U U I D > < d 1 p 1 : _ e l e m e n t s > < d 2 : a n y T y p e   z : I d = " i 1 1 6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0 3 " / > < d 1 p 1 : U U I D > Y K K D V U O a P v 0 E < / d 1 p 1 : U U I D > < d 1 p 1 : C o n t a i n e r   z : R e f = " i 1 1 6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 c J K s X o o E X s z R ? S h e e t 1 ! R 3 9 9 0 C 1 : R 3 9 9 1 C 1 / 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0 7 "   i : t y p e = " d 1 p 1 : L a b e l " > < d 1 p 1 : P a r e n t   z : R e f = " i 1 1 6 0 3 " / > < d 1 p 1 : U U I D > l o J e u A J G E S p 1 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0 8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1 5 9 6 " / > < d 1 p 1 : U U I D > h N B D v g k c B w w v < / d 1 p 1 : U U I D > < d 1 p 1 : _ p r o p e r t i e s   z : I d = " i 1 1 6 0 9 "   i : t y p e = " d 1 p 1 : M D M P r o p e r t i e s " > < d 1 p 1 : P a r e n t   z : R e f = " i 1 1 6 0 8 " / > < d 1 p 1 : U U I D > y J e g k v r B M i S G < / d 1 p 1 : U U I D > < d 1 p 1 : _ c o n t e x t C o l l e c t i o n s > < d 2 : K e y V a l u e O f a n y T y p e C o m p o n e n t C o l l e c t i o n O f a n y T y p e g W H h t R N j > < d 2 : K e y   z : R e f = " i 3 2 " / > < d 2 : V a l u e   z : I d = " i 1 1 6 1 0 " > < d 1 p 1 : U U I D > D 7 x v j x K 1 5 4 a y < / d 1 p 1 : U U I D > < d 1 p 1 : _ e l e m e n t s > < d 2 : a n y T y p e   z : I d = " i 1 1 6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0 8 " / > < d 1 p 1 : U U I D > t A V r Q X S 6 y A Q j < / d 1 p 1 : U U I D > < d 1 p 1 : C o n t a i n e r   z : R e f = " i 1 1 6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 c J K s X o o E X s z R ? S h e e t 1 ! R 3 9 9 2 C 1 : R 3 9 9 3 C 1 / 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1 2 "   i : t y p e = " d 1 p 1 : L a b e l " > < d 1 p 1 : P a r e n t   z : R e f = " i 1 1 6 0 8 " / > < d 1 p 1 : U U I D > G 7 1 1 c v A 6 1 Y a 2 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1 3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1 5 9 6 " / > < d 1 p 1 : U U I D > s l b M L 6 Q E M Y M L < / d 1 p 1 : U U I D > < d 1 p 1 : _ p r o p e r t i e s   z : I d = " i 1 1 6 1 4 "   i : t y p e = " d 1 p 1 : M D M P r o p e r t i e s " > < d 1 p 1 : P a r e n t   z : R e f = " i 1 1 6 1 3 " / > < d 1 p 1 : U U I D > g V n b n L Y 5 2 E 9 X < / d 1 p 1 : U U I D > < d 1 p 1 : _ c o n t e x t C o l l e c t i o n s > < d 2 : K e y V a l u e O f a n y T y p e C o m p o n e n t C o l l e c t i o n O f a n y T y p e g W H h t R N j > < d 2 : K e y   z : R e f = " i 3 2 " / > < d 2 : V a l u e   z : I d = " i 1 1 6 1 5 " > < d 1 p 1 : U U I D > c d 1 c k 9 J D t r p k < / d 1 p 1 : U U I D > < d 1 p 1 : _ e l e m e n t s > < d 2 : a n y T y p e   z : I d = " i 1 1 6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1 3 " / > < d 1 p 1 : U U I D > V 9 v z Q V S D s N I O < / d 1 p 1 : U U I D > < d 1 p 1 : C o n t a i n e r   z : R e f = " i 1 1 6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 c J K s X o o E X s z R ? S h e e t 1 ! R 3 9 9 4 C 1 : R 3 9 9 5 C 1 / 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1 7 "   i : t y p e = " d 1 p 1 : L a b e l " > < d 1 p 1 : P a r e n t   z : R e f = " i 1 1 6 1 3 " / > < d 1 p 1 : U U I D > E b i f s R U t w r p E 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1 8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1 5 9 6 " / > < d 1 p 1 : U U I D > M g z 1 F V W O K t M 7 < / d 1 p 1 : U U I D > < d 1 p 1 : _ p r o p e r t i e s   z : I d = " i 1 1 6 1 9 "   i : t y p e = " d 1 p 1 : M D M P r o p e r t i e s " > < d 1 p 1 : P a r e n t   z : R e f = " i 1 1 6 1 8 " / > < d 1 p 1 : U U I D > I u O u g f 6 y A 8 J x < / d 1 p 1 : U U I D > < d 1 p 1 : _ c o n t e x t C o l l e c t i o n s > < d 2 : K e y V a l u e O f a n y T y p e C o m p o n e n t C o l l e c t i o n O f a n y T y p e g W H h t R N j > < d 2 : K e y   z : R e f = " i 3 2 " / > < d 2 : V a l u e   z : I d = " i 1 1 6 2 0 " > < d 1 p 1 : U U I D > b 0 X z 2 M 1 6 r D B n < / d 1 p 1 : U U I D > < d 1 p 1 : _ e l e m e n t s > < d 2 : a n y T y p e   z : I d = " i 1 1 6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1 8 " / > < d 1 p 1 : U U I D > W k q h w 6 p V V n S 0 < / d 1 p 1 : U U I D > < d 1 p 1 : C o n t a i n e r   z : R e f = " i 1 1 6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 c J K s X o o E X s z R ? S h e e t 1 ! R 3 9 9 6 C 1 : R 3 9 9 7 C 1 / 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2 2 "   i : t y p e = " d 1 p 1 : L a b e l " > < d 1 p 1 : P a r e n t   z : R e f = " i 1 1 6 1 8 " / > < d 1 p 1 : U U I D > N 1 X x D H K X P l 0 Q 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2 3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1 5 9 6 " / > < d 1 p 1 : U U I D > o L E B n 0 C D H H Y Q < / d 1 p 1 : U U I D > < d 1 p 1 : _ p r o p e r t i e s   z : I d = " i 1 1 6 2 4 "   i : t y p e = " d 1 p 1 : M D M P r o p e r t i e s " > < d 1 p 1 : P a r e n t   z : R e f = " i 1 1 6 2 3 " / > < d 1 p 1 : U U I D > o a i O v 1 j b 1 7 R a < / d 1 p 1 : U U I D > < d 1 p 1 : _ c o n t e x t C o l l e c t i o n s > < d 2 : K e y V a l u e O f a n y T y p e C o m p o n e n t C o l l e c t i o n O f a n y T y p e g W H h t R N j > < d 2 : K e y   z : R e f = " i 3 2 " / > < d 2 : V a l u e   z : I d = " i 1 1 6 2 5 " > < d 1 p 1 : U U I D > y e L g W M h G s l S 5 < / d 1 p 1 : U U I D > < d 1 p 1 : _ e l e m e n t s > < d 2 : a n y T y p e   z : I d = " i 1 1 6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2 3 " / > < d 1 p 1 : U U I D > q Z B E T z c 3 h h C c < / d 1 p 1 : U U I D > < d 1 p 1 : C o n t a i n e r   z : R e f = " i 1 1 6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 c J K s X o o E X s z R ? S h e e t 1 ! R 3 9 9 8 C 1 : R 3 9 9 9 C 1 / 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2 7 "   i : t y p e = " d 1 p 1 : L a b e l " > < d 1 p 1 : P a r e n t   z : R e f = " i 1 1 6 2 3 " / > < d 1 p 1 : U U I D > g 4 q u K g 5 J f G z 5 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2 8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1 5 9 6 " / > < d 1 p 1 : U U I D > K s k X M Y Z U T T p X < / d 1 p 1 : U U I D > < d 1 p 1 : _ p r o p e r t i e s   z : I d = " i 1 1 6 2 9 "   i : t y p e = " d 1 p 1 : M D M P r o p e r t i e s " > < d 1 p 1 : P a r e n t   z : R e f = " i 1 1 6 2 8 " / > < d 1 p 1 : U U I D > h n L 0 f l x d S P j S < / d 1 p 1 : U U I D > < d 1 p 1 : _ c o n t e x t C o l l e c t i o n s > < d 2 : K e y V a l u e O f a n y T y p e C o m p o n e n t C o l l e c t i o n O f a n y T y p e g W H h t R N j > < d 2 : K e y   z : R e f = " i 3 2 " / > < d 2 : V a l u e   z : I d = " i 1 1 6 3 0 " > < d 1 p 1 : U U I D > n I 8 J G M I L H m Z V < / d 1 p 1 : U U I D > < d 1 p 1 : _ e l e m e n t s > < d 2 : a n y T y p e   z : I d = " i 1 1 6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2 8 " / > < d 1 p 1 : U U I D > r e H B g Y 3 b b u 1 u < / d 1 p 1 : U U I D > < d 1 p 1 : C o n t a i n e r   z : R e f = " i 1 1 6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 c J K s X o o E X s z R ? S h e e t 1 ! R 4 0 0 0 C 1 : R 4 0 0 1 C 1 / 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3 2 "   i : t y p e = " d 1 p 1 : L a b e l " > < d 1 p 1 : P a r e n t   z : R e f = " i 1 1 6 2 8 " / > < d 1 p 1 : U U I D > X E r l s I y U Q T r B 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3 3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1 5 9 6 " / > < d 1 p 1 : U U I D > Y 1 d A z 7 R Z 2 s K i < / d 1 p 1 : U U I D > < d 1 p 1 : _ p r o p e r t i e s   z : I d = " i 1 1 6 3 4 "   i : t y p e = " d 1 p 1 : M D M P r o p e r t i e s " > < d 1 p 1 : P a r e n t   z : R e f = " i 1 1 6 3 3 " / > < d 1 p 1 : U U I D > A r l H z 0 n k 1 u T K < / d 1 p 1 : U U I D > < d 1 p 1 : _ c o n t e x t C o l l e c t i o n s > < d 2 : K e y V a l u e O f a n y T y p e C o m p o n e n t C o l l e c t i o n O f a n y T y p e g W H h t R N j > < d 2 : K e y   z : R e f = " i 3 2 " / > < d 2 : V a l u e   z : I d = " i 1 1 6 3 5 " > < d 1 p 1 : U U I D > r T y U Z 2 U C N 1 A A < / d 1 p 1 : U U I D > < d 1 p 1 : _ e l e m e n t s > < d 2 : a n y T y p e   z : I d = " i 1 1 6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3 3 " / > < d 1 p 1 : U U I D > Y v 6 4 W I 1 A Q O I Z < / d 1 p 1 : U U I D > < d 1 p 1 : C o n t a i n e r   z : R e f = " i 1 1 6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 c J K s X o o E X s z R ? S h e e t 1 ! R 4 0 0 2 C 1 : R 4 0 0 3 C 1 / 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3 7 "   i : t y p e = " d 1 p 1 : L a b e l " > < d 1 p 1 : P a r e n t   z : R e f = " i 1 1 6 3 3 " / > < d 1 p 1 : U U I D > N Q b e i S b v 4 I f o 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3 8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1 5 9 6 " / > < d 1 p 1 : U U I D > Q O R 1 Y c l v N 2 L H < / d 1 p 1 : U U I D > < d 1 p 1 : _ p r o p e r t i e s   z : I d = " i 1 1 6 3 9 "   i : t y p e = " d 1 p 1 : M D M P r o p e r t i e s " > < d 1 p 1 : P a r e n t   z : R e f = " i 1 1 6 3 8 " / > < d 1 p 1 : U U I D > f A W R 8 0 e F K 6 L N < / d 1 p 1 : U U I D > < d 1 p 1 : _ c o n t e x t C o l l e c t i o n s > < d 2 : K e y V a l u e O f a n y T y p e C o m p o n e n t C o l l e c t i o n O f a n y T y p e g W H h t R N j > < d 2 : K e y   z : R e f = " i 3 2 " / > < d 2 : V a l u e   z : I d = " i 1 1 6 4 0 " > < d 1 p 1 : U U I D > e j B k Z 1 g J r k o D < / d 1 p 1 : U U I D > < d 1 p 1 : _ e l e m e n t s > < d 2 : a n y T y p e   z : I d = " i 1 1 6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3 8 " / > < d 1 p 1 : U U I D > u t N t 1 T 4 m K Y t Z < / d 1 p 1 : U U I D > < d 1 p 1 : C o n t a i n e r   z : R e f = " i 1 1 6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 c J K s X o o E X s z R ? S h e e t 1 ! R 4 0 0 4 C 1 : R 4 0 0 5 C 1 / 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4 2 "   i : t y p e = " d 1 p 1 : L a b e l " > < d 1 p 1 : P a r e n t   z : R e f = " i 1 1 6 3 8 " / > < d 1 p 1 : U U I D > L v f f p G c Y E U q y 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4 3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1 5 9 6 " / > < d 1 p 1 : U U I D > s E o n i q a K 3 f 3 6 < / d 1 p 1 : U U I D > < d 1 p 1 : _ p r o p e r t i e s   z : I d = " i 1 1 6 4 4 "   i : t y p e = " d 1 p 1 : M D M P r o p e r t i e s " > < d 1 p 1 : P a r e n t   z : R e f = " i 1 1 6 4 3 " / > < d 1 p 1 : U U I D > a D D Y X 4 1 h k u U y < / d 1 p 1 : U U I D > < d 1 p 1 : _ c o n t e x t C o l l e c t i o n s > < d 2 : K e y V a l u e O f a n y T y p e C o m p o n e n t C o l l e c t i o n O f a n y T y p e g W H h t R N j > < d 2 : K e y   z : R e f = " i 3 2 " / > < d 2 : V a l u e   z : I d = " i 1 1 6 4 5 " > < d 1 p 1 : U U I D > F R m a s 9 t B W T Y Q < / d 1 p 1 : U U I D > < d 1 p 1 : _ e l e m e n t s > < d 2 : a n y T y p e   z : I d = " i 1 1 6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4 3 " / > < d 1 p 1 : U U I D > g v N 2 C j D M 0 n E W < / d 1 p 1 : U U I D > < d 1 p 1 : C o n t a i n e r   z : R e f = " i 1 1 6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 c J K s X o o E X s z R ? S h e e t 1 ! R 4 0 0 6 C 1 : R 4 0 0 7 C 1 / 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4 7 "   i : t y p e = " d 1 p 1 : L a b e l " > < d 1 p 1 : P a r e n t   z : R e f = " i 1 1 6 4 3 " / > < d 1 p 1 : U U I D > L D J g G C 2 u 2 i s N 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4 8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1 5 9 6 " / > < d 1 p 1 : U U I D > h H M j Y Y R M 5 T 2 c < / d 1 p 1 : U U I D > < d 1 p 1 : _ p r o p e r t i e s   z : I d = " i 1 1 6 4 9 "   i : t y p e = " d 1 p 1 : M D M P r o p e r t i e s " > < d 1 p 1 : P a r e n t   z : R e f = " i 1 1 6 4 8 " / > < d 1 p 1 : U U I D > p H x w u H e J Z a m l < / d 1 p 1 : U U I D > < d 1 p 1 : _ c o n t e x t C o l l e c t i o n s > < d 2 : K e y V a l u e O f a n y T y p e C o m p o n e n t C o l l e c t i o n O f a n y T y p e g W H h t R N j > < d 2 : K e y   z : R e f = " i 3 2 " / > < d 2 : V a l u e   z : I d = " i 1 1 6 5 0 " > < d 1 p 1 : U U I D > k e 3 L q s C M p x w m < / d 1 p 1 : U U I D > < d 1 p 1 : _ e l e m e n t s > < d 2 : a n y T y p e   z : I d = " i 1 1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4 8 " / > < d 1 p 1 : U U I D > k 8 e A r I 7 e M P n l < / d 1 p 1 : U U I D > < d 1 p 1 : C o n t a i n e r   z : R e f = " i 1 1 6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 c J K s X o o E X s z R ? S h e e t 1 ! R 4 0 0 8 C 1 : R 4 0 0 9 C 1 / 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5 2 "   i : t y p e = " d 1 p 1 : L a b e l " > < d 1 p 1 : P a r e n t   z : R e f = " i 1 1 6 4 8 " / > < d 1 p 1 : U U I D > m J P Y l E S 5 M r A w 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5 3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1 5 9 6 " / > < d 1 p 1 : U U I D > c 4 7 n X x C a 9 E M 9 < / d 1 p 1 : U U I D > < d 1 p 1 : _ p r o p e r t i e s   z : I d = " i 1 1 6 5 4 "   i : t y p e = " d 1 p 1 : M D M P r o p e r t i e s " > < d 1 p 1 : P a r e n t   z : R e f = " i 1 1 6 5 3 " / > < d 1 p 1 : U U I D > K 7 R P z P 2 M I m K j < / d 1 p 1 : U U I D > < d 1 p 1 : _ c o n t e x t C o l l e c t i o n s > < d 2 : K e y V a l u e O f a n y T y p e C o m p o n e n t C o l l e c t i o n O f a n y T y p e g W H h t R N j > < d 2 : K e y   z : R e f = " i 3 2 " / > < d 2 : V a l u e   z : I d = " i 1 1 6 5 5 " > < d 1 p 1 : U U I D > i 2 g H k 1 s A W L E v < / d 1 p 1 : U U I D > < d 1 p 1 : _ e l e m e n t s > < d 2 : a n y T y p e   z : I d = " i 1 1 6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5 3 " / > < d 1 p 1 : U U I D > h e d Q d I Y c 1 T 8 t < / d 1 p 1 : U U I D > < d 1 p 1 : C o n t a i n e r   z : R e f = " i 1 1 6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 c J K s X o o E X s z R ? S h e e t 1 ! R 4 0 1 0 C 1 : R 4 0 1 1 C 1 / 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5 7 "   i : t y p e = " d 1 p 1 : L a b e l " > < d 1 p 1 : P a r e n t   z : R e f = " i 1 1 6 5 3 " / > < d 1 p 1 : U U I D > X 2 1 l 5 C k p 7 Q M z 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6 5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1 3 8 8 " / > < d 1 p 1 : U U I D > j w G i n c 4 o r V n k < / d 1 p 1 : U U I D > < d 1 p 1 : _ p r o p e r t i e s   z : I d = " i 1 1 6 5 9 "   i : t y p e = " d 1 p 1 : M D M P r o p e r t i e s " > < d 1 p 1 : P a r e n t   z : R e f = " i 1 1 6 5 8 " / > < d 1 p 1 : U U I D > W y X a 5 k d F y 4 U z < / d 1 p 1 : U U I D > < d 1 p 1 : _ c o n t e x t C o l l e c t i o n s > < d 2 : K e y V a l u e O f a n y T y p e C o m p o n e n t C o l l e c t i o n O f a n y T y p e g W H h t R N j > < d 2 : K e y   z : R e f = " i 3 2 " / > < d 2 : V a l u e   z : I d = " i 1 1 6 6 0 " > < d 1 p 1 : U U I D > f 0 3 U i n O B 3 g l V < / d 1 p 1 : U U I D > < d 1 p 1 : _ e l e m e n t s > < d 2 : a n y T y p e   z : I d = " i 1 1 6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5 8 " / > < d 1 p 1 : U U I D > o l u A N t t W 1 y r x < / d 1 p 1 : U U I D > < d 1 p 1 : C o n t a i n e r   z : R e f = " i 1 1 6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 c J K s X o o E X s z R ? S h e e t 1 ! R 4 0 1 2 C 1 / 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6 6 2 "   i : t y p e = " d 1 p 1 : L a b e l " > < d 1 p 1 : P a r e n t   z : R e f = " i 1 1 6 5 8 " / > < d 1 p 1 : U U I D > E X C 6 g S M H O R J 8 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6 6 3 "   i : t y p e = " d 1 p 1 : E l e m e n t s " > < d 1 p 1 : P a r e n t   z : R e f = " i 1 1 6 5 8 " / > < d 1 p 1 : U U I D > o d n 0 V j p t l g a L < / d 1 p 1 : U U I D > < d 1 p 1 : _ c o n t e x t C o l l e c t i o n s > < d 2 : K e y V a l u e O f a n y T y p e C o m p o n e n t C o l l e c t i o n O f a n y T y p e g W H h t R N j > < d 2 : K e y   z : R e f = " i 3 2 " / > < d 2 : V a l u e   z : I d = " i 1 1 6 6 4 " > < d 1 p 1 : U U I D > d w g b q b 8 K s I w J < / d 1 p 1 : U U I D > < d 1 p 1 : _ e l e m e n t s > < d 2 : a n y T y p e   z : I d = " i 1 1 6 6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1 6 5 8 " / > < d 1 p 1 : U U I D > q E T I q 3 8 5 g S t w < / d 1 p 1 : U U I D > < d 1 p 1 : _ p r o p e r t i e s   z : I d = " i 1 1 6 6 6 "   i : t y p e = " d 1 p 1 : M D M P r o p e r t i e s " > < d 1 p 1 : P a r e n t   z : R e f = " i 1 1 6 6 5 " / > < d 1 p 1 : U U I D > a R F w s 8 6 t J o p n < / d 1 p 1 : U U I D > < d 1 p 1 : _ c o n t e x t C o l l e c t i o n s > < d 2 : K e y V a l u e O f a n y T y p e C o m p o n e n t C o l l e c t i o n O f a n y T y p e g W H h t R N j > < d 2 : K e y   z : R e f = " i 3 2 " / > < d 2 : V a l u e   z : I d = " i 1 1 6 6 7 " > < d 1 p 1 : U U I D > M E 3 N E 7 z 4 M B o U < / d 1 p 1 : U U I D > < d 1 p 1 : _ e l e m e n t s > < d 2 : a n y T y p e   z : I d = " i 1 1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6 5 " / > < d 1 p 1 : U U I D > s d 1 F M 8 5 y J H z Q < / d 1 p 1 : U U I D > < d 1 p 1 : C o n t a i n e r   z : R e f = " i 1 1 6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 c J K s X o o E X s z R ? S h e e t 1 ! R 4 0 1 3 C 1 : R 4 0 1 4 C 1 / 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6 3 " / > < d 1 p 1 : _ l a b e l s > < d 2 : K e y V a l u e O f s t r i n g a n y T y p e > < d 2 : K e y > L a b e l < / d 2 : K e y > < d 2 : V a l u e   z : I d = " i 1 1 6 6 9 "   i : t y p e = " d 1 p 1 : L a b e l " > < d 1 p 1 : P a r e n t   z : R e f = " i 1 1 6 6 5 " / > < d 1 p 1 : U U I D > z D b U T O d R D u 6 B 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7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1 6 5 8 " / > < d 1 p 1 : U U I D > J c 0 v Y Q 0 L y u F c < / d 1 p 1 : U U I D > < d 1 p 1 : _ p r o p e r t i e s   z : I d = " i 1 1 6 7 1 "   i : t y p e = " d 1 p 1 : M D M P r o p e r t i e s " > < d 1 p 1 : P a r e n t   z : R e f = " i 1 1 6 7 0 " / > < d 1 p 1 : U U I D > c d T 4 j 1 M H 5 G w J < / d 1 p 1 : U U I D > < d 1 p 1 : _ c o n t e x t C o l l e c t i o n s > < d 2 : K e y V a l u e O f a n y T y p e C o m p o n e n t C o l l e c t i o n O f a n y T y p e g W H h t R N j > < d 2 : K e y   z : R e f = " i 3 2 " / > < d 2 : V a l u e   z : I d = " i 1 1 6 7 2 " > < d 1 p 1 : U U I D > q f R 5 8 w l e n v 5 P < / d 1 p 1 : U U I D > < d 1 p 1 : _ e l e m e n t s > < d 2 : a n y T y p e   z : I d = " i 1 1 6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7 0 " / > < d 1 p 1 : U U I D > F 2 g K s 2 d H Q o q m < / d 1 p 1 : U U I D > < d 1 p 1 : C o n t a i n e r   z : R e f = " i 1 1 6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 c J K s X o o E X s z R ? S h e e t 1 ! R 4 0 1 5 C 1 : R 4 0 1 6 C 1 / 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6 3 " / > < d 1 p 1 : _ l a b e l s > < d 2 : K e y V a l u e O f s t r i n g a n y T y p e > < d 2 : K e y > L a b e l < / d 2 : K e y > < d 2 : V a l u e   z : I d = " i 1 1 6 7 4 "   i : t y p e = " d 1 p 1 : L a b e l " > < d 1 p 1 : P a r e n t   z : R e f = " i 1 1 6 7 0 " / > < d 1 p 1 : U U I D > V t j V C 6 n Q 8 8 d e 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7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1 6 5 8 " / > < d 1 p 1 : U U I D > r N d S k V e W 4 k P 9 < / d 1 p 1 : U U I D > < d 1 p 1 : _ p r o p e r t i e s   z : I d = " i 1 1 6 7 6 "   i : t y p e = " d 1 p 1 : M D M P r o p e r t i e s " > < d 1 p 1 : P a r e n t   z : R e f = " i 1 1 6 7 5 " / > < d 1 p 1 : U U I D > h 4 W T 0 g Y u r t R r < / d 1 p 1 : U U I D > < d 1 p 1 : _ c o n t e x t C o l l e c t i o n s > < d 2 : K e y V a l u e O f a n y T y p e C o m p o n e n t C o l l e c t i o n O f a n y T y p e g W H h t R N j > < d 2 : K e y   z : R e f = " i 3 2 " / > < d 2 : V a l u e   z : I d = " i 1 1 6 7 7 " > < d 1 p 1 : U U I D > j A z Y g U n x i E z s < / d 1 p 1 : U U I D > < d 1 p 1 : _ e l e m e n t s > < d 2 : a n y T y p e   z : I d = " i 1 1 6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7 5 " / > < d 1 p 1 : U U I D > S B Z E o o 3 L 0 q R E < / d 1 p 1 : U U I D > < d 1 p 1 : C o n t a i n e r   z : R e f = " i 1 1 6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 c J K s X o o E X s z R ? S h e e t 1 ! R 4 0 1 7 C 1 : R 4 0 1 8 C 1 / 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6 3 " / > < d 1 p 1 : _ l a b e l s > < d 2 : K e y V a l u e O f s t r i n g a n y T y p e > < d 2 : K e y > L a b e l < / d 2 : K e y > < d 2 : V a l u e   z : I d = " i 1 1 6 7 9 "   i : t y p e = " d 1 p 1 : L a b e l " > < d 1 p 1 : P a r e n t   z : R e f = " i 1 1 6 7 5 " / > < d 1 p 1 : U U I D > a N t 5 h n L 0 e k Q S 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6 8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3 8 8 " / > < d 1 p 1 : U U I D > x z C L y o p h Y Y H u < / d 1 p 1 : U U I D > < d 1 p 1 : _ p r o p e r t i e s   z : I d = " i 1 1 6 8 1 "   i : t y p e = " d 1 p 1 : M D M P r o p e r t i e s " > < d 1 p 1 : P a r e n t   z : R e f = " i 1 1 6 8 0 " / > < d 1 p 1 : U U I D > V R p H X L j X k z e s < / d 1 p 1 : U U I D > < d 1 p 1 : _ c o n t e x t C o l l e c t i o n s > < d 2 : K e y V a l u e O f a n y T y p e C o m p o n e n t C o l l e c t i o n O f a n y T y p e g W H h t R N j > < d 2 : K e y   z : R e f = " i 3 2 " / > < d 2 : V a l u e   z : I d = " i 1 1 6 8 2 " > < d 1 p 1 : U U I D > B F m 5 A 1 D k F o 7 y < / d 1 p 1 : U U I D > < d 1 p 1 : _ e l e m e n t s > < d 2 : a n y T y p e   z : I d = " i 1 1 6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8 0 " / > < d 1 p 1 : U U I D > F T G C 0 G 2 A u v 7 P < / d 1 p 1 : U U I D > < d 1 p 1 : C o n t a i n e r   z : R e f = " i 1 1 6 8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 c J K s X o o E X s z R ? S h e e t 1 ! R 4 0 1 9 C 1 / 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6 8 4 "   i : t y p e = " d 1 p 1 : L a b e l " > < d 1 p 1 : P a r e n t   z : R e f = " i 1 1 6 8 0 " / > < d 1 p 1 : U U I D > M G u R D t k I G 9 I o 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6 8 5 "   i : t y p e = " d 1 p 1 : E l e m e n t s " > < d 1 p 1 : P a r e n t   z : R e f = " i 1 1 6 8 0 " / > < d 1 p 1 : U U I D > C P S N H 9 m l j P p X < / d 1 p 1 : U U I D > < d 1 p 1 : _ c o n t e x t C o l l e c t i o n s > < d 2 : K e y V a l u e O f a n y T y p e C o m p o n e n t C o l l e c t i o n O f a n y T y p e g W H h t R N j > < d 2 : K e y   z : R e f = " i 3 2 " / > < d 2 : V a l u e   z : I d = " i 1 1 6 8 6 " > < d 1 p 1 : U U I D > X j i w h 3 z 4 f C I i < / d 1 p 1 : U U I D > < d 1 p 1 : _ e l e m e n t s > < d 2 : a n y T y p e   z : I d = " i 1 1 6 8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1 6 8 0 " / > < d 1 p 1 : U U I D > S c a Y w g K i P y Y M < / d 1 p 1 : U U I D > < d 1 p 1 : _ p r o p e r t i e s   z : I d = " i 1 1 6 8 8 "   i : t y p e = " d 1 p 1 : M D M P r o p e r t i e s " > < d 1 p 1 : P a r e n t   z : R e f = " i 1 1 6 8 7 " / > < d 1 p 1 : U U I D > i g a W g c H h h s C i < / d 1 p 1 : U U I D > < d 1 p 1 : _ c o n t e x t C o l l e c t i o n s > < d 2 : K e y V a l u e O f a n y T y p e C o m p o n e n t C o l l e c t i o n O f a n y T y p e g W H h t R N j > < d 2 : K e y   z : R e f = " i 3 2 " / > < d 2 : V a l u e   z : I d = " i 1 1 6 8 9 " > < d 1 p 1 : U U I D > C 7 K 7 n r 9 x U 1 A D < / d 1 p 1 : U U I D > < d 1 p 1 : _ e l e m e n t s > < d 2 : a n y T y p e   z : I d = " i 1 1 6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8 7 " / > < d 1 p 1 : U U I D > E g h e 7 d 7 R I W R e < / d 1 p 1 : U U I D > < d 1 p 1 : C o n t a i n e r   z : R e f = " i 1 1 6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 c J K s X o o E X s z R ? S h e e t 1 ! R 4 0 2 0 C 1 : R 4 0 2 1 C 1 / 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8 5 " / > < d 1 p 1 : _ l a b e l s > < d 2 : K e y V a l u e O f s t r i n g a n y T y p e > < d 2 : K e y > L a b e l < / d 2 : K e y > < d 2 : V a l u e   z : I d = " i 1 1 6 9 1 "   i : t y p e = " d 1 p 1 : L a b e l " > < d 1 p 1 : P a r e n t   z : R e f = " i 1 1 6 8 7 " / > < d 1 p 1 : U U I D > P L W k z l Z o K V z v 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9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1 6 8 0 " / > < d 1 p 1 : U U I D > e C c U I D a t r 2 6 5 < / d 1 p 1 : U U I D > < d 1 p 1 : _ p r o p e r t i e s   z : I d = " i 1 1 6 9 3 "   i : t y p e = " d 1 p 1 : M D M P r o p e r t i e s " > < d 1 p 1 : P a r e n t   z : R e f = " i 1 1 6 9 2 " / > < d 1 p 1 : U U I D > X r E o g a Q Z R i 9 1 < / d 1 p 1 : U U I D > < d 1 p 1 : _ c o n t e x t C o l l e c t i o n s > < d 2 : K e y V a l u e O f a n y T y p e C o m p o n e n t C o l l e c t i o n O f a n y T y p e g W H h t R N j > < d 2 : K e y   z : R e f = " i 3 2 " / > < d 2 : V a l u e   z : I d = " i 1 1 6 9 4 " > < d 1 p 1 : U U I D > w 4 Y D w L 4 y g X R 9 < / d 1 p 1 : U U I D > < d 1 p 1 : _ e l e m e n t s > < d 2 : a n y T y p e   z : I d = " i 1 1 6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9 2 " / > < d 1 p 1 : U U I D > v o k E u v a r r r f 5 < / d 1 p 1 : U U I D > < d 1 p 1 : C o n t a i n e r   z : R e f = " i 1 1 6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 c J K s X o o E X s z R ? S h e e t 1 ! R 4 0 2 2 C 1 : R 4 0 2 3 C 1 / 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8 5 " / > < d 1 p 1 : _ l a b e l s > < d 2 : K e y V a l u e O f s t r i n g a n y T y p e > < d 2 : K e y > L a b e l < / d 2 : K e y > < d 2 : V a l u e   z : I d = " i 1 1 6 9 6 "   i : t y p e = " d 1 p 1 : L a b e l " > < d 1 p 1 : P a r e n t   z : R e f = " i 1 1 6 9 2 " / > < d 1 p 1 : U U I D > P i D 4 w M 4 b P a H U 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6 9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3 8 8 " / > < d 1 p 1 : U U I D > Z 3 t 8 H D 4 1 k L h y < / d 1 p 1 : U U I D > < d 1 p 1 : _ p r o p e r t i e s   z : I d = " i 1 1 6 9 8 "   i : t y p e = " d 1 p 1 : M D M P r o p e r t i e s " > < d 1 p 1 : P a r e n t   z : R e f = " i 1 1 6 9 7 " / > < d 1 p 1 : U U I D > f V Q 4 l l x h g p i D < / d 1 p 1 : U U I D > < d 1 p 1 : _ c o n t e x t C o l l e c t i o n s > < d 2 : K e y V a l u e O f a n y T y p e C o m p o n e n t C o l l e c t i o n O f a n y T y p e g W H h t R N j > < d 2 : K e y   z : R e f = " i 3 2 " / > < d 2 : V a l u e   z : I d = " i 1 1 6 9 9 " > < d 1 p 1 : U U I D > E 4 g 6 c d 7 E a F t 2 < / d 1 p 1 : U U I D > < d 1 p 1 : _ e l e m e n t s > < d 2 : a n y T y p e   z : I d = " i 1 1 7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9 7 " / > < d 1 p 1 : U U I D > r M p g I T M P Z d b a < / d 1 p 1 : U U I D > < d 1 p 1 : C o n t a i n e r   z : R e f = " i 1 1 6 9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 c J K s X o o E X s z R ? S h e e t 1 ! R 4 0 2 4 C 1 / 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7 0 1 "   i : t y p e = " d 1 p 1 : L a b e l " > < d 1 p 1 : P a r e n t   z : R e f = " i 1 1 6 9 7 " / > < d 1 p 1 : U U I D > U Z 8 7 Z M z G A P G 1 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0 2 "   i : t y p e = " d 1 p 1 : E l e m e n t s " > < d 1 p 1 : P a r e n t   z : R e f = " i 1 1 6 9 7 " / > < d 1 p 1 : U U I D > H T 9 o x C B X N 5 D V < / d 1 p 1 : U U I D > < d 1 p 1 : _ c o n t e x t C o l l e c t i o n s > < d 2 : K e y V a l u e O f a n y T y p e C o m p o n e n t C o l l e c t i o n O f a n y T y p e g W H h t R N j > < d 2 : K e y   z : R e f = " i 3 2 " / > < d 2 : V a l u e   z : I d = " i 1 1 7 0 3 " > < d 1 p 1 : U U I D > l V 6 Z g 8 4 w r V 1 z < / d 1 p 1 : U U I D > < d 1 p 1 : _ e l e m e n t s > < d 2 : a n y T y p e   z : I d = " i 1 1 7 0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1 6 9 7 " / > < d 1 p 1 : U U I D > D Q F i J J l 1 1 I L E < / d 1 p 1 : U U I D > < d 1 p 1 : _ p r o p e r t i e s   z : I d = " i 1 1 7 0 5 "   i : t y p e = " d 1 p 1 : M D M P r o p e r t i e s " > < d 1 p 1 : P a r e n t   z : R e f = " i 1 1 7 0 4 " / > < d 1 p 1 : U U I D > v A N 5 l u e Q G h 8 0 < / d 1 p 1 : U U I D > < d 1 p 1 : _ c o n t e x t C o l l e c t i o n s > < d 2 : K e y V a l u e O f a n y T y p e C o m p o n e n t C o l l e c t i o n O f a n y T y p e g W H h t R N j > < d 2 : K e y   z : R e f = " i 3 2 " / > < d 2 : V a l u e   z : I d = " i 1 1 7 0 6 " > < d 1 p 1 : U U I D > M d O O t b f h n Y F Y < / d 1 p 1 : U U I D > < d 1 p 1 : _ e l e m e n t s > < d 2 : a n y T y p e   z : I d = " i 1 1 7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0 4 " / > < d 1 p 1 : U U I D > w Q Z M d S p n d G B b < / d 1 p 1 : U U I D > < d 1 p 1 : C o n t a i n e r   z : R e f = " i 1 1 7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 c J K s X o o E X s z R ? S h e e t 1 ! R 4 0 2 5 C 1 : R 4 0 2 6 C 1 / 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0 2 " / > < d 1 p 1 : _ l a b e l s > < d 2 : K e y V a l u e O f s t r i n g a n y T y p e > < d 2 : K e y > L a b e l < / d 2 : K e y > < d 2 : V a l u e   z : I d = " i 1 1 7 0 8 "   i : t y p e = " d 1 p 1 : L a b e l " > < d 1 p 1 : P a r e n t   z : R e f = " i 1 1 7 0 4 " / > < d 1 p 1 : U U I D > F R 7 2 o N C l J 2 i j 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0 9 "   i : t y p e = " d 1 p 1 : E l e m e n t s " > < d 1 p 1 : P a r e n t   z : R e f = " i 1 1 7 0 4 " / > < d 1 p 1 : U U I D > E m 2 O B R p D j K 3 J < / d 1 p 1 : U U I D > < d 1 p 1 : _ c o n t e x t C o l l e c t i o n s > < d 2 : K e y V a l u e O f a n y T y p e C o m p o n e n t C o l l e c t i o n O f a n y T y p e g W H h t R N j > < d 2 : K e y   z : R e f = " i 3 2 " / > < d 2 : V a l u e   z : I d = " i 1 1 7 1 0 " > < d 1 p 1 : U U I D > M r 2 k 7 7 l 7 V o c h < / d 1 p 1 : U U I D > < d 1 p 1 : _ e l e m e n t s > < d 2 : a n y T y p e   z : I d = " i 1 1 7 1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1 7 0 4 " / > < d 1 p 1 : U U I D > O W 2 j d I g r D l G n < / d 1 p 1 : U U I D > < d 1 p 1 : _ p r o p e r t i e s   z : I d = " i 1 1 7 1 2 "   i : t y p e = " d 1 p 1 : M D M P r o p e r t i e s " > < d 1 p 1 : P a r e n t   z : R e f = " i 1 1 7 1 1 " / > < d 1 p 1 : U U I D > M C e q l d w T N 0 R p < / d 1 p 1 : U U I D > < d 1 p 1 : _ c o n t e x t C o l l e c t i o n s > < d 2 : K e y V a l u e O f a n y T y p e C o m p o n e n t C o l l e c t i o n O f a n y T y p e g W H h t R N j > < d 2 : K e y   z : R e f = " i 3 2 " / > < d 2 : V a l u e   z : I d = " i 1 1 7 1 3 " > < d 1 p 1 : U U I D > E 8 h 8 7 4 x g 5 0 8 U < / d 1 p 1 : U U I D > < d 1 p 1 : _ e l e m e n t s > < d 2 : a n y T y p e   z : I d = " i 1 1 7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1 1 " / > < d 1 p 1 : U U I D > R R y y 1 W W I c x 8 q < / d 1 p 1 : U U I D > < d 1 p 1 : C o n t a i n e r   z : R e f = " i 1 1 7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 c J K s X o o E X s z R ? S h e e t 1 ! R 4 0 2 7 C 1 : R 4 0 2 8 C 1 / 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0 9 " / > < d 1 p 1 : _ l a b e l s > < d 2 : K e y V a l u e O f s t r i n g a n y T y p e > < d 2 : K e y > L a b e l < / d 2 : K e y > < d 2 : V a l u e   z : I d = " i 1 1 7 1 5 "   i : t y p e = " d 1 p 1 : L a b e l " > < d 1 p 1 : P a r e n t   z : R e f = " i 1 1 7 1 1 " / > < d 1 p 1 : U U I D > S d I B W 2 g o l O b d 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1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1 7 0 4 " / > < d 1 p 1 : U U I D > l l 3 B W O d 7 W i I Z < / d 1 p 1 : U U I D > < d 1 p 1 : _ p r o p e r t i e s   z : I d = " i 1 1 7 1 7 "   i : t y p e = " d 1 p 1 : M D M P r o p e r t i e s " > < d 1 p 1 : P a r e n t   z : R e f = " i 1 1 7 1 6 " / > < d 1 p 1 : U U I D > x 0 5 J n w K G 9 u H e < / d 1 p 1 : U U I D > < d 1 p 1 : _ c o n t e x t C o l l e c t i o n s > < d 2 : K e y V a l u e O f a n y T y p e C o m p o n e n t C o l l e c t i o n O f a n y T y p e g W H h t R N j > < d 2 : K e y   z : R e f = " i 3 2 " / > < d 2 : V a l u e   z : I d = " i 1 1 7 1 8 " > < d 1 p 1 : U U I D > n q q i T f g Z D K V U < / d 1 p 1 : U U I D > < d 1 p 1 : _ e l e m e n t s > < d 2 : a n y T y p e   z : I d = " i 1 1 7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1 6 " / > < d 1 p 1 : U U I D > j 7 a 2 d J N R 9 1 B I < / d 1 p 1 : U U I D > < d 1 p 1 : C o n t a i n e r   z : R e f = " i 1 1 7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 c J K s X o o E X s z R ? S h e e t 1 ! R 4 0 2 9 C 1 : R 4 0 3 0 C 1 / 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0 9 " / > < d 1 p 1 : _ l a b e l s > < d 2 : K e y V a l u e O f s t r i n g a n y T y p e > < d 2 : K e y > L a b e l < / d 2 : K e y > < d 2 : V a l u e   z : I d = " i 1 1 7 2 0 "   i : t y p e = " d 1 p 1 : L a b e l " > < d 1 p 1 : P a r e n t   z : R e f = " i 1 1 7 1 6 " / > < d 1 p 1 : U U I D > C x G l 6 n 5 y U t 8 c 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7 2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1 6 9 7 " / > < d 1 p 1 : U U I D > m Y 2 7 b s j v 6 S 0 E < / d 1 p 1 : U U I D > < d 1 p 1 : _ p r o p e r t i e s   z : I d = " i 1 1 7 2 2 "   i : t y p e = " d 1 p 1 : M D M P r o p e r t i e s " > < d 1 p 1 : P a r e n t   z : R e f = " i 1 1 7 2 1 " / > < d 1 p 1 : U U I D > z o 3 J q 2 U l K T C M < / d 1 p 1 : U U I D > < d 1 p 1 : _ c o n t e x t C o l l e c t i o n s > < d 2 : K e y V a l u e O f a n y T y p e C o m p o n e n t C o l l e c t i o n O f a n y T y p e g W H h t R N j > < d 2 : K e y   z : R e f = " i 3 2 " / > < d 2 : V a l u e   z : I d = " i 1 1 7 2 3 " > < d 1 p 1 : U U I D > j z z 6 R k m x e m d p < / d 1 p 1 : U U I D > < d 1 p 1 : _ e l e m e n t s > < d 2 : a n y T y p e   z : I d = " i 1 1 7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2 1 " / > < d 1 p 1 : U U I D > S S o 1 h 0 f 4 p h i q < / d 1 p 1 : U U I D > < d 1 p 1 : C o n t a i n e r   z : R e f = " i 1 1 7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 c J K s X o o E X s z R ? S h e e t 1 ! R 4 0 3 1 C 1 : R 4 0 3 2 C 1 / 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0 2 " / > < d 1 p 1 : _ l a b e l s > < d 2 : K e y V a l u e O f s t r i n g a n y T y p e > < d 2 : K e y > L a b e l < / d 2 : K e y > < d 2 : V a l u e   z : I d = " i 1 1 7 2 5 "   i : t y p e = " d 1 p 1 : L a b e l " > < d 1 p 1 : P a r e n t   z : R e f = " i 1 1 7 2 1 " / > < d 1 p 1 : U U I D > Z w v 5 D I B v 7 C O r 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2 6 "   i : t y p e = " d 1 p 1 : E l e m e n t s " > < d 1 p 1 : P a r e n t   z : R e f = " i 1 1 7 2 1 " / > < d 1 p 1 : U U I D > b M x R C 1 Q c S a d Z < / d 1 p 1 : U U I D > < d 1 p 1 : _ c o n t e x t C o l l e c t i o n s > < d 2 : K e y V a l u e O f a n y T y p e C o m p o n e n t C o l l e c t i o n O f a n y T y p e g W H h t R N j > < d 2 : K e y   z : R e f = " i 3 2 " / > < d 2 : V a l u e   z : I d = " i 1 1 7 2 7 " > < d 1 p 1 : U U I D > Y 4 9 X 7 i b k U 1 b O < / d 1 p 1 : U U I D > < d 1 p 1 : _ e l e m e n t s > < d 2 : a n y T y p e   z : I d = " i 1 1 7 2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1 7 2 1 " / > < d 1 p 1 : U U I D > v S t G B Y w 6 x w h D < / d 1 p 1 : U U I D > < d 1 p 1 : _ p r o p e r t i e s   z : I d = " i 1 1 7 2 9 "   i : t y p e = " d 1 p 1 : M D M P r o p e r t i e s " > < d 1 p 1 : P a r e n t   z : R e f = " i 1 1 7 2 8 " / > < d 1 p 1 : U U I D > f X u L 0 u J X 5 O L p < / d 1 p 1 : U U I D > < d 1 p 1 : _ c o n t e x t C o l l e c t i o n s > < d 2 : K e y V a l u e O f a n y T y p e C o m p o n e n t C o l l e c t i o n O f a n y T y p e g W H h t R N j > < d 2 : K e y   z : R e f = " i 3 2 " / > < d 2 : V a l u e   z : I d = " i 1 1 7 3 0 " > < d 1 p 1 : U U I D > R R A a P O o Y K O x X < / d 1 p 1 : U U I D > < d 1 p 1 : _ e l e m e n t s > < d 2 : a n y T y p e   z : I d = " i 1 1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2 8 " / > < d 1 p 1 : U U I D > L e E U y I h J Q I U 3 < / d 1 p 1 : U U I D > < d 1 p 1 : C o n t a i n e r   z : R e f = " i 1 1 7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 c J K s X o o E X s z R ? S h e e t 1 ! R 4 0 3 3 C 1 : R 4 0 3 4 C 1 / 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2 6 " / > < d 1 p 1 : _ l a b e l s > < d 2 : K e y V a l u e O f s t r i n g a n y T y p e > < d 2 : K e y > L a b e l < / d 2 : K e y > < d 2 : V a l u e   z : I d = " i 1 1 7 3 2 "   i : t y p e = " d 1 p 1 : L a b e l " > < d 1 p 1 : P a r e n t   z : R e f = " i 1 1 7 2 8 " / > < d 1 p 1 : U U I D > U 4 t k Q S 3 r X 6 K H 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3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1 7 2 1 " / > < d 1 p 1 : U U I D > J j b A 1 6 Q z e m Q I < / d 1 p 1 : U U I D > < d 1 p 1 : _ p r o p e r t i e s   z : I d = " i 1 1 7 3 4 "   i : t y p e = " d 1 p 1 : M D M P r o p e r t i e s " > < d 1 p 1 : P a r e n t   z : R e f = " i 1 1 7 3 3 " / > < d 1 p 1 : U U I D > r b 7 v c G u H H 9 g P < / d 1 p 1 : U U I D > < d 1 p 1 : _ c o n t e x t C o l l e c t i o n s > < d 2 : K e y V a l u e O f a n y T y p e C o m p o n e n t C o l l e c t i o n O f a n y T y p e g W H h t R N j > < d 2 : K e y   z : R e f = " i 3 2 " / > < d 2 : V a l u e   z : I d = " i 1 1 7 3 5 " > < d 1 p 1 : U U I D > q F p a 3 K f X k W 7 V < / d 1 p 1 : U U I D > < d 1 p 1 : _ e l e m e n t s > < d 2 : a n y T y p e   z : I d = " i 1 1 7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3 3 " / > < d 1 p 1 : U U I D > i 0 k x r B Y M 6 H k z < / d 1 p 1 : U U I D > < d 1 p 1 : C o n t a i n e r   z : R e f = " i 1 1 7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 c J K s X o o E X s z R ? S h e e t 1 ! R 4 0 3 5 C 1 : R 4 0 3 6 C 1 / 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2 6 " / > < d 1 p 1 : _ l a b e l s > < d 2 : K e y V a l u e O f s t r i n g a n y T y p e > < d 2 : K e y > L a b e l < / d 2 : K e y > < d 2 : V a l u e   z : I d = " i 1 1 7 3 7 "   i : t y p e = " d 1 p 1 : L a b e l " > < d 1 p 1 : P a r e n t   z : R e f = " i 1 1 7 3 3 " / > < d 1 p 1 : U U I D > Y E v Y R M S y p l r O 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7 3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1 3 8 8 " / > < d 1 p 1 : U U I D > Q 9 A c O f S l F M Z Y < / d 1 p 1 : U U I D > < d 1 p 1 : _ p r o p e r t i e s   z : I d = " i 1 1 7 3 9 "   i : t y p e = " d 1 p 1 : M D M P r o p e r t i e s " > < d 1 p 1 : P a r e n t   z : R e f = " i 1 1 7 3 8 " / > < d 1 p 1 : U U I D > O 3 6 E e q P P 8 z f s < / d 1 p 1 : U U I D > < d 1 p 1 : _ c o n t e x t C o l l e c t i o n s > < d 2 : K e y V a l u e O f a n y T y p e C o m p o n e n t C o l l e c t i o n O f a n y T y p e g W H h t R N j > < d 2 : K e y   z : R e f = " i 3 2 " / > < d 2 : V a l u e   z : I d = " i 1 1 7 4 0 " > < d 1 p 1 : U U I D > Y H Q F o 7 T d d m F n < / d 1 p 1 : U U I D > < d 1 p 1 : _ e l e m e n t s > < d 2 : a n y T y p e   z : I d = " i 1 1 7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3 8 " / > < d 1 p 1 : U U I D > b 7 b F l T T s g 1 I 9 < / d 1 p 1 : U U I D > < d 1 p 1 : C o n t a i n e r   z : R e f = " i 1 1 7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 c J K s X o o E X s z R ? S h e e t 1 ! R 4 0 3 7 C 1 / 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7 4 2 "   i : t y p e = " d 1 p 1 : L a b e l " > < d 1 p 1 : P a r e n t   z : R e f = " i 1 1 7 3 8 " / > < d 1 p 1 : U U I D > F S q O E 7 U Q p X q r 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4 3 "   i : t y p e = " d 1 p 1 : E l e m e n t s " > < d 1 p 1 : P a r e n t   z : R e f = " i 1 1 7 3 8 " / > < d 1 p 1 : U U I D > J V Z n S q j 9 w A X N < / d 1 p 1 : U U I D > < d 1 p 1 : _ c o n t e x t C o l l e c t i o n s > < d 2 : K e y V a l u e O f a n y T y p e C o m p o n e n t C o l l e c t i o n O f a n y T y p e g W H h t R N j > < d 2 : K e y   z : R e f = " i 3 2 " / > < d 2 : V a l u e   z : I d = " i 1 1 7 4 4 " > < d 1 p 1 : U U I D > e 4 5 T M K w u j Z R 1 < / d 1 p 1 : U U I D > < d 1 p 1 : _ e l e m e n t s > < d 2 : a n y T y p e   z : I d = " i 1 1 7 4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1 7 3 8 " / > < d 1 p 1 : U U I D > E q S a n a m r N Z R j < / d 1 p 1 : U U I D > < d 1 p 1 : _ p r o p e r t i e s   z : I d = " i 1 1 7 4 6 "   i : t y p e = " d 1 p 1 : M D M P r o p e r t i e s " > < d 1 p 1 : P a r e n t   z : R e f = " i 1 1 7 4 5 " / > < d 1 p 1 : U U I D > L a 1 4 G t X 0 U 2 T k < / d 1 p 1 : U U I D > < d 1 p 1 : _ c o n t e x t C o l l e c t i o n s > < d 2 : K e y V a l u e O f a n y T y p e C o m p o n e n t C o l l e c t i o n O f a n y T y p e g W H h t R N j > < d 2 : K e y   z : R e f = " i 3 2 " / > < d 2 : V a l u e   z : I d = " i 1 1 7 4 7 " > < d 1 p 1 : U U I D > n S j 9 y G V p y T i h < / d 1 p 1 : U U I D > < d 1 p 1 : _ e l e m e n t s > < d 2 : a n y T y p e   z : I d = " i 1 1 7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4 5 " / > < d 1 p 1 : U U I D > M K o p g y M m 8 Q 2 N < / d 1 p 1 : U U I D > < d 1 p 1 : C o n t a i n e r   z : R e f = " i 1 1 7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 c J K s X o o E X s z R ? S h e e t 1 ! R 4 0 3 8 C 1 : R 4 0 3 9 C 1 / 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4 3 " / > < d 1 p 1 : _ l a b e l s > < d 2 : K e y V a l u e O f s t r i n g a n y T y p e > < d 2 : K e y > L a b e l < / d 2 : K e y > < d 2 : V a l u e   z : I d = " i 1 1 7 4 9 "   i : t y p e = " d 1 p 1 : L a b e l " > < d 1 p 1 : P a r e n t   z : R e f = " i 1 1 7 4 5 " / > < d 1 p 1 : U U I D > i 3 n P v 8 e L o X o A 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5 0 "   i : t y p e = " d 1 p 1 : E l e m e n t s " > < d 1 p 1 : P a r e n t   z : R e f = " i 1 1 7 4 5 " / > < d 1 p 1 : U U I D > m Q y m P n o r A x I Z < / d 1 p 1 : U U I D > < d 1 p 1 : _ c o n t e x t C o l l e c t i o n s > < d 2 : K e y V a l u e O f a n y T y p e C o m p o n e n t C o l l e c t i o n O f a n y T y p e g W H h t R N j > < d 2 : K e y   z : R e f = " i 3 2 " / > < d 2 : V a l u e   z : I d = " i 1 1 7 5 1 " > < d 1 p 1 : U U I D > l Q f Y d d O X n 4 q X < / d 1 p 1 : U U I D > < d 1 p 1 : _ e l e m e n t s > < d 2 : a n y T y p e   z : I d = " i 1 1 7 5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1 7 4 5 " / > < d 1 p 1 : U U I D > f A c l w k i 1 C C 1 V < / d 1 p 1 : U U I D > < d 1 p 1 : _ p r o p e r t i e s   z : I d = " i 1 1 7 5 3 "   i : t y p e = " d 1 p 1 : M D M P r o p e r t i e s " > < d 1 p 1 : P a r e n t   z : R e f = " i 1 1 7 5 2 " / > < d 1 p 1 : U U I D > D Z W v P P T p o 1 U S < / d 1 p 1 : U U I D > < d 1 p 1 : _ c o n t e x t C o l l e c t i o n s > < d 2 : K e y V a l u e O f a n y T y p e C o m p o n e n t C o l l e c t i o n O f a n y T y p e g W H h t R N j > < d 2 : K e y   z : R e f = " i 3 2 " / > < d 2 : V a l u e   z : I d = " i 1 1 7 5 4 " > < d 1 p 1 : U U I D > n U 4 a g e L 4 1 W q 6 < / d 1 p 1 : U U I D > < d 1 p 1 : _ e l e m e n t s > < d 2 : a n y T y p e   z : I d = " i 1 1 7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5 2 " / > < d 1 p 1 : U U I D > D t U h p s l f b V 4 Z < / d 1 p 1 : U U I D > < d 1 p 1 : C o n t a i n e r   z : R e f = " i 1 1 7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 c J K s X o o E X s z R ? S h e e t 1 ! R 4 0 4 0 C 1 : R 4 0 4 1 C 1 / 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5 0 " / > < d 1 p 1 : _ l a b e l s > < d 2 : K e y V a l u e O f s t r i n g a n y T y p e > < d 2 : K e y > L a b e l < / d 2 : K e y > < d 2 : V a l u e   z : I d = " i 1 1 7 5 6 "   i : t y p e = " d 1 p 1 : L a b e l " > < d 1 p 1 : P a r e n t   z : R e f = " i 1 1 7 5 2 " / > < d 1 p 1 : U U I D > b 1 Z E z w 7 q Z J 0 w 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5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1 7 4 5 " / > < d 1 p 1 : U U I D > W j J v L S v z H d d g < / d 1 p 1 : U U I D > < d 1 p 1 : _ p r o p e r t i e s   z : I d = " i 1 1 7 5 8 "   i : t y p e = " d 1 p 1 : M D M P r o p e r t i e s " > < d 1 p 1 : P a r e n t   z : R e f = " i 1 1 7 5 7 " / > < d 1 p 1 : U U I D > m k a j A 3 3 Y 0 W 3 L < / d 1 p 1 : U U I D > < d 1 p 1 : _ c o n t e x t C o l l e c t i o n s > < d 2 : K e y V a l u e O f a n y T y p e C o m p o n e n t C o l l e c t i o n O f a n y T y p e g W H h t R N j > < d 2 : K e y   z : R e f = " i 3 2 " / > < d 2 : V a l u e   z : I d = " i 1 1 7 5 9 " > < d 1 p 1 : U U I D > u x G f E 7 V s u Z q h < / d 1 p 1 : U U I D > < d 1 p 1 : _ e l e m e n t s > < d 2 : a n y T y p e   z : I d = " i 1 1 7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5 7 " / > < d 1 p 1 : U U I D > v x 9 6 P z 2 a Z f q 5 < / d 1 p 1 : U U I D > < d 1 p 1 : C o n t a i n e r   z : R e f = " i 1 1 7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 c J K s X o o E X s z R ? S h e e t 1 ! R 4 0 4 2 C 1 : R 4 0 4 3 C 1 / 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5 0 " / > < d 1 p 1 : _ l a b e l s > < d 2 : K e y V a l u e O f s t r i n g a n y T y p e > < d 2 : K e y > L a b e l < / d 2 : K e y > < d 2 : V a l u e   z : I d = " i 1 1 7 6 1 "   i : t y p e = " d 1 p 1 : L a b e l " > < d 1 p 1 : P a r e n t   z : R e f = " i 1 1 7 5 7 " / > < d 1 p 1 : U U I D > f B j 5 f y n E a 3 t y 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7 6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1 7 3 8 " / > < d 1 p 1 : U U I D > X q Z S C i s I a x S g < / d 1 p 1 : U U I D > < d 1 p 1 : _ p r o p e r t i e s   z : I d = " i 1 1 7 6 3 "   i : t y p e = " d 1 p 1 : M D M P r o p e r t i e s " > < d 1 p 1 : P a r e n t   z : R e f = " i 1 1 7 6 2 " / > < d 1 p 1 : U U I D > C n 3 9 d R H t z I n 1 < / d 1 p 1 : U U I D > < d 1 p 1 : _ c o n t e x t C o l l e c t i o n s > < d 2 : K e y V a l u e O f a n y T y p e C o m p o n e n t C o l l e c t i o n O f a n y T y p e g W H h t R N j > < d 2 : K e y   z : R e f = " i 3 2 " / > < d 2 : V a l u e   z : I d = " i 1 1 7 6 4 " > < d 1 p 1 : U U I D > f G b d A N q U 3 3 o O < / d 1 p 1 : U U I D > < d 1 p 1 : _ e l e m e n t s > < d 2 : a n y T y p e   z : I d = " i 1 1 7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6 2 " / > < d 1 p 1 : U U I D > u 6 I A f e x Y G K b b < / d 1 p 1 : U U I D > < d 1 p 1 : C o n t a i n e r   z : R e f = " i 1 1 7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 c J K s X o o E X s z R ? S h e e t 1 ! R 4 0 4 4 C 1 : R 4 0 4 5 C 1 / 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4 3 " / > < d 1 p 1 : _ l a b e l s > < d 2 : K e y V a l u e O f s t r i n g a n y T y p e > < d 2 : K e y > L a b e l < / d 2 : K e y > < d 2 : V a l u e   z : I d = " i 1 1 7 6 6 "   i : t y p e = " d 1 p 1 : L a b e l " > < d 1 p 1 : P a r e n t   z : R e f = " i 1 1 7 6 2 " / > < d 1 p 1 : U U I D > p R 6 2 v 8 l z t D M l 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6 7 "   i : t y p e = " d 1 p 1 : E l e m e n t s " > < d 1 p 1 : P a r e n t   z : R e f = " i 1 1 7 6 2 " / > < d 1 p 1 : U U I D > c L x P p E 6 j 7 w Z J < / d 1 p 1 : U U I D > < d 1 p 1 : _ c o n t e x t C o l l e c t i o n s > < d 2 : K e y V a l u e O f a n y T y p e C o m p o n e n t C o l l e c t i o n O f a n y T y p e g W H h t R N j > < d 2 : K e y   z : R e f = " i 3 2 " / > < d 2 : V a l u e   z : I d = " i 1 1 7 6 8 " > < d 1 p 1 : U U I D > q t L 5 z 0 4 I 8 J v 1 < / d 1 p 1 : U U I D > < d 1 p 1 : _ e l e m e n t s > < d 2 : a n y T y p e   z : I d = " i 1 1 7 6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1 7 6 2 " / > < d 1 p 1 : U U I D > n c d V 1 u j 8 f 1 H l < / d 1 p 1 : U U I D > < d 1 p 1 : _ p r o p e r t i e s   z : I d = " i 1 1 7 7 0 "   i : t y p e = " d 1 p 1 : M D M P r o p e r t i e s " > < d 1 p 1 : P a r e n t   z : R e f = " i 1 1 7 6 9 " / > < d 1 p 1 : U U I D > C W P c S 7 s w J G V J < / d 1 p 1 : U U I D > < d 1 p 1 : _ c o n t e x t C o l l e c t i o n s > < d 2 : K e y V a l u e O f a n y T y p e C o m p o n e n t C o l l e c t i o n O f a n y T y p e g W H h t R N j > < d 2 : K e y   z : R e f = " i 3 2 " / > < d 2 : V a l u e   z : I d = " i 1 1 7 7 1 " > < d 1 p 1 : U U I D > T Y Z M 0 W C J 8 q F g < / d 1 p 1 : U U I D > < d 1 p 1 : _ e l e m e n t s > < d 2 : a n y T y p e   z : I d = " i 1 1 7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6 9 " / > < d 1 p 1 : U U I D > H G O V W P x b p 9 a p < / d 1 p 1 : U U I D > < d 1 p 1 : C o n t a i n e r   z : R e f = " i 1 1 7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 c J K s X o o E X s z R ? S h e e t 1 ! R 4 0 4 6 C 1 : R 4 0 4 7 C 1 / 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6 7 " / > < d 1 p 1 : _ l a b e l s > < d 2 : K e y V a l u e O f s t r i n g a n y T y p e > < d 2 : K e y > L a b e l < / d 2 : K e y > < d 2 : V a l u e   z : I d = " i 1 1 7 7 3 "   i : t y p e = " d 1 p 1 : L a b e l " > < d 1 p 1 : P a r e n t   z : R e f = " i 1 1 7 6 9 " / > < d 1 p 1 : U U I D > a P 7 9 e O G 7 l l X l 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7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1 7 6 2 " / > < d 1 p 1 : U U I D > j 9 Z G n P 2 j B h c 0 < / d 1 p 1 : U U I D > < d 1 p 1 : _ p r o p e r t i e s   z : I d = " i 1 1 7 7 5 "   i : t y p e = " d 1 p 1 : M D M P r o p e r t i e s " > < d 1 p 1 : P a r e n t   z : R e f = " i 1 1 7 7 4 " / > < d 1 p 1 : U U I D > x O B 6 M 2 F x m 9 n G < / d 1 p 1 : U U I D > < d 1 p 1 : _ c o n t e x t C o l l e c t i o n s > < d 2 : K e y V a l u e O f a n y T y p e C o m p o n e n t C o l l e c t i o n O f a n y T y p e g W H h t R N j > < d 2 : K e y   z : R e f = " i 3 2 " / > < d 2 : V a l u e   z : I d = " i 1 1 7 7 6 " > < d 1 p 1 : U U I D > E k i u H S d Y Q t S L < / d 1 p 1 : U U I D > < d 1 p 1 : _ e l e m e n t s > < d 2 : a n y T y p e   z : I d = " i 1 1 7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7 4 " / > < d 1 p 1 : U U I D > m W a 3 U 3 e Y 8 u O m < / d 1 p 1 : U U I D > < d 1 p 1 : C o n t a i n e r   z : R e f = " i 1 1 7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 c J K s X o o E X s z R ? S h e e t 1 ! R 4 0 4 8 C 1 : R 4 0 4 9 C 1 / 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6 7 " / > < d 1 p 1 : _ l a b e l s > < d 2 : K e y V a l u e O f s t r i n g a n y T y p e > < d 2 : K e y > L a b e l < / d 2 : K e y > < d 2 : V a l u e   z : I d = " i 1 1 7 7 8 "   i : t y p e = " d 1 p 1 : L a b e l " > < d 1 p 1 : P a r e n t   z : R e f = " i 1 1 7 7 4 " / > < d 1 p 1 : U U I D > s E A S N j R 8 y H A D 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7 7 9 "   i : t y p e = " d 1 p 1 : V a r i a b l e " > < d 1 p 1 : N a m e > F 3 1 < / d 1 p 1 : N a m e > < d 1 p 1 : O b j e c t T y p e > V a r i a b l e < / d 1 p 1 : O b j e c t T y p e > < d 1 p 1 : P a r e n t   z : R e f = " i 4 1 " / > < d 1 p 1 : U U I D > n I d T 6 z 1 A E Q A z < / d 1 p 1 : U U I D > < d 1 p 1 : C o n t a i n e r   z : R e f = " i 4 7 " / > < d 1 p 1 : _ l a b e l s > < d 2 : K e y V a l u e O f s t r i n g a n y T y p e > < d 2 : K e y > L a b e l < / d 2 : K e y > < d 2 : V a l u e   z : I d = " i 1 1 7 8 0 "   i : t y p e = " d 1 p 1 : L a b e l " > < d 1 p 1 : P a r e n t   z : R e f = " i 1 1 7 7 9 " / > < d 1 p 1 : U U I D > x X M q 6 5 P q s N F K 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 F 3 1 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8 1 "   i : t y p e = " d 1 p 1 : E l e m e n t s " > < d 1 p 1 : P a r e n t   z : R e f = " i 1 1 7 7 9 " / > < d 1 p 1 : U U I D > k M 2 d z Y U E k K X u < / d 1 p 1 : U U I D > < d 1 p 1 : _ c o n t e x t C o l l e c t i o n s > < d 2 : K e y V a l u e O f a n y T y p e C o m p o n e n t C o l l e c t i o n O f a n y T y p e g W H h t R N j > < d 2 : K e y   z : R e f = " i 3 2 " / > < d 2 : V a l u e   z : I d = " i 1 1 7 8 2 " > < d 1 p 1 : U U I D > J P y z f d X 5 L t A K < / d 1 p 1 : U U I D > < d 1 p 1 : _ e l e m e n t s > < d 2 : a n y T y p e   z : I d = " i 1 1 7 8 3 "   i : t y p e = " d 1 p 1 : E l e m e n t " > < d 1 p 1 : N a m e > B a s e < / d 1 p 1 : N a m e > < d 1 p 1 : O b j e c t T y p e > E l e m e n t < / d 1 p 1 : O b j e c t T y p e > < d 1 p 1 : P a r e n t   z : R e f = " i 1 1 7 7 9 " / > < d 1 p 1 : U U I D > R V S R y Y w l j T L Q < / d 1 p 1 : U U I D > < d 1 p 1 : _ p r o p e r t i e s   z : I d = " i 1 1 7 8 4 "   i : t y p e = " d 1 p 1 : M D M P r o p e r t i e s " > < d 1 p 1 : P a r e n t   z : R e f = " i 1 1 7 8 3 " / > < d 1 p 1 : U U I D > u f K N c S a C f U O t < / d 1 p 1 : U U I D > < d 1 p 1 : _ c o n t e x t C o l l e c t i o n s > < d 2 : K e y V a l u e O f a n y T y p e C o m p o n e n t C o l l e c t i o n O f a n y T y p e g W H h t R N j > < d 2 : K e y   z : R e f = " i 3 2 " / > < d 2 : V a l u e   z : I d = " i 1 1 7 8 5 " > < d 1 p 1 : U U I D > N L 9 N h G 3 w b 6 c V < / d 1 p 1 : U U I D > < d 1 p 1 : _ e l e m e n t s > < d 2 : a n y T y p e   z : I d = " i 1 1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8 3 " / > < d 1 p 1 : U U I D > b Z A a x Z p z 2 P 9 Z < / d 1 p 1 : U U I D > < d 1 p 1 : C o n t a i n e r   z : R e f = " i 1 1 7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 p M o P U H r q v M I N ? S h e e t 2 ! R 2 C 3 / p r 4 h V N H x Y E j x ? S h e e t 2 ! R 6 6 C 3 / C y D A r Q u Q v 5 w B ? S h e e t 2 ! R 1 3 0 C 3 / I 1 9 s 3 a 5 w i G 4 S ? S h e e t 2 ! R 1 9 4 C 3 / 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7 8 7 "   i : t y p e = " d 1 p 1 : L a b e l " > < d 1 p 1 : P a r e n t   z : R e f = " i 1 1 7 8 3 " / > < d 1 p 1 : U U I D > g 8 2 T c f m 1 E i E 4 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7 8 8 "   i : t y p e = " d 1 p 1 : E l e m e n t " > < d 1 p 1 : N a m e > M o y e n n e < / d 1 p 1 : N a m e > < d 1 p 1 : O b j e c t T y p e > E l e m e n t < / d 1 p 1 : O b j e c t T y p e > < d 1 p 1 : P a r e n t   z : R e f = " i 1 1 7 7 9 " / > < d 1 p 1 : U U I D > k z Y 0 R w m d h w x Q < / d 1 p 1 : U U I D > < d 1 p 1 : _ p r o p e r t i e s   z : I d = " i 1 1 7 8 9 "   i : t y p e = " d 1 p 1 : M D M P r o p e r t i e s " > < d 1 p 1 : P a r e n t   z : R e f = " i 1 1 7 8 8 " / > < d 1 p 1 : U U I D > f A 6 D W w k 6 D 0 q D < / d 1 p 1 : U U I D > < d 1 p 1 : _ c o n t e x t C o l l e c t i o n s > < d 2 : K e y V a l u e O f a n y T y p e C o m p o n e n t C o l l e c t i o n O f a n y T y p e g W H h t R N j > < d 2 : K e y   z : R e f = " i 3 2 " / > < d 2 : V a l u e   z : I d = " i 1 1 7 9 0 " > < d 1 p 1 : U U I D > O 9 Q G q a 1 B M l H p < / d 1 p 1 : U U I D > < d 1 p 1 : _ e l e m e n t s > < d 2 : a n y T y p e   z : I d = " i 1 1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8 8 " / > < d 1 p 1 : U U I D > H e I n m u G s j a z w < / d 1 p 1 : U U I D > < d 1 p 1 : C o n t a i n e r   z : R e f = " i 1 1 7 8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 p M o P U H r q v M I N ? S h e e t 2 ! R 2 C 4 / p r 4 h V N H x Y E j x ? S h e e t 2 ! R 6 6 C 4 / C y D A r Q u Q v 5 w B ? S h e e t 2 ! R 1 3 0 C 4 / I 1 9 s 3 a 5 w i G 4 S ? S h e e t 2 ! R 1 9 4 C 4 / 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7 9 2 "   i : t y p e = " d 1 p 1 : L a b e l " > < d 1 p 1 : P a r e n t   z : R e f = " i 1 1 7 8 8 " / > < d 1 p 1 : U U I D > P u 6 m Z 2 E 1 L m Z L 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 M o y e n n e < / d 2 : V a l u e > < / d 2 : K e y V a l u e O f L a b e l . T e x t K e y s t r i n g _ S R k x G n 9 d > < / d 1 p 1 : _ t e x t s > < / d 2 : V a l u e > < / d 2 : K e y V a l u e O f s t r i n g a n y T y p e > < / d 1 p 1 : _ l a b e l s > < / d 2 : a n y T y p e > < d 2 : a n y T y p e   z : I d = " i 1 1 7 9 3 "   i : t y p e = " d 1 p 1 : E l e m e n t " > < d 1 p 1 : N a m e > E c a r t & a m p ; 4 5 ; t y p e < / d 1 p 1 : N a m e > < d 1 p 1 : O b j e c t T y p e > E l e m e n t < / d 1 p 1 : O b j e c t T y p e > < d 1 p 1 : P a r e n t   z : R e f = " i 1 1 7 7 9 " / > < d 1 p 1 : U U I D > G t I H p W p j 1 0 V J < / d 1 p 1 : U U I D > < d 1 p 1 : _ p r o p e r t i e s   z : I d = " i 1 1 7 9 4 "   i : t y p e = " d 1 p 1 : M D M P r o p e r t i e s " > < d 1 p 1 : P a r e n t   z : R e f = " i 1 1 7 9 3 " / > < d 1 p 1 : U U I D > X l c G q C V Q N 4 I n < / d 1 p 1 : U U I D > < d 1 p 1 : _ c o n t e x t C o l l e c t i o n s > < d 2 : K e y V a l u e O f a n y T y p e C o m p o n e n t C o l l e c t i o n O f a n y T y p e g W H h t R N j > < d 2 : K e y   z : R e f = " i 3 2 " / > < d 2 : V a l u e   z : I d = " i 1 1 7 9 5 " > < d 1 p 1 : U U I D > c P C z 8 z Z A 3 S 5 1 < / d 1 p 1 : U U I D > < d 1 p 1 : _ e l e m e n t s > < d 2 : a n y T y p e   z : I d = " i 1 1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9 3 " / > < d 1 p 1 : U U I D > g 6 V T u 7 e 2 L f o E < / d 1 p 1 : U U I D > < d 1 p 1 : C o n t a i n e r   z : R e f = " i 1 1 7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 p M o P U H r q v M I N ? S h e e t 2 ! R 2 C 5 / p r 4 h V N H x Y E j x ? S h e e t 2 ! R 6 6 C 5 / C y D A r Q u Q v 5 w B ? S h e e t 2 ! R 1 3 0 C 5 / I 1 9 s 3 a 5 w i G 4 S ? S h e e t 2 ! R 1 9 4 C 5 / 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7 9 7 "   i : t y p e = " d 1 p 1 : L a b e l " > < d 1 p 1 : P a r e n t   z : R e f = " i 1 1 7 9 3 " / > < d 1 p 1 : U U I D > o V R G 3 O h d Y x o 0 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 E c a r t - t y p e < / d 2 : V a l u e > < / d 2 : K e y V a l u e O f L a b e l . T e x t K e y s t r i n g _ S R k x G n 9 d > < / d 1 p 1 : _ t e x t s > < / d 2 : V a l u e > < / d 2 : K e y V a l u e O f s t r i n g a n y T y p e > < / d 1 p 1 : _ l a b e l s > < / d 2 : a n y T y p e > < d 2 : a n y T y p e   z : I d = " i 1 1 7 9 8 "   i : t y p e = " d 1 p 1 : E l e m e n t " > < d 1 p 1 : N a m e > M & a m p ; 2 3 3 ; d i a n e < / d 1 p 1 : N a m e > < d 1 p 1 : O b j e c t T y p e > E l e m e n t < / d 1 p 1 : O b j e c t T y p e > < d 1 p 1 : P a r e n t   z : R e f = " i 1 1 7 7 9 " / > < d 1 p 1 : U U I D > j d i U y D s K I I H Y < / d 1 p 1 : U U I D > < d 1 p 1 : _ p r o p e r t i e s   z : I d = " i 1 1 7 9 9 "   i : t y p e = " d 1 p 1 : M D M P r o p e r t i e s " > < d 1 p 1 : P a r e n t   z : R e f = " i 1 1 7 9 8 " / > < d 1 p 1 : U U I D > y v W J P 2 c O V f F X < / d 1 p 1 : U U I D > < d 1 p 1 : _ c o n t e x t C o l l e c t i o n s > < d 2 : K e y V a l u e O f a n y T y p e C o m p o n e n t C o l l e c t i o n O f a n y T y p e g W H h t R N j > < d 2 : K e y   z : R e f = " i 3 2 " / > < d 2 : V a l u e   z : I d = " i 1 1 8 0 0 " > < d 1 p 1 : U U I D > k R u v A y 2 K q k d t < / d 1 p 1 : U U I D > < d 1 p 1 : _ e l e m e n t s > < d 2 : a n y T y p e   z : I d = " i 1 1 8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9 8 " / > < d 1 p 1 : U U I D > k C g P a R c D m 7 2 N < / d 1 p 1 : U U I D > < d 1 p 1 : C o n t a i n e r   z : R e f = " i 1 1 7 9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 p M o P U H r q v M I N ? S h e e t 2 ! R 2 C 6 / p r 4 h V N H x Y E j x ? S h e e t 2 ! R 6 6 C 6 / C y D A r Q u Q v 5 w B ? S h e e t 2 ! R 1 3 0 C 6 / I 1 9 s 3 a 5 w i G 4 S ? S h e e t 2 ! R 1 9 4 C 6 / 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8 0 2 "   i : t y p e = " d 1 p 1 : L a b e l " > < d 1 p 1 : P a r e n t   z : R e f = " i 1 1 7 9 8 " / > < d 1 p 1 : U U I D > c D E q 3 v Z p N 3 E n 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 M � d i a n e < / d 2 : V a l u e > < / d 2 : K e y V a l u e O f L a b e l . T e x t K e y s t r i n g _ S R k x G n 9 d > < / d 1 p 1 : _ t e x t s > < / d 2 : V a l u e > < / d 2 : K e y V a l u e O f s t r i n g a n y T y p e > < / d 1 p 1 : _ l a b e l s > < / d 2 : a n y T y p e > < d 2 : a n y T y p e   z : I d = " i 1 1 8 0 3 "   i : t y p e = " d 1 p 1 : E l e m e n t " > < d 1 p 1 : N a m e > N b r e & a m p ; 3 2 ; d e & a m p ; 3 2 ; r & a m p ; 2 3 3 ; p o n s e s < / d 1 p 1 : N a m e > < d 1 p 1 : O b j e c t T y p e > E l e m e n t < / d 1 p 1 : O b j e c t T y p e > < d 1 p 1 : P a r e n t   z : R e f = " i 1 1 7 7 9 " / > < d 1 p 1 : U U I D > n u B 5 W R L B o j v H < / d 1 p 1 : U U I D > < d 1 p 1 : _ p r o p e r t i e s   z : I d = " i 1 1 8 0 4 "   i : t y p e = " d 1 p 1 : M D M P r o p e r t i e s " > < d 1 p 1 : P a r e n t   z : R e f = " i 1 1 8 0 3 " / > < d 1 p 1 : U U I D > X P w C 1 r h I 2 8 m d < / d 1 p 1 : U U I D > < d 1 p 1 : _ c o n t e x t C o l l e c t i o n s > < d 2 : K e y V a l u e O f a n y T y p e C o m p o n e n t C o l l e c t i o n O f a n y T y p e g W H h t R N j > < d 2 : K e y   z : R e f = " i 3 2 " / > < d 2 : V a l u e   z : I d = " i 1 1 8 0 5 " > < d 1 p 1 : U U I D > L u 1 X n d Z Y R n c N < / d 1 p 1 : U U I D > < d 1 p 1 : _ e l e m e n t s > < d 2 : a n y T y p e   z : I d = " i 1 1 8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0 3 " / > < d 1 p 1 : U U I D > R M y E D C w u Z g S w < / d 1 p 1 : U U I D > < d 1 p 1 : C o n t a i n e r   z : R e f = " i 1 1 8 0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 p M o P U H r q v M I N ? S h e e t 2 ! R 2 C 7 / p r 4 h V N H x Y E j x ? S h e e t 2 ! R 6 6 C 7 / C y D A r Q u Q v 5 w B ? S h e e t 2 ! R 1 3 0 C 7 / I 1 9 s 3 a 5 w i G 4 S ? S h e e t 2 ! R 1 9 4 C 7 / 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8 0 7 "   i : t y p e = " d 1 p 1 : L a b e l " > < d 1 p 1 : P a r e n t   z : R e f = " i 1 1 8 0 3 " / > < d 1 p 1 : U U I D > F r 1 W S r 8 8 S 7 E a 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 N b r e   d e   r � p o n s e s < / d 2 : V a l u e > < / d 2 : K e y V a l u e O f L a b e l . T e x t K e y s t r i n g _ S R k x G n 9 d > < / d 1 p 1 : _ t e x t s > < / d 2 : V a l u e > < / d 2 : K e y V a l u e O f s t r i n g a n y T y p e > < / d 1 p 1 : _ l a b e l s > < / d 2 : a n y T y p e > < d 2 : a n y T y p e   z : I d = " i 1 1 8 0 8 "   i : t y p e = " d 1 p 1 : E l e m e n t " > < d 1 p 1 : N a m e > S i g n i f i c a t i v i t & a m p ; 2 3 3 ; < / d 1 p 1 : N a m e > < d 1 p 1 : O b j e c t T y p e > E l e m e n t < / d 1 p 1 : O b j e c t T y p e > < d 1 p 1 : P a r e n t   z : R e f = " i 1 1 7 7 9 " / > < d 1 p 1 : U U I D > C Z I S I g D 1 e n h l < / d 1 p 1 : U U I D > < d 1 p 1 : _ p r o p e r t i e s   z : I d = " i 1 1 8 0 9 "   i : t y p e = " d 1 p 1 : M D M P r o p e r t i e s " > < d 1 p 1 : P a r e n t   z : R e f = " i 1 1 8 0 8 " / > < d 1 p 1 : U U I D > C 0 T 8 C V 2 t a C A q < / d 1 p 1 : U U I D > < d 1 p 1 : _ c o n t e x t C o l l e c t i o n s > < d 2 : K e y V a l u e O f a n y T y p e C o m p o n e n t C o l l e c t i o n O f a n y T y p e g W H h t R N j > < d 2 : K e y   z : R e f = " i 3 2 " / > < d 2 : V a l u e   z : I d = " i 1 1 8 1 0 " > < d 1 p 1 : U U I D > V E a I j d 6 0 x i r o < / d 1 p 1 : U U I D > < d 1 p 1 : _ e l e m e n t s > < d 2 : a n y T y p e   z : I d = " i 1 1 8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0 8 " / > < d 1 p 1 : U U I D > u c E 0 N 1 D s b F V y < / d 1 p 1 : U U I D > < d 1 p 1 : C o n t a i n e r   z : R e f = " i 1 1 8 0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 p M o P U H r q v M I N ? S h e e t 2 ! R 2 C 8 / p r 4 h V N H x Y E j x ? S h e e t 2 ! R 6 6 C 8 / C y D A r Q u Q v 5 w B ? S h e e t 2 ! R 1 3 0 C 8 / I 1 9 s 3 a 5 w i G 4 S ? S h e e t 2 ! R 1 9 4 C 8 / 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8 1 2 "   i : t y p e = " d 1 p 1 : L a b e l " > < d 1 p 1 : P a r e n t   z : R e f = " i 1 1 8 0 8 " / > < d 1 p 1 : U U I D > B d i G w l O e K Q h A 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 S i g n i f i c a t i v i t � < / d 2 : V a l u e > < / d 2 : K e y V a l u e O f L a b e l . T e x t K e y s t r i n g _ S R k x G n 9 d > < / d 1 p 1 : _ t e x t s > < / d 2 : V a l u e > < / d 2 : K e y V a l u e O f s t r i n g a n y T y p e > < / d 1 p 1 : _ l a b e l s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/ d 1 p 1 : _ e l e m e n t s > < / d 2 : V a l u e > < / d 2 : K e y V a l u e O f a n y T y p e C o m p o n e n t C o l l e c t i o n O f a n y T y p e g W H h t R N j > < / d 1 p 1 : _ c o n t e x t C o l l e c t i o n s > < / d 1 p 1 : F i e l d s > < / d 2 : a n y T y p e > < d 2 : a n y T y p e   z : I d = " i 1 1 8 1 3 "   i : t y p e = " d 1 p 1 : F i e l d G r o u p " > < d 1 p 1 : N a m e > U N I V E R S E S < / d 1 p 1 : N a m e > < d 1 p 1 : O b j e c t T y p e > F i e l d G r o u p < / d 1 p 1 : O b j e c t T y p e > < d 1 p 1 : P a r e n t   z : R e f = " i 3 0 " / > < d 1 p 1 : U U I D > f b s I M R u K 8 B o 3 < / d 1 p 1 : U U I D > < d 1 p 1 : C o n t a i n e r   z : R e f = " i 3 9 " / > < d 1 p 1 : _ l a b e l s > < d 2 : K e y V a l u e O f s t r i n g a n y T y p e > < d 2 : K e y > L a b e l < / d 2 : K e y > < d 2 : V a l u e   z : I d = " i 1 1 8 1 4 "   i : t y p e = " d 1 p 1 : L a b e l " > < d 1 p 1 : P a r e n t   z : R e f = " i 1 1 8 1 3 " / > < d 1 p 1 : U U I D > N z E K V 8 J j h 3 V m 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 U n i v e r s < / d 2 : V a l u e > < / d 2 : K e y V a l u e O f L a b e l . T e x t K e y s t r i n g _ S R k x G n 9 d > < / d 1 p 1 : _ t e x t s > < / d 2 : V a l u e > < / d 2 : K e y V a l u e O f s t r i n g a n y T y p e > < / d 1 p 1 : _ l a b e l s > < d 1 p 1 : F i e l d s   z : I d = " i 1 1 8 1 5 "   i : t y p e = " d 1 p 1 : F i e l d s " > < d 1 p 1 : P a r e n t   z : R e f = " i 1 1 8 1 3 " / > < d 1 p 1 : U U I D > k J O W k Q s 5 h j V 9 < / d 1 p 1 : U U I D > < d 1 p 1 : _ c o n t e x t C o l l e c t i o n s > < d 2 : K e y V a l u e O f a n y T y p e C o m p o n e n t C o l l e c t i o n O f a n y T y p e g W H h t R N j > < d 2 : K e y   z : R e f = " i 3 2 " / > < d 2 : V a l u e   z : I d = " i 1 1 8 1 6 " > < d 1 p 1 : U U I D > q C h j L 3 N n 1 C a 7 < / d 1 p 1 : U U I D > < d 1 p 1 : _ e l e m e n t s > < d 2 : a n y T y p e   z : I d = " i 1 1 8 1 7 "   i : t y p e = " d 1 p 1 : V a r i a b l e " > < d 1 p 1 : N a m e > T C & a m p ; 3 2 ; & a m p ; 4 0 ; E n t r e p r i s e & a m p ; 4 1 ; _ a r r o n d i & a m p ; 4 6 ; x l s x < / d 1 p 1 : N a m e > < d 1 p 1 : O b j e c t T y p e > V a r i a b l e < / d 1 p 1 : O b j e c t T y p e > < d 1 p 1 : P a r e n t   z : R e f = " i 1 1 8 1 3 " / > < d 1 p 1 : U U I D > U u P w L p p u M N F v < / d 1 p 1 : U U I D > < d 1 p 1 : C o n t a i n e r   z : R e f = " i 1 1 8 1 5 " / > < d 1 p 1 : _ l a b e l s > < d 2 : K e y V a l u e O f s t r i n g a n y T y p e > < d 2 : K e y > L a b e l < / d 2 : K e y > < d 2 : V a l u e   z : I d = " i 1 1 8 1 8 "   i : t y p e = " d 1 p 1 : L a b e l " > < d 1 p 1 : P a r e n t   z : R e f = " i 1 1 8 1 7 " / > < d 1 p 1 : U U I D > Q q O D k 0 K k l 1 U 1 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 T C   ( E n t r e p r i s e ) _ a r r o n d i . x l s x < / d 2 : V a l u e > < / d 2 : K e y V a l u e O f L a b e l . T e x t K e y s t r i n g _ S R k x G n 9 d > < / d 1 p 1 : _ t e x t s > < / d 2 : V a l u e > < / d 2 : K e y V a l u e O f s t r i n g a n y T y p e > < / d 1 p 1 : _ l a b e l s > < / d 2 : a n y T y p e > < / d 1 p 1 : _ e l e m e n t s > < / d 2 : V a l u e > < / d 2 : K e y V a l u e O f a n y T y p e C o m p o n e n t C o l l e c t i o n O f a n y T y p e g W H h t R N j > < / d 1 p 1 : _ c o n t e x t C o l l e c t i o n s > < / d 1 p 1 : F i e l d s > < / d 2 : a n y T y p e > < d 2 : a n y T y p e   z : I d = " i 1 1 8 1 9 "   i : t y p e = " d 1 p 1 : V a r i a b l e " > < d 1 p 1 : N a m e > Q 1 & a m p ; 3 2 ; & a m p ; 4 5 ; & a m p ; 3 2 ; Q u a n d & a m p ; 3 2 ; a v e z & a m p ; 4 5 ; v o u s & a m p ; 3 2 ; e u & a m p ; 3 2 ; r e c o u r s & a m p ; 3 2 ; & a m p ; 2 2 4 ; & a m p ; 3 2 ; l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 O Q r c L 1 x Z x Z 8 N < / d 1 p 1 : U U I D > < d 1 p 1 : C o n t a i n e r   z : R e f = " i 3 9 " / > < d 1 p 1 : _ l a b e l s > < d 2 : K e y V a l u e O f s t r i n g a n y T y p e > < d 2 : K e y > L a b e l < / d 2 : K e y > < d 2 : V a l u e   z : I d = " i 1 1 8 2 0 "   i : t y p e = " d 1 p 1 : L a b e l " > < d 1 p 1 : P a r e n t   z : R e f = " i 1 1 8 1 9 " / > < d 1 p 1 : U U I D > x M y f H 5 1 Y r T P p 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  -   Q u a n d   a v e z - v o u s   e u   r e c o u r s   �   l 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8 2 1 "   i : t y p e = " d 1 p 1 : E l e m e n t s " > < d 1 p 1 : P a r e n t   z : R e f = " i 1 1 8 1 9 " / > < d 1 p 1 : U U I D > L h S u 3 k O 2 F G q 7 < / d 1 p 1 : U U I D > < d 1 p 1 : _ c o n t e x t C o l l e c t i o n s > < d 2 : K e y V a l u e O f a n y T y p e C o m p o n e n t C o l l e c t i o n O f a n y T y p e g W H h t R N j > < d 2 : K e y   z : R e f = " i 3 2 " / > < d 2 : V a l u e   z : I d = " i 1 1 8 2 2 " > < d 1 p 1 : U U I D > d D f N K H H q b w L R < / d 1 p 1 : U U I D > < d 1 p 1 : _ e l e m e n t s > < d 2 : a n y T y p e   z : I d = " i 1 1 8 2 3 "   i : t y p e = " d 1 p 1 : E l e m e n t " > < d 1 p 1 : N a m e > B a s e < / d 1 p 1 : N a m e > < d 1 p 1 : O b j e c t T y p e > E l e m e n t < / d 1 p 1 : O b j e c t T y p e > < d 1 p 1 : P a r e n t   z : R e f = " i 1 1 8 1 9 " / > < d 1 p 1 : U U I D > P K R 3 d T r r z 2 x r < / d 1 p 1 : U U I D > < d 1 p 1 : _ p r o p e r t i e s   z : I d = " i 1 1 8 2 4 "   i : t y p e = " d 1 p 1 : M D M P r o p e r t i e s " > < d 1 p 1 : P a r e n t   z : R e f = " i 1 1 8 2 3 " / > < d 1 p 1 : U U I D > U 6 c I g X 1 X o Y N R < / d 1 p 1 : U U I D > < d 1 p 1 : _ c o n t e x t C o l l e c t i o n s > < d 2 : K e y V a l u e O f a n y T y p e C o m p o n e n t C o l l e c t i o n O f a n y T y p e g W H h t R N j > < d 2 : K e y   z : R e f = " i 3 2 " / > < d 2 : V a l u e   z : I d = " i 1 1 8 2 5 " > < d 1 p 1 : U U I D > M G S x 2 m q Q h x h O < / d 1 p 1 : U U I D > < d 1 p 1 : _ e l e m e n t s > < d 2 : a n y T y p e   z : I d = " i 1 1 8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2 3 " / > < d 1 p 1 : U U I D > T 1 L 0 E 0 m 1 w o M c < / d 1 p 1 : U U I D > < d 1 p 1 : C o n t a i n e r   z : R e f = " i 1 1 8 2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 f i k 2 p Y t G O w k n ? S h e e t 1 ! R 2 C 2 / 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2 1 " / > < d 1 p 1 : _ l a b e l s > < d 2 : K e y V a l u e O f s t r i n g a n y T y p e > < d 2 : K e y > L a b e l < / d 2 : K e y > < d 2 : V a l u e   z : I d = " i 1 1 8 2 7 "   i : t y p e = " d 1 p 1 : L a b e l " > < d 1 p 1 : P a r e n t   z : R e f = " i 1 1 8 2 3 " / > < d 1 p 1 : U U I D > h 9 4 Y n i 1 r R z b b 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8 2 8 "   i : t y p e = " d 1 p 1 : E l e m e n t " > < d 1 p 1 : N a m e >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1 8 1 9 " / > < d 1 p 1 : U U I D > e 1 p o n z U Q w o J g < / d 1 p 1 : U U I D > < d 1 p 1 : _ p r o p e r t i e s   z : I d = " i 1 1 8 2 9 "   i : t y p e = " d 1 p 1 : M D M P r o p e r t i e s " > < d 1 p 1 : P a r e n t   z : R e f = " i 1 1 8 2 8 " / > < d 1 p 1 : U U I D > A 6 u k t l B W G B c k < / d 1 p 1 : U U I D > < d 1 p 1 : _ c o n t e x t C o l l e c t i o n s > < d 2 : K e y V a l u e O f a n y T y p e C o m p o n e n t C o l l e c t i o n O f a n y T y p e g W H h t R N j > < d 2 : K e y   z : R e f = " i 3 2 " / > < d 2 : V a l u e   z : I d = " i 1 1 8 3 0 " > < d 1 p 1 : U U I D > b g e b I i l Y 2 z t F < / d 1 p 1 : U U I D > < d 1 p 1 : _ e l e m e n t s > < d 2 : a n y T y p e   z : I d = " i 1 1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2 8 " / > < d 1 p 1 : U U I D > d N I J w A 4 g c S y z < / d 1 p 1 : U U I D > < d 1 p 1 : C o n t a i n e r   z : R e f = " i 1 1 8 2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 f i k 2 p Y t G O w k n ? S h e e t 1 ! R 2 C 3 / 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2 1 " / > < d 1 p 1 : _ l a b e l s > < d 2 : K e y V a l u e O f s t r i n g a n y T y p e > < d 2 : K e y > L a b e l < / d 2 : K e y > < d 2 : V a l u e   z : I d = " i 1 1 8 3 2 "   i : t y p e = " d 1 p 1 : L a b e l " > < d 1 p 1 : P a r e n t   z : R e f = " i 1 1 8 2 8 " / > < d 1 p 1 : U U I D > x C n s d R c u u q l A 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3 3 "   i : t y p e = " d 1 p 1 : E l e m e n t " > < d 1 p 1 : N a m e >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1 8 1 9 " / > < d 1 p 1 : U U I D > e 5 2 U z 0 4 5 l C L 6 < / d 1 p 1 : U U I D > < d 1 p 1 : _ p r o p e r t i e s   z : I d = " i 1 1 8 3 4 "   i : t y p e = " d 1 p 1 : M D M P r o p e r t i e s " > < d 1 p 1 : P a r e n t   z : R e f = " i 1 1 8 3 3 " / > < d 1 p 1 : U U I D > U t a Q J m l 6 3 W 1 6 < / d 1 p 1 : U U I D > < d 1 p 1 : _ c o n t e x t C o l l e c t i o n s > < d 2 : K e y V a l u e O f a n y T y p e C o m p o n e n t C o l l e c t i o n O f a n y T y p e g W H h t R N j > < d 2 : K e y   z : R e f = " i 3 2 " / > < d 2 : V a l u e   z : I d = " i 1 1 8 3 5 " > < d 1 p 1 : U U I D > L 0 z o 4 6 O H K a f z < / d 1 p 1 : U U I D > < d 1 p 1 : _ e l e m e n t s > < d 2 : a n y T y p e   z : I d = " i 1 1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3 3 " / > < d 1 p 1 : U U I D > g G R b J f e P g 2 r Y < / d 1 p 1 : U U I D > < d 1 p 1 : C o n t a i n e r   z : R e f = " i 1 1 8 3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 f i k 2 p Y t G O w k n ? S h e e t 1 ! R 2 C 4 / 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2 1 " / > < d 1 p 1 : _ l a b e l s > < d 2 : K e y V a l u e O f s t r i n g a n y T y p e > < d 2 : K e y > L a b e l < / d 2 : K e y > < d 2 : V a l u e   z : I d = " i 1 1 8 3 7 "   i : t y p e = " d 1 p 1 : L a b e l " > < d 1 p 1 : P a r e n t   z : R e f = " i 1 1 8 3 3 " / > < d 1 p 1 : U U I D > j Q k C 3 x f g B M W u 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8 3 8 "   i : t y p e = " d 1 p 1 : V a r i a b l e " > < d 1 p 1 : N a m e > Q 1 b i s & a m p ; 3 2 ; & a m p ; 4 5 ; & a m p ; 3 2 ; D e p u i s & a m p ; 3 2 ; c o m b i e n & a m p ; 3 2 ; d & a m p ; 8 2 1 7 ; a n n & a m p ; 2 3 3 ; e s & a m p ; 3 2 ; a v e z & a m p ; 4 5 ; v o u s & a m p ; 3 2 ; r e c o u r s & a m p ; 3 2 ; & a m p ; 2 2 4 ; & a m p ; 3 2 ; l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 d J 8 l y d F A 3 a Q b < / d 1 p 1 : U U I D > < d 1 p 1 : C o n t a i n e r   z : R e f = " i 3 9 " / > < d 1 p 1 : _ l a b e l s > < d 2 : K e y V a l u e O f s t r i n g a n y T y p e > < d 2 : K e y > L a b e l < / d 2 : K e y > < d 2 : V a l u e   z : I d = " i 1 1 8 3 9 "   i : t y p e = " d 1 p 1 : L a b e l " > < d 1 p 1 : P a r e n t   z : R e f = " i 1 1 8 3 8 " / > < d 1 p 1 : U U I D > f K r W A f X c u I 9 I 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 Q 1 b i s   -   D e p u i s   c o m b i e n   d  a n n � e s   a v e z - v o u s   r e c o u r s   �   l 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8 4 0 "   i : t y p e = " d 1 p 1 : E l e m e n t s " > < d 1 p 1 : P a r e n t   z : R e f = " i 1 1 8 3 8 " / > < d 1 p 1 : U U I D > f q U B K X S C g d o n < / d 1 p 1 : U U I D > < d 1 p 1 : _ c o n t e x t C o l l e c t i o n s > < d 2 : K e y V a l u e O f a n y T y p e C o m p o n e n t C o l l e c t i o n O f a n y T y p e g W H h t R N j > < d 2 : K e y   z : R e f = " i 3 2 " / > < d 2 : V a l u e   z : I d = " i 1 1 8 4 1 " > < d 1 p 1 : U U I D > H E 1 g I O 4 3 V C 2 r < / d 1 p 1 : U U I D > < d 1 p 1 : _ e l e m e n t s > < d 2 : a n y T y p e   z : I d = " i 1 1 8 4 2 "   i : t y p e = " d 1 p 1 : E l e m e n t " > < d 1 p 1 : N a m e > B a s e < / d 1 p 1 : N a m e > < d 1 p 1 : O b j e c t T y p e > E l e m e n t < / d 1 p 1 : O b j e c t T y p e > < d 1 p 1 : P a r e n t   z : R e f = " i 1 1 8 3 8 " / > < d 1 p 1 : U U I D > v u 7 T t n i F p y Z A < / d 1 p 1 : U U I D > < d 1 p 1 : _ p r o p e r t i e s   z : I d = " i 1 1 8 4 3 "   i : t y p e = " d 1 p 1 : M D M P r o p e r t i e s " > < d 1 p 1 : P a r e n t   z : R e f = " i 1 1 8 4 2 " / > < d 1 p 1 : U U I D > K 3 x J J w w Q 3 P r 2 < / d 1 p 1 : U U I D > < d 1 p 1 : _ c o n t e x t C o l l e c t i o n s > < d 2 : K e y V a l u e O f a n y T y p e C o m p o n e n t C o l l e c t i o n O f a n y T y p e g W H h t R N j > < d 2 : K e y   z : R e f = " i 3 2 " / > < d 2 : V a l u e   z : I d = " i 1 1 8 4 4 " > < d 1 p 1 : U U I D > x e e i l 1 s q e v e C < / d 1 p 1 : U U I D > < d 1 p 1 : _ e l e m e n t s > < d 2 : a n y T y p e   z : I d = " i 1 1 8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4 2 " / > < d 1 p 1 : U U I D > X x h B L f D v B c 2 s < / d 1 p 1 : U U I D > < d 1 p 1 : C o n t a i n e r   z : R e f = " i 1 1 8 4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 a 1 F G E 3 S U X o z E ? S h e e t 1 ! R 1 3 7 C 2 / p M o P U H r q v M I N ? S h e e t 2 ! R 3 C 1 / 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4 6 "   i : t y p e = " d 1 p 1 : L a b e l " > < d 1 p 1 : P a r e n t   z : R e f = " i 1 1 8 4 2 " / > < d 1 p 1 : U U I D > b D u H k 3 d V p 1 0 M 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8 4 7 "   i : t y p e = " d 1 p 1 : E l e m e n t " > < d 1 p 1 : N a m e > M o i n s & a m p ; 3 2 ; d & a m p ; 3 9 ; u n & a m p ; 3 2 ; a n < / d 1 p 1 : N a m e > < d 1 p 1 : O b j e c t T y p e > E l e m e n t < / d 1 p 1 : O b j e c t T y p e > < d 1 p 1 : P a r e n t   z : R e f = " i 1 1 8 3 8 " / > < d 1 p 1 : U U I D > R D a g O L X R X 1 K F < / d 1 p 1 : U U I D > < d 1 p 1 : _ p r o p e r t i e s   z : I d = " i 1 1 8 4 8 "   i : t y p e = " d 1 p 1 : M D M P r o p e r t i e s " > < d 1 p 1 : P a r e n t   z : R e f = " i 1 1 8 4 7 " / > < d 1 p 1 : U U I D > n P m 2 u b S l X D R d < / d 1 p 1 : U U I D > < d 1 p 1 : _ c o n t e x t C o l l e c t i o n s > < d 2 : K e y V a l u e O f a n y T y p e C o m p o n e n t C o l l e c t i o n O f a n y T y p e g W H h t R N j > < d 2 : K e y   z : R e f = " i 3 2 " / > < d 2 : V a l u e   z : I d = " i 1 1 8 4 9 " > < d 1 p 1 : U U I D > F 7 F b C p d m s M Y 6 < / d 1 p 1 : U U I D > < d 1 p 1 : _ e l e m e n t s > < d 2 : a n y T y p e   z : I d = " i 1 1 8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4 7 " / > < d 1 p 1 : U U I D > k a C N E G u y J y o 6 < / d 1 p 1 : U U I D > < d 1 p 1 : C o n t a i n e r   z : R e f = " i 1 1 8 4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5 1 "   i : t y p e = " d 1 p 1 : L a b e l " > < d 1 p 1 : P a r e n t   z : R e f = " i 1 1 8 4 7 " / > < d 1 p 1 : U U I D > V M c T Y M q k n b m Q 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 M o i n s   d ' u n   a n 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5 2 "   i : t y p e = " d 1 p 1 : E l e m e n t " > < d 1 p 1 : N a m e > D e & a m p ; 3 2 ; 1 & a m p ; 3 2 ; & a m p ; 2 2 4 ; & a m p ; 3 2 ; 2 & a m p ; 3 2 ; a n s < / d 1 p 1 : N a m e > < d 1 p 1 : O b j e c t T y p e > E l e m e n t < / d 1 p 1 : O b j e c t T y p e > < d 1 p 1 : P a r e n t   z : R e f = " i 1 1 8 3 8 " / > < d 1 p 1 : U U I D > Q 7 v L f n K W 4 8 M a < / d 1 p 1 : U U I D > < d 1 p 1 : _ p r o p e r t i e s   z : I d = " i 1 1 8 5 3 "   i : t y p e = " d 1 p 1 : M D M P r o p e r t i e s " > < d 1 p 1 : P a r e n t   z : R e f = " i 1 1 8 5 2 " / > < d 1 p 1 : U U I D > e x 1 K O F F o y b y a < / d 1 p 1 : U U I D > < d 1 p 1 : _ c o n t e x t C o l l e c t i o n s > < d 2 : K e y V a l u e O f a n y T y p e C o m p o n e n t C o l l e c t i o n O f a n y T y p e g W H h t R N j > < d 2 : K e y   z : R e f = " i 3 2 " / > < d 2 : V a l u e   z : I d = " i 1 1 8 5 4 " > < d 1 p 1 : U U I D > F 4 C b p 3 G 8 I c D q < / d 1 p 1 : U U I D > < d 1 p 1 : _ e l e m e n t s > < d 2 : a n y T y p e   z : I d = " i 1 1 8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5 2 " / > < d 1 p 1 : U U I D > t f h z o b G w 8 s q h < / d 1 p 1 : U U I D > < d 1 p 1 : C o n t a i n e r   z : R e f = " i 1 1 8 5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5 6 "   i : t y p e = " d 1 p 1 : L a b e l " > < d 1 p 1 : P a r e n t   z : R e f = " i 1 1 8 5 2 " / > < d 1 p 1 : U U I D > v S H E B B C t N n F z 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 1   �   2   a n s 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5 7 "   i : t y p e = " d 1 p 1 : E l e m e n t " > < d 1 p 1 : N a m e > D e & a m p ; 3 2 ; 3 & a m p ; 3 2 ; & a m p ; 2 2 4 ; & a m p ; 3 2 ; 4 & a m p ; 3 2 ; a n s < / d 1 p 1 : N a m e > < d 1 p 1 : O b j e c t T y p e > E l e m e n t < / d 1 p 1 : O b j e c t T y p e > < d 1 p 1 : P a r e n t   z : R e f = " i 1 1 8 3 8 " / > < d 1 p 1 : U U I D > g K D O C d R d f r 7 G < / d 1 p 1 : U U I D > < d 1 p 1 : _ p r o p e r t i e s   z : I d = " i 1 1 8 5 8 "   i : t y p e = " d 1 p 1 : M D M P r o p e r t i e s " > < d 1 p 1 : P a r e n t   z : R e f = " i 1 1 8 5 7 " / > < d 1 p 1 : U U I D > T y P 2 A j y d 1 U r w < / d 1 p 1 : U U I D > < d 1 p 1 : _ c o n t e x t C o l l e c t i o n s > < d 2 : K e y V a l u e O f a n y T y p e C o m p o n e n t C o l l e c t i o n O f a n y T y p e g W H h t R N j > < d 2 : K e y   z : R e f = " i 3 2 " / > < d 2 : V a l u e   z : I d = " i 1 1 8 5 9 " > < d 1 p 1 : U U I D > Y 5 I d P j 1 e x k d p < / d 1 p 1 : U U I D > < d 1 p 1 : _ e l e m e n t s > < d 2 : a n y T y p e   z : I d = " i 1 1 8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5 7 " / > < d 1 p 1 : U U I D > J C 7 J 9 G M H b 7 8 h < / d 1 p 1 : U U I D > < d 1 p 1 : C o n t a i n e r   z : R e f = " i 1 1 8 5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6 1 "   i : t y p e = " d 1 p 1 : L a b e l " > < d 1 p 1 : P a r e n t   z : R e f = " i 1 1 8 5 7 " / > < d 1 p 1 : U U I D > r 2 5 p K k L L h a 0 C 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 3   �   4   a n s 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6 2 "   i : t y p e = " d 1 p 1 : E l e m e n t " > < d 1 p 1 : N a m e > _ 5 & a m p ; 3 2 ; a n s & a m p ; 3 2 ; e t & a m p ; 3 2 ; p l u s < / d 1 p 1 : N a m e > < d 1 p 1 : O b j e c t T y p e > E l e m e n t < / d 1 p 1 : O b j e c t T y p e > < d 1 p 1 : P a r e n t   z : R e f = " i 1 1 8 3 8 " / > < d 1 p 1 : U U I D > o k Y q s V m g L J L O < / d 1 p 1 : U U I D > < d 1 p 1 : _ p r o p e r t i e s   z : I d = " i 1 1 8 6 3 "   i : t y p e = " d 1 p 1 : M D M P r o p e r t i e s " > < d 1 p 1 : P a r e n t   z : R e f = " i 1 1 8 6 2 " / > < d 1 p 1 : U U I D > H O k F s L N K 3 a F E < / d 1 p 1 : U U I D > < d 1 p 1 : _ c o n t e x t C o l l e c t i o n s > < d 2 : K e y V a l u e O f a n y T y p e C o m p o n e n t C o l l e c t i o n O f a n y T y p e g W H h t R N j > < d 2 : K e y   z : R e f = " i 3 2 " / > < d 2 : V a l u e   z : I d = " i 1 1 8 6 4 " > < d 1 p 1 : U U I D > t 0 Y m z r S 1 A R y V < / d 1 p 1 : U U I D > < d 1 p 1 : _ e l e m e n t s > < d 2 : a n y T y p e   z : I d = " i 1 1 8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6 2 " / > < d 1 p 1 : U U I D > e z 1 X H p I 2 5 L n 1 < / d 1 p 1 : U U I D > < d 1 p 1 : C o n t a i n e r   z : R e f = " i 1 1 8 6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6 6 "   i : t y p e = " d 1 p 1 : L a b e l " > < d 1 p 1 : P a r e n t   z : R e f = " i 1 1 8 6 2 " / > < d 1 p 1 : U U I D > J M w b 7 7 e B 1 t s R 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 5   a n s 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6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1 8 3 8 " / > < d 1 p 1 : U U I D > f n K 5 k d 8 e I q F k < / d 1 p 1 : U U I D > < d 1 p 1 : _ p r o p e r t i e s   z : I d = " i 1 1 8 6 8 "   i : t y p e = " d 1 p 1 : M D M P r o p e r t i e s " > < d 1 p 1 : P a r e n t   z : R e f = " i 1 1 8 6 7 " / > < d 1 p 1 : U U I D > K P T 1 1 T Q 9 p B z j < / d 1 p 1 : U U I D > < d 1 p 1 : _ c o n t e x t C o l l e c t i o n s > < d 2 : K e y V a l u e O f a n y T y p e C o m p o n e n t C o l l e c t i o n O f a n y T y p e g W H h t R N j > < d 2 : K e y   z : R e f = " i 3 2 " / > < d 2 : V a l u e   z : I d = " i 1 1 8 6 9 " > < d 1 p 1 : U U I D > V 4 u t N U w L z 6 0 1 < / d 1 p 1 : U U I D > < d 1 p 1 : _ e l e m e n t s > < d 2 : a n y T y p e   z : I d = " i 1 1 8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6 7 " / > < d 1 p 1 : U U I D > J Q P 1 7 e 0 W W T 1 g < / d 1 p 1 : U U I D > < d 1 p 1 : C o n t a i n e r   z : R e f = " i 1 1 8 6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 p M o P U H r q v M I N ? S h e e t 2 ! R 4 C 1 : R 9 C 1 / 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7 1 "   i : t y p e = " d 1 p 1 : L a b e l " > < d 1 p 1 : P a r e n t   z : R e f = " i 1 1 8 6 7 " / > < d 1 p 1 : U U I D > k I I 8 G 1 p e U w p u 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1 8 3 8 " / > < d 1 p 1 : U U I D > E j 1 f 0 O 4 r U j i L < / d 1 p 1 : U U I D > < d 1 p 1 : _ p r o p e r t i e s   z : I d = " i 1 1 8 7 3 "   i : t y p e = " d 1 p 1 : M D M P r o p e r t i e s " > < d 1 p 1 : P a r e n t   z : R e f = " i 1 1 8 7 2 " / > < d 1 p 1 : U U I D > K 0 W 1 Y l H n 2 Q a c < / d 1 p 1 : U U I D > < d 1 p 1 : _ c o n t e x t C o l l e c t i o n s > < d 2 : K e y V a l u e O f a n y T y p e C o m p o n e n t C o l l e c t i o n O f a n y T y p e g W H h t R N j > < d 2 : K e y   z : R e f = " i 3 2 " / > < d 2 : V a l u e   z : I d = " i 1 1 8 7 4 " > < d 1 p 1 : U U I D > K u f 2 X c H 3 S n i t < / d 1 p 1 : U U I D > < d 1 p 1 : _ e l e m e n t s > < d 2 : a n y T y p e   z : I d = " i 1 1 8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7 2 " / > < d 1 p 1 : U U I D > F W P Q 5 G 3 A m 9 7 W < / d 1 p 1 : U U I D > < d 1 p 1 : C o n t a i n e r   z : R e f = " i 1 1 8 7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 p M o P U H r q v M I N ? S h e e t 2 ! R 1 0 C 1 : R 2 9 C 1 / 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7 6 "   i : t y p e = " d 1 p 1 : L a b e l " > < d 1 p 1 : P a r e n t   z : R e f = " i 1 1 8 7 2 " / > < d 1 p 1 : U U I D > X R W k B J h m s D w B 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7 7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1 8 3 8 " / > < d 1 p 1 : U U I D > E T t d G A x L 1 3 X R < / d 1 p 1 : U U I D > < d 1 p 1 : _ p r o p e r t i e s   z : I d = " i 1 1 8 7 8 "   i : t y p e = " d 1 p 1 : M D M P r o p e r t i e s " > < d 1 p 1 : P a r e n t   z : R e f = " i 1 1 8 7 7 " / > < d 1 p 1 : U U I D > s o E u Q Y F c i r H P < / d 1 p 1 : U U I D > < d 1 p 1 : _ c o n t e x t C o l l e c t i o n s > < d 2 : K e y V a l u e O f a n y T y p e C o m p o n e n t C o l l e c t i o n O f a n y T y p e g W H h t R N j > < d 2 : K e y   z : R e f = " i 3 2 " / > < d 2 : V a l u e   z : I d = " i 1 1 8 7 9 " > < d 1 p 1 : U U I D > P B z b D K f g 3 M h S < / d 1 p 1 : U U I D > < d 1 p 1 : _ e l e m e n t s > < d 2 : a n y T y p e   z : I d = " i 1 1 8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7 7 " / > < d 1 p 1 : U U I D > D c u 3 w j D Y P c 4 t < / d 1 p 1 : U U I D > < d 1 p 1 : C o n t a i n e r   z : R e f = " i 1 1 8 7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 p M o P U H r q v M I N ? S h e e t 2 ! R 3 0 C 1 : R 3 4 C 1 / 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8 1 "   i : t y p e = " d 1 p 1 : L a b e l " > < d 1 p 1 : P a r e n t   z : R e f = " i 1 1 8 7 7 " / > < d 1 p 1 : U U I D > l o y R 1 X 2 N 8 7 m Q 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8 2 "   i : t y p e = " d 1 p 1 : E l e m e n t " > < d 1 p 1 : N a m e > R & a m p ; 2 3 3 ; g i o n < / d 1 p 1 : N a m e > < d 1 p 1 : O b j e c t T y p e > E l e m e n t < / d 1 p 1 : O b j e c t T y p e > < d 1 p 1 : P a r e n t   z : R e f = " i 1 1 8 3 8 " / > < d 1 p 1 : U U I D > S G 6 Z C T f C g i 8 z < / d 1 p 1 : U U I D > < d 1 p 1 : _ p r o p e r t i e s   z : I d = " i 1 1 8 8 3 "   i : t y p e = " d 1 p 1 : M D M P r o p e r t i e s " > < d 1 p 1 : P a r e n t   z : R e f = " i 1 1 8 8 2 " / > < d 1 p 1 : U U I D > U P 5 I F O n k b H v 1 < / d 1 p 1 : U U I D > < d 1 p 1 : _ c o n t e x t C o l l e c t i o n s > < d 2 : K e y V a l u e O f a n y T y p e C o m p o n e n t C o l l e c t i o n O f a n y T y p e g W H h t R N j > < d 2 : K e y   z : R e f = " i 3 2 " / > < d 2 : V a l u e   z : I d = " i 1 1 8 8 4 " > < d 1 p 1 : U U I D > h h Y x i H s d V N k W < / d 1 p 1 : U U I D > < d 1 p 1 : _ e l e m e n t s > < d 2 : a n y T y p e   z : I d = " i 1 1 8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8 2 " / > < d 1 p 1 : U U I D > h w 8 l 9 K W t 2 U k Y < / d 1 p 1 : U U I D > < d 1 p 1 : C o n t a i n e r   z : R e f = " i 1 1 8 8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 p M o P U H r q v M I N ? S h e e t 2 ! R 3 5 C 1 : R 4 7 C 1 / 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8 6 "   i : t y p e = " d 1 p 1 : L a b e l " > < d 1 p 1 : P a r e n t   z : R e f = " i 1 1 8 8 2 " / > < d 1 p 1 : U U I D > L G d k r f x g d 4 V V 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8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1 8 3 8 " / > < d 1 p 1 : U U I D > q 2 w 1 c g g H V m 6 K < / d 1 p 1 : U U I D > < d 1 p 1 : _ p r o p e r t i e s   z : I d = " i 1 1 8 8 8 "   i : t y p e = " d 1 p 1 : M D M P r o p e r t i e s " > < d 1 p 1 : P a r e n t   z : R e f = " i 1 1 8 8 7 " / > < d 1 p 1 : U U I D > J A f A U Z u P W c n a < / d 1 p 1 : U U I D > < d 1 p 1 : _ c o n t e x t C o l l e c t i o n s > < d 2 : K e y V a l u e O f a n y T y p e C o m p o n e n t C o l l e c t i o n O f a n y T y p e g W H h t R N j > < d 2 : K e y   z : R e f = " i 3 2 " / > < d 2 : V a l u e   z : I d = " i 1 1 8 8 9 " > < d 1 p 1 : U U I D > w P W T n o N G B S 9 Y < / d 1 p 1 : U U I D > < d 1 p 1 : _ e l e m e n t s > < d 2 : a n y T y p e   z : I d = " i 1 1 8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8 7 " / > < d 1 p 1 : U U I D > r L d L j e e b i l F v < / d 1 p 1 : U U I D > < d 1 p 1 : C o n t a i n e r   z : R e f = " i 1 1 8 8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 p M o P U H r q v M I N ? S h e e t 2 ! R 4 8 C 1 : R 4 9 C 1 / 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9 1 "   i : t y p e = " d 1 p 1 : L a b e l " > < d 1 p 1 : P a r e n t   z : R e f = " i 1 1 8 8 7 " / > < d 1 p 1 : U U I D > S 0 B z s d A B 0 z e 9 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9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8 3 8 " / > < d 1 p 1 : U U I D > b 9 8 i R t U 3 N l 3 d < / d 1 p 1 : U U I D > < d 1 p 1 : _ p r o p e r t i e s   z : I d = " i 1 1 8 9 3 "   i : t y p e = " d 1 p 1 : M D M P r o p e r t i e s " > < d 1 p 1 : P a r e n t   z : R e f = " i 1 1 8 9 2 " / > < d 1 p 1 : U U I D > E S 0 K n L u Z 0 0 n u < / d 1 p 1 : U U I D > < d 1 p 1 : _ c o n t e x t C o l l e c t i o n s > < d 2 : K e y V a l u e O f a n y T y p e C o m p o n e n t C o l l e c t i o n O f a n y T y p e g W H h t R N j > < d 2 : K e y   z : R e f = " i 3 2 " / > < d 2 : V a l u e   z : I d = " i 1 1 8 9 4 " > < d 1 p 1 : U U I D > C c 5 B s i T g 5 v h 5 < / d 1 p 1 : U U I D > < d 1 p 1 : _ e l e m e n t s > < d 2 : a n y T y p e   z : I d = " i 1 1 8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9 2 " / > < d 1 p 1 : U U I D > c p 6 4 7 3 1 4 d z w q < / d 1 p 1 : U U I D > < d 1 p 1 : C o n t a i n e r   z : R e f = " i 1 1 8 9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 p M o P U H r q v M I N ? S h e e t 2 ! R 5 0 C 1 : R 5 1 C 1 / 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9 6 "   i : t y p e = " d 1 p 1 : L a b e l " > < d 1 p 1 : P a r e n t   z : R e f = " i 1 1 8 9 2 " / > < d 1 p 1 : U U I D > i q 0 S 7 G K Q S A E 2 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9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8 3 8 " / > < d 1 p 1 : U U I D > S t t 8 2 X y z D G P f < / d 1 p 1 : U U I D > < d 1 p 1 : _ p r o p e r t i e s   z : I d = " i 1 1 8 9 8 "   i : t y p e = " d 1 p 1 : M D M P r o p e r t i e s " > < d 1 p 1 : P a r e n t   z : R e f = " i 1 1 8 9 7 " / > < d 1 p 1 : U U I D > S H N 4 1 b 4 d H v v B < / d 1 p 1 : U U I D > < d 1 p 1 : _ c o n t e x t C o l l e c t i o n s > < d 2 : K e y V a l u e O f a n y T y p e C o m p o n e n t C o l l e c t i o n O f a n y T y p e g W H h t R N j > < d 2 : K e y   z : R e f = " i 3 2 " / > < d 2 : V a l u e   z : I d = " i 1 1 8 9 9 " > < d 1 p 1 : U U I D > v 1 1 V 0 A z 3 e j 4 W < / d 1 p 1 : U U I D > < d 1 p 1 : _ e l e m e n t s > < d 2 : a n y T y p e   z : I d = " i 1 1 9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9 7 " / > < d 1 p 1 : U U I D > u X Y C A J i x F p j 2 < / d 1 p 1 : U U I D > < d 1 p 1 : C o n t a i n e r   z : R e f = " i 1 1 8 9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 p M o P U H r q v M I N ? S h e e t 2 ! R 5 2 C 1 : R 5 7 C 1 / 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9 0 1 "   i : t y p e = " d 1 p 1 : L a b e l " > < d 1 p 1 : P a r e n t   z : R e f = " i 1 1 8 9 7 " / > < d 1 p 1 : U U I D > r U p j 6 s 1 c a c v y 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0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1 8 3 8 " / > < d 1 p 1 : U U I D > Z W W P W M 1 F k n o E < / d 1 p 1 : U U I D > < d 1 p 1 : _ p r o p e r t i e s   z : I d = " i 1 1 9 0 3 "   i : t y p e = " d 1 p 1 : M D M P r o p e r t i e s " > < d 1 p 1 : P a r e n t   z : R e f = " i 1 1 9 0 2 " / > < d 1 p 1 : U U I D > b J J P V w o o W 2 L e < / d 1 p 1 : U U I D > < d 1 p 1 : _ c o n t e x t C o l l e c t i o n s > < d 2 : K e y V a l u e O f a n y T y p e C o m p o n e n t C o l l e c t i o n O f a n y T y p e g W H h t R N j > < d 2 : K e y   z : R e f = " i 3 2 " / > < d 2 : V a l u e   z : I d = " i 1 1 9 0 4 " > < d 1 p 1 : U U I D > m 4 1 n r Y v 1 r J v D < / d 1 p 1 : U U I D > < d 1 p 1 : _ e l e m e n t s > < d 2 : a n y T y p e   z : I d = " i 1 1 9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0 2 " / > < d 1 p 1 : U U I D > P A G Y E u w u r 9 b D < / d 1 p 1 : U U I D > < d 1 p 1 : C o n t a i n e r   z : R e f = " i 1 1 9 0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 p M o P U H r q v M I N ? S h e e t 2 ! R 5 8 C 1 : R 6 3 C 1 / 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9 0 6 "   i : t y p e = " d 1 p 1 : L a b e l " > < d 1 p 1 : P a r e n t   z : R e f = " i 1 1 9 0 2 " / > < d 1 p 1 : U U I D > h k i S r z x R u U L d 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9 0 7 "   i : t y p e = " d 1 p 1 : V a r i a b l e " > < d 1 p 1 : N a m e > Q 1 t e r & a m p ; 3 2 ; & a m p ; 4 5 ; & a m p ; 3 2 ; C o m b i e n & a m p ; 3 2 ; a v e z & a m p ; 4 5 ; v o u s & a m p ; 3 2 ; d & a m p ; 8 2 1 7 ; a l t e r n a n t & a m p ; 4 0 ; s & a m p ; 4 1 ; & a m p ; 3 2 ; a c t u e l l e m e n t & a m p ; 3 2 ; e n & a m p ; 3 2 ; p o s t e & a m p ; 3 2 ; & a m p ; 4 0 ; N o m b r e & a m p ; 3 2 ; d e & a m p ; 3 2 ; c o n t r a t s & a m p ; 3 2 ; d e & a m p ; 3 2 ; p r o f e s s i o n n a l i s a t i o n & a m p ; 4 1 ; & a m p ; 3 2 ; & a m p ; 6 3 ; & a m p ; 3 2 ; & a m p ; 4 5 ; & a m p ; 4 5 ; & a m p ; 3 2 ; A & a m p ; 3 2 ; d e s & a m p ; 3 2 ; c o n t r a t s & a m p ; 3 2 ; d e & a m p ; 3 2 ; p r o f e s s i o n n a l i s a t i o n & a m p ; 3 2 ; a c t u e l l e m e n t < / d 1 p 1 : N a m e > < d 1 p 1 : O b j e c t T y p e > V a r i a b l e < / d 1 p 1 : O b j e c t T y p e > < d 1 p 1 : P a r e n t   z : R e f = " i 3 0 " / > < d 1 p 1 : U U I D > F L h 9 H M d r e a N d < / d 1 p 1 : U U I D > < d 1 p 1 : C o n t a i n e r   z : R e f = " i 3 9 " / > < d 1 p 1 : _ l a b e l s > < d 2 : K e y V a l u e O f s t r i n g a n y T y p e > < d 2 : K e y > L a b e l < / d 2 : K e y > < d 2 : V a l u e   z : I d = " i 1 1 9 0 8 "   i : t y p e = " d 1 p 1 : L a b e l " > < d 1 p 1 : P a r e n t   z : R e f = " i 1 1 9 0 7 " / > < d 1 p 1 : U U I D > r h j t b z Y a v c q y 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 Q 1 t e r   -   C o m b i e n   a v e z - v o u s   d  a l t e r n a n t ( s )   a c t u e l l e m e n t   e n   p o s t e   ( N o m b r e   d e   c o n t r a t s   d e   p r o f e s s i o n n a l i s a t i o n )   ?   - -   A   d e s   c o n t r a t s   d e   p r o f e s s i o n n a l i s a t i o n 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9 0 9 "   i : t y p e = " d 1 p 1 : E l e m e n t s " > < d 1 p 1 : P a r e n t   z : R e f = " i 1 1 9 0 7 " / > < d 1 p 1 : U U I D > Q T I t i f s 1 T x N q < / d 1 p 1 : U U I D > < d 1 p 1 : _ c o n t e x t C o l l e c t i o n s > < d 2 : K e y V a l u e O f a n y T y p e C o m p o n e n t C o l l e c t i o n O f a n y T y p e g W H h t R N j > < d 2 : K e y   z : R e f = " i 3 2 " / > < d 2 : V a l u e   z : I d = " i 1 1 9 1 0 " > < d 1 p 1 : U U I D > D v J 9 s U J t U W J f < / d 1 p 1 : U U I D > < d 1 p 1 : _ e l e m e n t s > < d 2 : a n y T y p e   z : I d = " i 1 1 9 1 1 "   i : t y p e = " d 1 p 1 : E l e m e n t " > < d 1 p 1 : N a m e > B a s e < / d 1 p 1 : N a m e > < d 1 p 1 : O b j e c t T y p e > E l e m e n t < / d 1 p 1 : O b j e c t T y p e > < d 1 p 1 : P a r e n t   z : R e f = " i 1 1 9 0 7 " / > < d 1 p 1 : U U I D > W w B X T O R k 2 1 1 A < / d 1 p 1 : U U I D > < d 1 p 1 : _ p r o p e r t i e s   z : I d = " i 1 1 9 1 2 "   i : t y p e = " d 1 p 1 : M D M P r o p e r t i e s " > < d 1 p 1 : P a r e n t   z : R e f = " i 1 1 9 1 1 " / > < d 1 p 1 : U U I D > t q U h b b l 8 F N t 6 < / d 1 p 1 : U U I D > < d 1 p 1 : _ c o n t e x t C o l l e c t i o n s > < d 2 : K e y V a l u e O f a n y T y p e C o m p o n e n t C o l l e c t i o n O f a n y T y p e g W H h t R N j > < d 2 : K e y   z : R e f = " i 3 2 " / > < d 2 : V a l u e   z : I d = " i 1 1 9 1 3 " > < d 1 p 1 : U U I D > l y 9 J 3 Z m 1 s x r X < / d 1 p 1 : U U I D > < d 1 p 1 : _ e l e m e n t s > < d 2 : a n y T y p e   z : I d = " i 1 1 9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1 1 " / > < d 1 p 1 : U U I D > k Z h z h c 6 g T x l 4 < / d 1 p 1 : U U I D > < d 1 p 1 : C o n t a i n e r   z : R e f = " i 1 1 9 1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 z Q y w X h w v H s j I ? S h e e t 1 ! R 2 7 2 C 2 / p r 4 h V N H x Y E j x ? S h e e t 2 ! R 6 7 C 1 / 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1 5 "   i : t y p e = " d 1 p 1 : L a b e l " > < d 1 p 1 : P a r e n t   z : R e f = " i 1 1 9 1 1 " / > < d 1 p 1 : U U I D > p B G g L F 5 O 2 I E s 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9 1 6 "   i : t y p e = " d 1 p 1 : E l e m e n t " > < d 1 p 1 : N a m e > M o i n s & a m p ; 3 2 ; d e & a m p ; 3 2 ; 5 < / d 1 p 1 : N a m e > < d 1 p 1 : O b j e c t T y p e > E l e m e n t < / d 1 p 1 : O b j e c t T y p e > < d 1 p 1 : P a r e n t   z : R e f = " i 1 1 9 0 7 " / > < d 1 p 1 : U U I D > U a D 7 d T l j S K y Y < / d 1 p 1 : U U I D > < d 1 p 1 : _ p r o p e r t i e s   z : I d = " i 1 1 9 1 7 "   i : t y p e = " d 1 p 1 : M D M P r o p e r t i e s " > < d 1 p 1 : P a r e n t   z : R e f = " i 1 1 9 1 6 " / > < d 1 p 1 : U U I D > G e 9 F x f 6 c k B D r < / d 1 p 1 : U U I D > < d 1 p 1 : _ c o n t e x t C o l l e c t i o n s > < d 2 : K e y V a l u e O f a n y T y p e C o m p o n e n t C o l l e c t i o n O f a n y T y p e g W H h t R N j > < d 2 : K e y   z : R e f = " i 3 2 " / > < d 2 : V a l u e   z : I d = " i 1 1 9 1 8 " > < d 1 p 1 : U U I D > s 7 S F h 2 L A C 2 G 2 < / d 1 p 1 : U U I D > < d 1 p 1 : _ e l e m e n t s > < d 2 : a n y T y p e   z : I d = " i 1 1 9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1 6 " / > < d 1 p 1 : U U I D > r k 4 1 2 T b w D s f y < / d 1 p 1 : U U I D > < d 1 p 1 : C o n t a i n e r   z : R e f = " i 1 1 9 1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2 0 "   i : t y p e = " d 1 p 1 : L a b e l " > < d 1 p 1 : P a r e n t   z : R e f = " i 1 1 9 1 6 " / > < d 1 p 1 : U U I D > S p Y Z L H F h l I t u 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 M o i n s   d e   5 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2 1 "   i : t y p e = " d 1 p 1 : E l e m e n t " > < d 1 p 1 : N a m e > D e & a m p ; 3 2 ; 5 & a m p ; 3 2 ; & a m p ; 2 2 4 ; & a m p ; 3 2 ; 9 < / d 1 p 1 : N a m e > < d 1 p 1 : O b j e c t T y p e > E l e m e n t < / d 1 p 1 : O b j e c t T y p e > < d 1 p 1 : P a r e n t   z : R e f = " i 1 1 9 0 7 " / > < d 1 p 1 : U U I D > L i J s I S 3 V l s i O < / d 1 p 1 : U U I D > < d 1 p 1 : _ p r o p e r t i e s   z : I d = " i 1 1 9 2 2 "   i : t y p e = " d 1 p 1 : M D M P r o p e r t i e s " > < d 1 p 1 : P a r e n t   z : R e f = " i 1 1 9 2 1 " / > < d 1 p 1 : U U I D > Q r z U A P a F T 6 G C < / d 1 p 1 : U U I D > < d 1 p 1 : _ c o n t e x t C o l l e c t i o n s > < d 2 : K e y V a l u e O f a n y T y p e C o m p o n e n t C o l l e c t i o n O f a n y T y p e g W H h t R N j > < d 2 : K e y   z : R e f = " i 3 2 " / > < d 2 : V a l u e   z : I d = " i 1 1 9 2 3 " > < d 1 p 1 : U U I D > k n v S E Z v U H B B d < / d 1 p 1 : U U I D > < d 1 p 1 : _ e l e m e n t s > < d 2 : a n y T y p e   z : I d = " i 1 1 9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2 1 " / > < d 1 p 1 : U U I D > s 6 R l 2 G K 4 F t 7 3 < / d 1 p 1 : U U I D > < d 1 p 1 : C o n t a i n e r   z : R e f = " i 1 1 9 2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2 5 "   i : t y p e = " d 1 p 1 : L a b e l " > < d 1 p 1 : P a r e n t   z : R e f = " i 1 1 9 2 1 " / > < d 1 p 1 : U U I D > l e 2 v 8 w Q I B r A 2 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 5   �   9 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2 6 "   i : t y p e = " d 1 p 1 : E l e m e n t " > < d 1 p 1 : N a m e > _ 1 0 & a m p ; 3 2 ; e t & a m p ; 3 2 ; p l u s < / d 1 p 1 : N a m e > < d 1 p 1 : O b j e c t T y p e > E l e m e n t < / d 1 p 1 : O b j e c t T y p e > < d 1 p 1 : P a r e n t   z : R e f = " i 1 1 9 0 7 " / > < d 1 p 1 : U U I D > Y S J N E x q w X 0 D W < / d 1 p 1 : U U I D > < d 1 p 1 : _ p r o p e r t i e s   z : I d = " i 1 1 9 2 7 "   i : t y p e = " d 1 p 1 : M D M P r o p e r t i e s " > < d 1 p 1 : P a r e n t   z : R e f = " i 1 1 9 2 6 " / > < d 1 p 1 : U U I D > C i 9 Z 8 q P I z F O Q < / d 1 p 1 : U U I D > < d 1 p 1 : _ c o n t e x t C o l l e c t i o n s > < d 2 : K e y V a l u e O f a n y T y p e C o m p o n e n t C o l l e c t i o n O f a n y T y p e g W H h t R N j > < d 2 : K e y   z : R e f = " i 3 2 " / > < d 2 : V a l u e   z : I d = " i 1 1 9 2 8 " > < d 1 p 1 : U U I D > d e A L 2 E r K J S Y X < / d 1 p 1 : U U I D > < d 1 p 1 : _ e l e m e n t s > < d 2 : a n y T y p e   z : I d = " i 1 1 9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2 6 " / > < d 1 p 1 : U U I D > W Z 6 Z Q b K D O U J O < / d 1 p 1 : U U I D > < d 1 p 1 : C o n t a i n e r   z : R e f = " i 1 1 9 2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3 0 "   i : t y p e = " d 1 p 1 : L a b e l " > < d 1 p 1 : P a r e n t   z : R e f = " i 1 1 9 2 6 " / > < d 1 p 1 : U U I D > M i P V V Q F C 3 5 k 3 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 1 0 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3 1 "   i : t y p e = " d 1 p 1 : E l e m e n t " > < d 1 p 1 : N a m e > _ & a m p ; 4 0 ; n r & a m p ; 4 1 ; < / d 1 p 1 : N a m e > < d 1 p 1 : O b j e c t T y p e > E l e m e n t < / d 1 p 1 : O b j e c t T y p e > < d 1 p 1 : P a r e n t   z : R e f = " i 1 1 9 0 7 " / > < d 1 p 1 : U U I D > L i A 9 m r 7 J U 9 w 2 < / d 1 p 1 : U U I D > < d 1 p 1 : _ p r o p e r t i e s   z : I d = " i 1 1 9 3 2 "   i : t y p e = " d 1 p 1 : M D M P r o p e r t i e s " > < d 1 p 1 : P a r e n t   z : R e f = " i 1 1 9 3 1 " / > < d 1 p 1 : U U I D > O W 0 z k Z E l k b R w < / d 1 p 1 : U U I D > < d 1 p 1 : _ c o n t e x t C o l l e c t i o n s > < d 2 : K e y V a l u e O f a n y T y p e C o m p o n e n t C o l l e c t i o n O f a n y T y p e g W H h t R N j > < d 2 : K e y   z : R e f = " i 3 2 " / > < d 2 : V a l u e   z : I d = " i 1 1 9 3 3 " > < d 1 p 1 : U U I D > r j O I 7 g h d 6 1 v h < / d 1 p 1 : U U I D > < d 1 p 1 : _ e l e m e n t s > < d 2 : a n y T y p e   z : I d = " i 1 1 9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3 1 " / > < d 1 p 1 : U U I D > t S Z 5 j h 5 n r f H j < / d 1 p 1 : U U I D > < d 1 p 1 : C o n t a i n e r   z : R e f = " i 1 1 9 3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3 5 "   i : t y p e = " d 1 p 1 : L a b e l " > < d 1 p 1 : P a r e n t   z : R e f = " i 1 1 9 3 1 " / > < d 1 p 1 : U U I D > D s i c V O D b o F J W 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 ( n r ) 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1 9 0 7 " / > < d 1 p 1 : U U I D > v T S 1 2 m x a A I x v < / d 1 p 1 : U U I D > < d 1 p 1 : _ p r o p e r t i e s   z : I d = " i 1 1 9 3 7 "   i : t y p e = " d 1 p 1 : M D M P r o p e r t i e s " > < d 1 p 1 : P a r e n t   z : R e f = " i 1 1 9 3 6 " / > < d 1 p 1 : U U I D > C q b V O r j s u 4 L E < / d 1 p 1 : U U I D > < d 1 p 1 : _ c o n t e x t C o l l e c t i o n s > < d 2 : K e y V a l u e O f a n y T y p e C o m p o n e n t C o l l e c t i o n O f a n y T y p e g W H h t R N j > < d 2 : K e y   z : R e f = " i 3 2 " / > < d 2 : V a l u e   z : I d = " i 1 1 9 3 8 " > < d 1 p 1 : U U I D > y L P A 3 w R h K o h G < / d 1 p 1 : U U I D > < d 1 p 1 : _ e l e m e n t s > < d 2 : a n y T y p e   z : I d = " i 1 1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3 6 " / > < d 1 p 1 : U U I D > l N f L f F n 2 s a j f < / d 1 p 1 : U U I D > < d 1 p 1 : C o n t a i n e r   z : R e f = " i 1 1 9 3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 p r 4 h V N H x Y E j x ? S h e e t 2 ! R 6 8 C 1 : R 7 3 C 1 / 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4 0 "   i : t y p e = " d 1 p 1 : L a b e l " > < d 1 p 1 : P a r e n t   z : R e f = " i 1 1 9 3 6 " / > < d 1 p 1 : U U I D > g x 1 T c m s e v y G N 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1 9 0 7 " / > < d 1 p 1 : U U I D > d 3 x x K 9 P s l x V Q < / d 1 p 1 : U U I D > < d 1 p 1 : _ p r o p e r t i e s   z : I d = " i 1 1 9 4 2 "   i : t y p e = " d 1 p 1 : M D M P r o p e r t i e s " > < d 1 p 1 : P a r e n t   z : R e f = " i 1 1 9 4 1 " / > < d 1 p 1 : U U I D > a o W J W K V O Q w l x < / d 1 p 1 : U U I D > < d 1 p 1 : _ c o n t e x t C o l l e c t i o n s > < d 2 : K e y V a l u e O f a n y T y p e C o m p o n e n t C o l l e c t i o n O f a n y T y p e g W H h t R N j > < d 2 : K e y   z : R e f = " i 3 2 " / > < d 2 : V a l u e   z : I d = " i 1 1 9 4 3 " > < d 1 p 1 : U U I D > o l a R a w o n P j 9 B < / d 1 p 1 : U U I D > < d 1 p 1 : _ e l e m e n t s > < d 2 : a n y T y p e   z : I d = " i 1 1 9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4 1 " / > < d 1 p 1 : U U I D > J 1 A U z r I 7 j a I o < / d 1 p 1 : U U I D > < d 1 p 1 : C o n t a i n e r   z : R e f = " i 1 1 9 4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 p r 4 h V N H x Y E j x ? S h e e t 2 ! R 7 4 C 1 : R 9 3 C 1 / 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4 5 "   i : t y p e = " d 1 p 1 : L a b e l " > < d 1 p 1 : P a r e n t   z : R e f = " i 1 1 9 4 1 " / > < d 1 p 1 : U U I D > z f X K Y z g 5 1 P z y 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4 6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1 9 0 7 " / > < d 1 p 1 : U U I D > y N M c Z N u N 4 l Y y < / d 1 p 1 : U U I D > < d 1 p 1 : _ p r o p e r t i e s   z : I d = " i 1 1 9 4 7 "   i : t y p e = " d 1 p 1 : M D M P r o p e r t i e s " > < d 1 p 1 : P a r e n t   z : R e f = " i 1 1 9 4 6 " / > < d 1 p 1 : U U I D > J C W X 2 M 9 n P u S Y < / d 1 p 1 : U U I D > < d 1 p 1 : _ c o n t e x t C o l l e c t i o n s > < d 2 : K e y V a l u e O f a n y T y p e C o m p o n e n t C o l l e c t i o n O f a n y T y p e g W H h t R N j > < d 2 : K e y   z : R e f = " i 3 2 " / > < d 2 : V a l u e   z : I d = " i 1 1 9 4 8 " > < d 1 p 1 : U U I D > p K k Q X C V m 4 S h a < / d 1 p 1 : U U I D > < d 1 p 1 : _ e l e m e n t s > < d 2 : a n y T y p e   z : I d = " i 1 1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4 6 " / > < d 1 p 1 : U U I D > y g H 2 N X 8 7 F z Y l < / d 1 p 1 : U U I D > < d 1 p 1 : C o n t a i n e r   z : R e f = " i 1 1 9 4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 p r 4 h V N H x Y E j x ? S h e e t 2 ! R 9 4 C 1 : R 9 8 C 1 / 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5 0 "   i : t y p e = " d 1 p 1 : L a b e l " > < d 1 p 1 : P a r e n t   z : R e f = " i 1 1 9 4 6 " / > < d 1 p 1 : U U I D > d L N C z x H l e M 5 l 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5 1 "   i : t y p e = " d 1 p 1 : E l e m e n t " > < d 1 p 1 : N a m e > R & a m p ; 2 3 3 ; g i o n < / d 1 p 1 : N a m e > < d 1 p 1 : O b j e c t T y p e > E l e m e n t < / d 1 p 1 : O b j e c t T y p e > < d 1 p 1 : P a r e n t   z : R e f = " i 1 1 9 0 7 " / > < d 1 p 1 : U U I D > O 0 e Q y r 8 0 1 0 O p < / d 1 p 1 : U U I D > < d 1 p 1 : _ p r o p e r t i e s   z : I d = " i 1 1 9 5 2 "   i : t y p e = " d 1 p 1 : M D M P r o p e r t i e s " > < d 1 p 1 : P a r e n t   z : R e f = " i 1 1 9 5 1 " / > < d 1 p 1 : U U I D > H h G v J f F V b H L r < / d 1 p 1 : U U I D > < d 1 p 1 : _ c o n t e x t C o l l e c t i o n s > < d 2 : K e y V a l u e O f a n y T y p e C o m p o n e n t C o l l e c t i o n O f a n y T y p e g W H h t R N j > < d 2 : K e y   z : R e f = " i 3 2 " / > < d 2 : V a l u e   z : I d = " i 1 1 9 5 3 " > < d 1 p 1 : U U I D > O G E i i P 1 M 2 r 3 w < / d 1 p 1 : U U I D > < d 1 p 1 : _ e l e m e n t s > < d 2 : a n y T y p e   z : I d = " i 1 1 9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5 1 " / > < d 1 p 1 : U U I D > b b k y a Q E m c B t O < / d 1 p 1 : U U I D > < d 1 p 1 : C o n t a i n e r   z : R e f = " i 1 1 9 5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 p r 4 h V N H x Y E j x ? S h e e t 2 ! R 9 9 C 1 : R 1 1 1 C 1 / 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5 5 "   i : t y p e = " d 1 p 1 : L a b e l " > < d 1 p 1 : P a r e n t   z : R e f = " i 1 1 9 5 1 " / > < d 1 p 1 : U U I D > d F y O T s h I R d q X 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5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1 9 0 7 " / > < d 1 p 1 : U U I D > M h 0 R 4 o G b 3 H 6 N < / d 1 p 1 : U U I D > < d 1 p 1 : _ p r o p e r t i e s   z : I d = " i 1 1 9 5 7 "   i : t y p e = " d 1 p 1 : M D M P r o p e r t i e s " > < d 1 p 1 : P a r e n t   z : R e f = " i 1 1 9 5 6 " / > < d 1 p 1 : U U I D > j B B 9 g Q l 3 T I W m < / d 1 p 1 : U U I D > < d 1 p 1 : _ c o n t e x t C o l l e c t i o n s > < d 2 : K e y V a l u e O f a n y T y p e C o m p o n e n t C o l l e c t i o n O f a n y T y p e g W H h t R N j > < d 2 : K e y   z : R e f = " i 3 2 " / > < d 2 : V a l u e   z : I d = " i 1 1 9 5 8 " > < d 1 p 1 : U U I D > l 6 Y U 1 s 0 y p l o 8 < / d 1 p 1 : U U I D > < d 1 p 1 : _ e l e m e n t s > < d 2 : a n y T y p e   z : I d = " i 1 1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5 6 " / > < d 1 p 1 : U U I D > J T 1 L d y N i I e e B < / d 1 p 1 : U U I D > < d 1 p 1 : C o n t a i n e r   z : R e f = " i 1 1 9 5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 p r 4 h V N H x Y E j x ? S h e e t 2 ! R 1 1 2 C 1 : R 1 1 3 C 1 / 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6 0 "   i : t y p e = " d 1 p 1 : L a b e l " > < d 1 p 1 : P a r e n t   z : R e f = " i 1 1 9 5 6 " / > < d 1 p 1 : U U I D > V m S N k c 2 a e X K b 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6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9 0 7 " / > < d 1 p 1 : U U I D > c P u G O a r R P q f n < / d 1 p 1 : U U I D > < d 1 p 1 : _ p r o p e r t i e s   z : I d = " i 1 1 9 6 2 "   i : t y p e = " d 1 p 1 : M D M P r o p e r t i e s " > < d 1 p 1 : P a r e n t   z : R e f = " i 1 1 9 6 1 " / > < d 1 p 1 : U U I D > O a A w r Z n g b h u y < / d 1 p 1 : U U I D > < d 1 p 1 : _ c o n t e x t C o l l e c t i o n s > < d 2 : K e y V a l u e O f a n y T y p e C o m p o n e n t C o l l e c t i o n O f a n y T y p e g W H h t R N j > < d 2 : K e y   z : R e f = " i 3 2 " / > < d 2 : V a l u e   z : I d = " i 1 1 9 6 3 " > < d 1 p 1 : U U I D > y L W b L Q K s w 3 z z < / d 1 p 1 : U U I D > < d 1 p 1 : _ e l e m e n t s > < d 2 : a n y T y p e   z : I d = " i 1 1 9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6 1 " / > < d 1 p 1 : U U I D > o i L B T T Y H U g O f < / d 1 p 1 : U U I D > < d 1 p 1 : C o n t a i n e r   z : R e f = " i 1 1 9 6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 p r 4 h V N H x Y E j x ? S h e e t 2 ! R 1 1 4 C 1 : R 1 1 5 C 1 / 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6 5 "   i : t y p e = " d 1 p 1 : L a b e l " > < d 1 p 1 : P a r e n t   z : R e f = " i 1 1 9 6 1 " / > < d 1 p 1 : U U I D > y t k O 3 X u f z Q G 5 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6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9 0 7 " / > < d 1 p 1 : U U I D > p s i D u Q M a 9 w Q s < / d 1 p 1 : U U I D > < d 1 p 1 : _ p r o p e r t i e s   z : I d = " i 1 1 9 6 7 "   i : t y p e = " d 1 p 1 : M D M P r o p e r t i e s " > < d 1 p 1 : P a r e n t   z : R e f = " i 1 1 9 6 6 " / > < d 1 p 1 : U U I D > z 1 B 5 W 2 3 l s Z 0 I < / d 1 p 1 : U U I D > < d 1 p 1 : _ c o n t e x t C o l l e c t i o n s > < d 2 : K e y V a l u e O f a n y T y p e C o m p o n e n t C o l l e c t i o n O f a n y T y p e g W H h t R N j > < d 2 : K e y   z : R e f = " i 3 2 " / > < d 2 : V a l u e   z : I d = " i 1 1 9 6 8 " > < d 1 p 1 : U U I D > C F R Y S y v K o 0 0 8 < / d 1 p 1 : U U I D > < d 1 p 1 : _ e l e m e n t s > < d 2 : a n y T y p e   z : I d = " i 1 1 9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6 6 " / > < d 1 p 1 : U U I D > V p q N X 9 1 v l L H T < / d 1 p 1 : U U I D > < d 1 p 1 : C o n t a i n e r   z : R e f = " i 1 1 9 6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 p r 4 h V N H x Y E j x ? S h e e t 2 ! R 1 1 6 C 1 : R 1 2 1 C 1 / 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7 0 "   i : t y p e = " d 1 p 1 : L a b e l " > < d 1 p 1 : P a r e n t   z : R e f = " i 1 1 9 6 6 " / > < d 1 p 1 : U U I D > l G 8 f r Y z A S d A B 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7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1 9 0 7 " / > < d 1 p 1 : U U I D > e h H F 7 C w T R 0 c m < / d 1 p 1 : U U I D > < d 1 p 1 : _ p r o p e r t i e s   z : I d = " i 1 1 9 7 2 "   i : t y p e = " d 1 p 1 : M D M P r o p e r t i e s " > < d 1 p 1 : P a r e n t   z : R e f = " i 1 1 9 7 1 " / > < d 1 p 1 : U U I D > P V C u z 7 S h B a 3 R < / d 1 p 1 : U U I D > < d 1 p 1 : _ c o n t e x t C o l l e c t i o n s > < d 2 : K e y V a l u e O f a n y T y p e C o m p o n e n t C o l l e c t i o n O f a n y T y p e g W H h t R N j > < d 2 : K e y   z : R e f = " i 3 2 " / > < d 2 : V a l u e   z : I d = " i 1 1 9 7 3 " > < d 1 p 1 : U U I D > q D u M S l o I o 6 z D < / d 1 p 1 : U U I D > < d 1 p 1 : _ e l e m e n t s > < d 2 : a n y T y p e   z : I d = " i 1 1 9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7 1 " / > < d 1 p 1 : U U I D > h w F e V 5 f I k R b N < / d 1 p 1 : U U I D > < d 1 p 1 : C o n t a i n e r   z : R e f = " i 1 1 9 7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 p r 4 h V N H x Y E j x ? S h e e t 2 ! R 1 2 2 C 1 : R 1 2 7 C 1 / 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7 5 "   i : t y p e = " d 1 p 1 : L a b e l " > < d 1 p 1 : P a r e n t   z : R e f = " i 1 1 9 7 1 " / > < d 1 p 1 : U U I D > j p M l E g s k M D G 6 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9 7 6 "   i : t y p e = " d 1 p 1 : V a r i a b l e " > < d 1 p 1 : N a m e > Q 1 t e r & a m p ; 3 2 ; & a m p ; 4 5 ; & a m p ; 3 2 ; C o m b i e n & a m p ; 3 2 ; a v e z & a m p ; 4 5 ; v o u s & a m p ; 3 2 ; d & a m p ; 8 2 1 7 ; a l t e r n a n t & a m p ; 4 0 ; s & a m p ; 4 1 ; & a m p ; 3 2 ; a c t u e l l e m e n t & a m p ; 3 2 ; e n & a m p ; 3 2 ; p o s t e & a m p ; 3 2 ; & a m p ; 4 0 ; N o m b r e & a m p ; 3 2 ; d e & a m p ; 3 2 ; c o n t r a t & a m p ; 3 2 ; d & a m p ; 8 2 1 7 ; a p p r e n t i s s a g e & a m p ; 4 1 ; & a m p ; 3 2 ; & a m p ; 6 3 ; & a m p ; 3 2 ; & a m p ; 4 5 ; & a m p ; 4 5 ; & a m p ; 3 2 ; A & a m p ; 3 2 ; d e s & a m p ; 3 2 ; c o n t r a t s & a m p ; 3 2 ; d & a m p ; 3 9 ; a p p r e n t i s s a g e & a m p ; 3 2 ; a c t u e l l e m e n t < / d 1 p 1 : N a m e > < d 1 p 1 : O b j e c t T y p e > V a r i a b l e < / d 1 p 1 : O b j e c t T y p e > < d 1 p 1 : P a r e n t   z : R e f = " i 3 0 " / > < d 1 p 1 : U U I D > H C g Q 5 u l i V o g G < / d 1 p 1 : U U I D > < d 1 p 1 : C o n t a i n e r   z : R e f = " i 3 9 " / > < d 1 p 1 : _ l a b e l s > < d 2 : K e y V a l u e O f s t r i n g a n y T y p e > < d 2 : K e y > L a b e l < / d 2 : K e y > < d 2 : V a l u e   z : I d = " i 1 1 9 7 7 "   i : t y p e = " d 1 p 1 : L a b e l " > < d 1 p 1 : P a r e n t   z : R e f = " i 1 1 9 7 6 " / > < d 1 p 1 : U U I D > p O Q 1 e u n h 6 R Y P 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 Q 1 t e r   -   C o m b i e n   a v e z - v o u s   d  a l t e r n a n t ( s )   a c t u e l l e m e n t   e n   p o s t e   ( N o m b r e   d e   c o n t r a t   d  a p p r e n t i s s a g e )   ?   - -   A   d e s   c o n t r a t s   d ' a p p r e n t i s s a g e 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9 7 8 "   i : t y p e = " d 1 p 1 : E l e m e n t s " > < d 1 p 1 : P a r e n t   z : R e f = " i 1 1 9 7 6 " / > < d 1 p 1 : U U I D > t q X d v Y K 7 z 0 U 1 < / d 1 p 1 : U U I D > < d 1 p 1 : _ c o n t e x t C o l l e c t i o n s > < d 2 : K e y V a l u e O f a n y T y p e C o m p o n e n t C o l l e c t i o n O f a n y T y p e g W H h t R N j > < d 2 : K e y   z : R e f = " i 3 2 " / > < d 2 : V a l u e   z : I d = " i 1 1 9 7 9 " > < d 1 p 1 : U U I D > S I x 7 e j S C T r 1 G < / d 1 p 1 : U U I D > < d 1 p 1 : _ e l e m e n t s > < d 2 : a n y T y p e   z : I d = " i 1 1 9 8 0 "   i : t y p e = " d 1 p 1 : E l e m e n t " > < d 1 p 1 : N a m e > B a s e < / d 1 p 1 : N a m e > < d 1 p 1 : O b j e c t T y p e > E l e m e n t < / d 1 p 1 : O b j e c t T y p e > < d 1 p 1 : P a r e n t   z : R e f = " i 1 1 9 7 6 " / > < d 1 p 1 : U U I D > J Q Q d 1 R 7 N d w q h < / d 1 p 1 : U U I D > < d 1 p 1 : _ p r o p e r t i e s   z : I d = " i 1 1 9 8 1 "   i : t y p e = " d 1 p 1 : M D M P r o p e r t i e s " > < d 1 p 1 : P a r e n t   z : R e f = " i 1 1 9 8 0 " / > < d 1 p 1 : U U I D > E N 0 f x J N 5 J O l F < / d 1 p 1 : U U I D > < d 1 p 1 : _ c o n t e x t C o l l e c t i o n s > < d 2 : K e y V a l u e O f a n y T y p e C o m p o n e n t C o l l e c t i o n O f a n y T y p e g W H h t R N j > < d 2 : K e y   z : R e f = " i 3 2 " / > < d 2 : V a l u e   z : I d = " i 1 1 9 8 2 " > < d 1 p 1 : U U I D > w P 1 S d k L 7 l Q m C < / d 1 p 1 : U U I D > < d 1 p 1 : _ e l e m e n t s > < d 2 : a n y T y p e   z : I d = " i 1 1 9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8 0 " / > < d 1 p 1 : U U I D > H P Z t e h l m 6 J n K < / d 1 p 1 : U U I D > < d 1 p 1 : C o n t a i n e r   z : R e f = " i 1 1 9 8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 S N q 5 t W t n a w n w ? S h e e t 1 ! R 4 0 7 C 2 / C y D A r Q u Q v 5 w B ? S h e e t 2 ! R 1 3 1 C 1 / 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1 9 8 4 "   i : t y p e = " d 1 p 1 : L a b e l " > < d 1 p 1 : P a r e n t   z : R e f = " i 1 1 9 8 0 " / > < d 1 p 1 : U U I D > Y K p p U K x k c Q 0 L 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9 8 5 "   i : t y p e = " d 1 p 1 : E l e m e n t " > < d 1 p 1 : N a m e > M o i n s & a m p ; 3 2 ; d e & a m p ; 3 2 ; 5 < / d 1 p 1 : N a m e > < d 1 p 1 : O b j e c t T y p e > E l e m e n t < / d 1 p 1 : O b j e c t T y p e > < d 1 p 1 : P a r e n t   z : R e f = " i 1 1 9 7 6 " / > < d 1 p 1 : U U I D > R y T M 7 w E P j j t F < / d 1 p 1 : U U I D > < d 1 p 1 : _ p r o p e r t i e s   z : I d = " i 1 1 9 8 6 "   i : t y p e = " d 1 p 1 : M D M P r o p e r t i e s " > < d 1 p 1 : P a r e n t   z : R e f = " i 1 1 9 8 5 " / > < d 1 p 1 : U U I D > W s g D i y j i b x c d < / d 1 p 1 : U U I D > < d 1 p 1 : _ c o n t e x t C o l l e c t i o n s > < d 2 : K e y V a l u e O f a n y T y p e C o m p o n e n t C o l l e c t i o n O f a n y T y p e g W H h t R N j > < d 2 : K e y   z : R e f = " i 3 2 " / > < d 2 : V a l u e   z : I d = " i 1 1 9 8 7 " > < d 1 p 1 : U U I D > Q c m k Z 5 d o g b n G < / d 1 p 1 : U U I D > < d 1 p 1 : _ e l e m e n t s > < d 2 : a n y T y p e   z : I d = " i 1 1 9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8 5 " / > < d 1 p 1 : U U I D > t w o O T x A Z F c L 5 < / d 1 p 1 : U U I D > < d 1 p 1 : C o n t a i n e r   z : R e f = " i 1 1 9 8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1 9 8 9 "   i : t y p e = " d 1 p 1 : L a b e l " > < d 1 p 1 : P a r e n t   z : R e f = " i 1 1 9 8 5 " / > < d 1 p 1 : U U I D > N 9 A z M X e k h U Z 9 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 M o i n s   d e   5 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9 0 "   i : t y p e = " d 1 p 1 : E l e m e n t " > < d 1 p 1 : N a m e > D e & a m p ; 3 2 ; 5 & a m p ; 3 2 ; & a m p ; 2 2 4 ; & a m p ; 3 2 ; 9 < / d 1 p 1 : N a m e > < d 1 p 1 : O b j e c t T y p e > E l e m e n t < / d 1 p 1 : O b j e c t T y p e > < d 1 p 1 : P a r e n t   z : R e f = " i 1 1 9 7 6 " / > < d 1 p 1 : U U I D > Y G O z H Z O d h h f u < / d 1 p 1 : U U I D > < d 1 p 1 : _ p r o p e r t i e s   z : I d = " i 1 1 9 9 1 "   i : t y p e = " d 1 p 1 : M D M P r o p e r t i e s " > < d 1 p 1 : P a r e n t   z : R e f = " i 1 1 9 9 0 " / > < d 1 p 1 : U U I D > f a i U 8 K 1 D 5 c p w < / d 1 p 1 : U U I D > < d 1 p 1 : _ c o n t e x t C o l l e c t i o n s > < d 2 : K e y V a l u e O f a n y T y p e C o m p o n e n t C o l l e c t i o n O f a n y T y p e g W H h t R N j > < d 2 : K e y   z : R e f = " i 3 2 " / > < d 2 : V a l u e   z : I d = " i 1 1 9 9 2 " > < d 1 p 1 : U U I D > I k r d I n c E x 2 3 M < / d 1 p 1 : U U I D > < d 1 p 1 : _ e l e m e n t s > < d 2 : a n y T y p e   z : I d = " i 1 1 9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9 0 " / > < d 1 p 1 : U U I D > L X z 5 1 z g Q 1 0 C W < / d 1 p 1 : U U I D > < d 1 p 1 : C o n t a i n e r   z : R e f = " i 1 1 9 9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1 9 9 4 "   i : t y p e = " d 1 p 1 : L a b e l " > < d 1 p 1 : P a r e n t   z : R e f = " i 1 1 9 9 0 " / > < d 1 p 1 : U U I D > k p h H M J k W Q 3 d Z 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 5   �   9 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9 5 "   i : t y p e = " d 1 p 1 : E l e m e n t " > < d 1 p 1 : N a m e > _ 1 0 & a m p ; 3 2 ; e t & a m p ; 3 2 ; p l u s < / d 1 p 1 : N a m e > < d 1 p 1 : O b j e c t T y p e > E l e m e n t < / d 1 p 1 : O b j e c t T y p e > < d 1 p 1 : P a r e n t   z : R e f = " i 1 1 9 7 6 " / > < d 1 p 1 : U U I D > Z E 3 H 0 D Y P A w 6 m < / d 1 p 1 : U U I D > < d 1 p 1 : _ p r o p e r t i e s   z : I d = " i 1 1 9 9 6 "   i : t y p e = " d 1 p 1 : M D M P r o p e r t i e s " > < d 1 p 1 : P a r e n t   z : R e f = " i 1 1 9 9 5 " / > < d 1 p 1 : U U I D > f 1 y f M R 1 J 8 S v 4 < / d 1 p 1 : U U I D > < d 1 p 1 : _ c o n t e x t C o l l e c t i o n s > < d 2 : K e y V a l u e O f a n y T y p e C o m p o n e n t C o l l e c t i o n O f a n y T y p e g W H h t R N j > < d 2 : K e y   z : R e f = " i 3 2 " / > < d 2 : V a l u e   z : I d = " i 1 1 9 9 7 " > < d 1 p 1 : U U I D > s R T m 1 l E H H I 4 H < / d 1 p 1 : U U I D > < d 1 p 1 : _ e l e m e n t s > < d 2 : a n y T y p e   z : I d = " i 1 1 9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9 5 " / > < d 1 p 1 : U U I D > H 1 R 2 K n L J c d f D < / d 1 p 1 : U U I D > < d 1 p 1 : C o n t a i n e r   z : R e f = " i 1 1 9 9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1 9 9 9 "   i : t y p e = " d 1 p 1 : L a b e l " > < d 1 p 1 : P a r e n t   z : R e f = " i 1 1 9 9 5 " / > < d 1 p 1 : U U I D > l V P u d p M d a M d u 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 1 0 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0 0 "   i : t y p e = " d 1 p 1 : E l e m e n t " > < d 1 p 1 : N a m e > _ & a m p ; 4 0 ; n r & a m p ; 4 1 ; < / d 1 p 1 : N a m e > < d 1 p 1 : O b j e c t T y p e > E l e m e n t < / d 1 p 1 : O b j e c t T y p e > < d 1 p 1 : P a r e n t   z : R e f = " i 1 1 9 7 6 " / > < d 1 p 1 : U U I D > e Y I Q e 0 G a k V 1 M < / d 1 p 1 : U U I D > < d 1 p 1 : _ p r o p e r t i e s   z : I d = " i 1 2 0 0 1 "   i : t y p e = " d 1 p 1 : M D M P r o p e r t i e s " > < d 1 p 1 : P a r e n t   z : R e f = " i 1 2 0 0 0 " / > < d 1 p 1 : U U I D > B W B G 1 B F 3 C z Q g < / d 1 p 1 : U U I D > < d 1 p 1 : _ c o n t e x t C o l l e c t i o n s > < d 2 : K e y V a l u e O f a n y T y p e C o m p o n e n t C o l l e c t i o n O f a n y T y p e g W H h t R N j > < d 2 : K e y   z : R e f = " i 3 2 " / > < d 2 : V a l u e   z : I d = " i 1 2 0 0 2 " > < d 1 p 1 : U U I D > s v S 9 1 f Z F j H W V < / d 1 p 1 : U U I D > < d 1 p 1 : _ e l e m e n t s > < d 2 : a n y T y p e   z : I d = " i 1 2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0 0 " / > < d 1 p 1 : U U I D > l T b d K j T 4 c Z T w < / d 1 p 1 : U U I D > < d 1 p 1 : C o n t a i n e r   z : R e f = " i 1 2 0 0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0 4 "   i : t y p e = " d 1 p 1 : L a b e l " > < d 1 p 1 : P a r e n t   z : R e f = " i 1 2 0 0 0 " / > < d 1 p 1 : U U I D > Y y n S C e h y A F g k 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 ( n r ) 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0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1 9 7 6 " / > < d 1 p 1 : U U I D > u R I m 0 n O H 7 g l G < / d 1 p 1 : U U I D > < d 1 p 1 : _ p r o p e r t i e s   z : I d = " i 1 2 0 0 6 "   i : t y p e = " d 1 p 1 : M D M P r o p e r t i e s " > < d 1 p 1 : P a r e n t   z : R e f = " i 1 2 0 0 5 " / > < d 1 p 1 : U U I D > C I L F M 1 7 k L U k i < / d 1 p 1 : U U I D > < d 1 p 1 : _ c o n t e x t C o l l e c t i o n s > < d 2 : K e y V a l u e O f a n y T y p e C o m p o n e n t C o l l e c t i o n O f a n y T y p e g W H h t R N j > < d 2 : K e y   z : R e f = " i 3 2 " / > < d 2 : V a l u e   z : I d = " i 1 2 0 0 7 " > < d 1 p 1 : U U I D > q 9 d z H N I s C z 5 k < / d 1 p 1 : U U I D > < d 1 p 1 : _ e l e m e n t s > < d 2 : a n y T y p e   z : I d = " i 1 2 0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0 5 " / > < d 1 p 1 : U U I D > h y 0 l H 6 g t x P L g < / d 1 p 1 : U U I D > < d 1 p 1 : C o n t a i n e r   z : R e f = " i 1 2 0 0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 C y D A r Q u Q v 5 w B ? S h e e t 2 ! R 1 3 2 C 1 : R 1 3 7 C 1 / 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0 9 "   i : t y p e = " d 1 p 1 : L a b e l " > < d 1 p 1 : P a r e n t   z : R e f = " i 1 2 0 0 5 " / > < d 1 p 1 : U U I D > L L 3 j E y M J R T f j 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1 9 7 6 " / > < d 1 p 1 : U U I D > y T K H D 1 g 3 m V v F < / d 1 p 1 : U U I D > < d 1 p 1 : _ p r o p e r t i e s   z : I d = " i 1 2 0 1 1 "   i : t y p e = " d 1 p 1 : M D M P r o p e r t i e s " > < d 1 p 1 : P a r e n t   z : R e f = " i 1 2 0 1 0 " / > < d 1 p 1 : U U I D > v c i 8 t 7 T W 2 w F r < / d 1 p 1 : U U I D > < d 1 p 1 : _ c o n t e x t C o l l e c t i o n s > < d 2 : K e y V a l u e O f a n y T y p e C o m p o n e n t C o l l e c t i o n O f a n y T y p e g W H h t R N j > < d 2 : K e y   z : R e f = " i 3 2 " / > < d 2 : V a l u e   z : I d = " i 1 2 0 1 2 " > < d 1 p 1 : U U I D > T R E w k M Q X h N B J < / d 1 p 1 : U U I D > < d 1 p 1 : _ e l e m e n t s > < d 2 : a n y T y p e   z : I d = " i 1 2 0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1 0 " / > < d 1 p 1 : U U I D > H V 5 L o I W R G t V W < / d 1 p 1 : U U I D > < d 1 p 1 : C o n t a i n e r   z : R e f = " i 1 2 0 1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 C y D A r Q u Q v 5 w B ? S h e e t 2 ! R 1 3 8 C 1 : R 1 5 7 C 1 / 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1 4 "   i : t y p e = " d 1 p 1 : L a b e l " > < d 1 p 1 : P a r e n t   z : R e f = " i 1 2 0 1 0 " / > < d 1 p 1 : U U I D > C B o L S C 7 T C v Q u 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1 5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1 9 7 6 " / > < d 1 p 1 : U U I D > P y 1 1 p f 6 R 6 6 y B < / d 1 p 1 : U U I D > < d 1 p 1 : _ p r o p e r t i e s   z : I d = " i 1 2 0 1 6 "   i : t y p e = " d 1 p 1 : M D M P r o p e r t i e s " > < d 1 p 1 : P a r e n t   z : R e f = " i 1 2 0 1 5 " / > < d 1 p 1 : U U I D > V f y N h o 4 1 7 e z h < / d 1 p 1 : U U I D > < d 1 p 1 : _ c o n t e x t C o l l e c t i o n s > < d 2 : K e y V a l u e O f a n y T y p e C o m p o n e n t C o l l e c t i o n O f a n y T y p e g W H h t R N j > < d 2 : K e y   z : R e f = " i 3 2 " / > < d 2 : V a l u e   z : I d = " i 1 2 0 1 7 " > < d 1 p 1 : U U I D > o O 1 I W J F O t 7 g E < / d 1 p 1 : U U I D > < d 1 p 1 : _ e l e m e n t s > < d 2 : a n y T y p e   z : I d = " i 1 2 0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1 5 " / > < d 1 p 1 : U U I D > I J a r M n 0 H 4 Q U 5 < / d 1 p 1 : U U I D > < d 1 p 1 : C o n t a i n e r   z : R e f = " i 1 2 0 1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 C y D A r Q u Q v 5 w B ? S h e e t 2 ! R 1 5 8 C 1 : R 1 6 2 C 1 / 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1 9 "   i : t y p e = " d 1 p 1 : L a b e l " > < d 1 p 1 : P a r e n t   z : R e f = " i 1 2 0 1 5 " / > < d 1 p 1 : U U I D > R a t C Q u N M h 3 N c 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2 0 "   i : t y p e = " d 1 p 1 : E l e m e n t " > < d 1 p 1 : N a m e > R & a m p ; 2 3 3 ; g i o n < / d 1 p 1 : N a m e > < d 1 p 1 : O b j e c t T y p e > E l e m e n t < / d 1 p 1 : O b j e c t T y p e > < d 1 p 1 : P a r e n t   z : R e f = " i 1 1 9 7 6 " / > < d 1 p 1 : U U I D > A X I S z l z 2 l M Q C < / d 1 p 1 : U U I D > < d 1 p 1 : _ p r o p e r t i e s   z : I d = " i 1 2 0 2 1 "   i : t y p e = " d 1 p 1 : M D M P r o p e r t i e s " > < d 1 p 1 : P a r e n t   z : R e f = " i 1 2 0 2 0 " / > < d 1 p 1 : U U I D > n b T 4 h 1 7 R U w E l < / d 1 p 1 : U U I D > < d 1 p 1 : _ c o n t e x t C o l l e c t i o n s > < d 2 : K e y V a l u e O f a n y T y p e C o m p o n e n t C o l l e c t i o n O f a n y T y p e g W H h t R N j > < d 2 : K e y   z : R e f = " i 3 2 " / > < d 2 : V a l u e   z : I d = " i 1 2 0 2 2 " > < d 1 p 1 : U U I D > u d N 3 k v J 9 7 1 X C < / d 1 p 1 : U U I D > < d 1 p 1 : _ e l e m e n t s > < d 2 : a n y T y p e   z : I d = " i 1 2 0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2 0 " / > < d 1 p 1 : U U I D > d m T U Q G d 1 a j k M < / d 1 p 1 : U U I D > < d 1 p 1 : C o n t a i n e r   z : R e f = " i 1 2 0 2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 C y D A r Q u Q v 5 w B ? S h e e t 2 ! R 1 6 3 C 1 : R 1 7 5 C 1 / 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2 4 "   i : t y p e = " d 1 p 1 : L a b e l " > < d 1 p 1 : P a r e n t   z : R e f = " i 1 2 0 2 0 " / > < d 1 p 1 : U U I D > A x a H J p d 7 3 X y H 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2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1 9 7 6 " / > < d 1 p 1 : U U I D > U s 8 B 7 0 o P s z O q < / d 1 p 1 : U U I D > < d 1 p 1 : _ p r o p e r t i e s   z : I d = " i 1 2 0 2 6 "   i : t y p e = " d 1 p 1 : M D M P r o p e r t i e s " > < d 1 p 1 : P a r e n t   z : R e f = " i 1 2 0 2 5 " / > < d 1 p 1 : U U I D > l U m m Z r I I W C c U < / d 1 p 1 : U U I D > < d 1 p 1 : _ c o n t e x t C o l l e c t i o n s > < d 2 : K e y V a l u e O f a n y T y p e C o m p o n e n t C o l l e c t i o n O f a n y T y p e g W H h t R N j > < d 2 : K e y   z : R e f = " i 3 2 " / > < d 2 : V a l u e   z : I d = " i 1 2 0 2 7 " > < d 1 p 1 : U U I D > q a 7 e o 3 x a F e X H < / d 1 p 1 : U U I D > < d 1 p 1 : _ e l e m e n t s > < d 2 : a n y T y p e   z : I d = " i 1 2 0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2 5 " / > < d 1 p 1 : U U I D > o D p 6 5 l j 6 u W f 8 < / d 1 p 1 : U U I D > < d 1 p 1 : C o n t a i n e r   z : R e f = " i 1 2 0 2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 C y D A r Q u Q v 5 w B ? S h e e t 2 ! R 1 7 6 C 1 : R 1 7 7 C 1 / 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2 9 "   i : t y p e = " d 1 p 1 : L a b e l " > < d 1 p 1 : P a r e n t   z : R e f = " i 1 2 0 2 5 " / > < d 1 p 1 : U U I D > o H B H O H U v X n 3 q 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3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9 7 6 " / > < d 1 p 1 : U U I D > g j 5 M 1 W h t p s T z < / d 1 p 1 : U U I D > < d 1 p 1 : _ p r o p e r t i e s   z : I d = " i 1 2 0 3 1 "   i : t y p e = " d 1 p 1 : M D M P r o p e r t i e s " > < d 1 p 1 : P a r e n t   z : R e f = " i 1 2 0 3 0 " / > < d 1 p 1 : U U I D > Y E G R w Q B H t k K r < / d 1 p 1 : U U I D > < d 1 p 1 : _ c o n t e x t C o l l e c t i o n s > < d 2 : K e y V a l u e O f a n y T y p e C o m p o n e n t C o l l e c t i o n O f a n y T y p e g W H h t R N j > < d 2 : K e y   z : R e f = " i 3 2 " / > < d 2 : V a l u e   z : I d = " i 1 2 0 3 2 " > < d 1 p 1 : U U I D > I v O I G 1 1 K 9 B g Q < / d 1 p 1 : U U I D > < d 1 p 1 : _ e l e m e n t s > < d 2 : a n y T y p e   z : I d = " i 1 2 0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3 0 " / > < d 1 p 1 : U U I D > w 2 R S C w m M Z I S a < / d 1 p 1 : U U I D > < d 1 p 1 : C o n t a i n e r   z : R e f = " i 1 2 0 3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 C y D A r Q u Q v 5 w B ? S h e e t 2 ! R 1 7 8 C 1 : R 1 7 9 C 1 / 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3 4 "   i : t y p e = " d 1 p 1 : L a b e l " > < d 1 p 1 : P a r e n t   z : R e f = " i 1 2 0 3 0 " / > < d 1 p 1 : U U I D > y k i t 7 o d E u 1 x E 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3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9 7 6 " / > < d 1 p 1 : U U I D > V U r q 8 u W Y a 1 j N < / d 1 p 1 : U U I D > < d 1 p 1 : _ p r o p e r t i e s   z : I d = " i 1 2 0 3 6 "   i : t y p e = " d 1 p 1 : M D M P r o p e r t i e s " > < d 1 p 1 : P a r e n t   z : R e f = " i 1 2 0 3 5 " / > < d 1 p 1 : U U I D > p s O x C 1 2 k 8 y r P < / d 1 p 1 : U U I D > < d 1 p 1 : _ c o n t e x t C o l l e c t i o n s > < d 2 : K e y V a l u e O f a n y T y p e C o m p o n e n t C o l l e c t i o n O f a n y T y p e g W H h t R N j > < d 2 : K e y   z : R e f = " i 3 2 " / > < d 2 : V a l u e   z : I d = " i 1 2 0 3 7 " > < d 1 p 1 : U U I D > h Z b b j h u l m L v v < / d 1 p 1 : U U I D > < d 1 p 1 : _ e l e m e n t s > < d 2 : a n y T y p e   z : I d = " i 1 2 0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3 5 " / > < d 1 p 1 : U U I D > V 0 x b A Q l 5 1 X J P < / d 1 p 1 : U U I D > < d 1 p 1 : C o n t a i n e r   z : R e f = " i 1 2 0 3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 C y D A r Q u Q v 5 w B ? S h e e t 2 ! R 1 8 0 C 1 : R 1 8 5 C 1 / 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3 9 "   i : t y p e = " d 1 p 1 : L a b e l " > < d 1 p 1 : P a r e n t   z : R e f = " i 1 2 0 3 5 " / > < d 1 p 1 : U U I D > H N M P q H 0 E T E 1 s 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4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1 9 7 6 " / > < d 1 p 1 : U U I D > m f 9 n 7 I y W h 7 l Q < / d 1 p 1 : U U I D > < d 1 p 1 : _ p r o p e r t i e s   z : I d = " i 1 2 0 4 1 "   i : t y p e = " d 1 p 1 : M D M P r o p e r t i e s " > < d 1 p 1 : P a r e n t   z : R e f = " i 1 2 0 4 0 " / > < d 1 p 1 : U U I D > m z l i R i R R I w j h < / d 1 p 1 : U U I D > < d 1 p 1 : _ c o n t e x t C o l l e c t i o n s > < d 2 : K e y V a l u e O f a n y T y p e C o m p o n e n t C o l l e c t i o n O f a n y T y p e g W H h t R N j > < d 2 : K e y   z : R e f = " i 3 2 " / > < d 2 : V a l u e   z : I d = " i 1 2 0 4 2 " > < d 1 p 1 : U U I D > d F J w j V A f r d N N < / d 1 p 1 : U U I D > < d 1 p 1 : _ e l e m e n t s > < d 2 : a n y T y p e   z : I d = " i 1 2 0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4 0 " / > < d 1 p 1 : U U I D > i n O k P 4 8 i r 7 8 Y < / d 1 p 1 : U U I D > < d 1 p 1 : C o n t a i n e r   z : R e f = " i 1 2 0 4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 C y D A r Q u Q v 5 w B ? S h e e t 2 ! R 1 8 6 C 1 : R 1 9 1 C 1 / 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4 4 "   i : t y p e = " d 1 p 1 : L a b e l " > < d 1 p 1 : P a r e n t   z : R e f = " i 1 2 0 4 0 " / > < d 1 p 1 : U U I D > c G n d X Y O c O g u m 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0 4 5 "   i : t y p e = " d 1 p 1 : V a r i a b l e " > < d 1 p 1 : N a m e > Q 2 & a m p ; 3 2 ; & a m p ; 4 5 ; & a m p ; 3 2 ; P o u r & a m p ; 3 2 ; q u e l l e & a m p ; 4 0 ; s & a m p ; 4 1 ; & a m p ; 3 2 ; r a i s o n & a m p ; 4 0 ; s & a m p ; 4 1 ; & a m p ; 3 2 ; v o u s & a m p ; 3 2 ; n & a m p ; 8 2 1 7 ; a v e z & a m p ; 3 2 ; p l u s & a m p ; 3 2 ; r e c o u r s & a m p ; 3 2 ; & a m p ; 2 2 4 ; & a m p ; 3 2 ; l & a m p ; 8 2 1 7 ; a l t e r n a n c e & a m p ; 3 2 ; a u & a m p ; 3 2 ; s e i n & a m p ; 3 2 ; d e & a m p ; 3 2 ; v o t r e & a m p ; 3 2 ; e n t r e p r i s e & a m p ; 3 2 ; & a m p ; 6 3 ; & a m p ; 3 2 ; & a m p ; 4 5 ; & a m p ; 4 5 ; & a m p ; 3 2 ; N & a m p ; 3 9 ; a & a m p ; 3 2 ; p l u s & a m p ; 3 2 ; d & a m p ; 3 9 ; a l t e r n a n t s & a m p ; 3 2 ; a c t u e l l e m e n t < / d 1 p 1 : N a m e > < d 1 p 1 : O b j e c t T y p e > V a r i a b l e < / d 1 p 1 : O b j e c t T y p e > < d 1 p 1 : P a r e n t   z : R e f = " i 3 0 " / > < d 1 p 1 : U U I D > E D A 6 l f H A l f e q < / d 1 p 1 : U U I D > < d 1 p 1 : C o n t a i n e r   z : R e f = " i 3 9 " / > < d 1 p 1 : _ l a b e l s > < d 2 : K e y V a l u e O f s t r i n g a n y T y p e > < d 2 : K e y > L a b e l < / d 2 : K e y > < d 2 : V a l u e   z : I d = " i 1 2 0 4 6 "   i : t y p e = " d 1 p 1 : L a b e l " > < d 1 p 1 : P a r e n t   z : R e f = " i 1 2 0 4 5 " / > < d 1 p 1 : U U I D > w h j i i p G 8 c O L T 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 Q 2   -   P o u r   q u e l l e ( s )   r a i s o n ( s )   v o u s   n  a v e z   p l u s   r e c o u r s   �   l  a l t e r n a n c e   a u   s e i n   d e   v o t r e   e n t r e p r i s e   ?   - -   N ' a   p l u s   d ' a l t e r n a n t s 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0 4 7 "   i : t y p e = " d 1 p 1 : E l e m e n t s " > < d 1 p 1 : P a r e n t   z : R e f = " i 1 2 0 4 5 " / > < d 1 p 1 : U U I D > m R K D 1 h d b Q 9 b l < / d 1 p 1 : U U I D > < d 1 p 1 : _ c o n t e x t C o l l e c t i o n s > < d 2 : K e y V a l u e O f a n y T y p e C o m p o n e n t C o l l e c t i o n O f a n y T y p e g W H h t R N j > < d 2 : K e y   z : R e f = " i 3 2 " / > < d 2 : V a l u e   z : I d = " i 1 2 0 4 8 " > < d 1 p 1 : U U I D > R D J E C D Z x w a h G < / d 1 p 1 : U U I D > < d 1 p 1 : _ e l e m e n t s > < d 2 : a n y T y p e   z : I d = " i 1 2 0 4 9 "   i : t y p e = " d 1 p 1 : E l e m e n t " > < d 1 p 1 : N a m e > B a s e < / d 1 p 1 : N a m e > < d 1 p 1 : O b j e c t T y p e > E l e m e n t < / d 1 p 1 : O b j e c t T y p e > < d 1 p 1 : P a r e n t   z : R e f = " i 1 2 0 4 5 " / > < d 1 p 1 : U U I D > w R V c t w 7 F e 7 H U < / d 1 p 1 : U U I D > < d 1 p 1 : _ p r o p e r t i e s   z : I d = " i 1 2 0 5 0 "   i : t y p e = " d 1 p 1 : M D M P r o p e r t i e s " > < d 1 p 1 : P a r e n t   z : R e f = " i 1 2 0 4 9 " / > < d 1 p 1 : U U I D > I y 3 S Q L l C k o r Z < / d 1 p 1 : U U I D > < d 1 p 1 : _ c o n t e x t C o l l e c t i o n s > < d 2 : K e y V a l u e O f a n y T y p e C o m p o n e n t C o l l e c t i o n O f a n y T y p e g W H h t R N j > < d 2 : K e y   z : R e f = " i 3 2 " / > < d 2 : V a l u e   z : I d = " i 1 2 0 5 1 " > < d 1 p 1 : U U I D > y M z e g k U f T m S P < / d 1 p 1 : U U I D > < d 1 p 1 : _ e l e m e n t s > < d 2 : a n y T y p e   z : I d = " i 1 2 0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4 9 " / > < d 1 p 1 : U U I D > L d F Y D U v 5 M s l d < / d 1 p 1 : U U I D > < d 1 p 1 : C o n t a i n e r   z : R e f = " i 1 2 0 5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5 3 "   i : t y p e = " d 1 p 1 : L a b e l " > < d 1 p 1 : P a r e n t   z : R e f = " i 1 2 0 4 9 " / > < d 1 p 1 : U U I D > Q p Q q Q G z X 6 0 H G 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0 5 4 "   i : t y p e = " d 1 p 1 : E l e m e n t " > < d 1 p 1 : N a m e > P l u s & a m p ; 3 2 ; l e & a m p ; 3 2 ; b e s o i n & a m p ; 3 2 ; & a m p ; 4 0 ; b a i s s e & a m p ; 3 2 ; d & a m p ; 8 2 1 7 ; a c t i v i t & a m p ; 2 3 3 ; & a m p ; 4 4 ; & a m p ; 3 2 ; r & a m p ; 2 3 3 ; o r g a n i s a t i o n & a m p ; 8 2 3 0 ; & a m p ; 4 1 ; < / d 1 p 1 : N a m e > < d 1 p 1 : O b j e c t T y p e > E l e m e n t < / d 1 p 1 : O b j e c t T y p e > < d 1 p 1 : P a r e n t   z : R e f = " i 1 2 0 4 5 " / > < d 1 p 1 : U U I D > F J Q z 2 k r q 7 1 t D < / d 1 p 1 : U U I D > < d 1 p 1 : _ p r o p e r t i e s   z : I d = " i 1 2 0 5 5 "   i : t y p e = " d 1 p 1 : M D M P r o p e r t i e s " > < d 1 p 1 : P a r e n t   z : R e f = " i 1 2 0 5 4 " / > < d 1 p 1 : U U I D > X Y b l 3 C 7 b E d u p < / d 1 p 1 : U U I D > < d 1 p 1 : _ c o n t e x t C o l l e c t i o n s > < d 2 : K e y V a l u e O f a n y T y p e C o m p o n e n t C o l l e c t i o n O f a n y T y p e g W H h t R N j > < d 2 : K e y   z : R e f = " i 3 2 " / > < d 2 : V a l u e   z : I d = " i 1 2 0 5 6 " > < d 1 p 1 : U U I D > f a w N p c c 6 6 f D 9 < / d 1 p 1 : U U I D > < d 1 p 1 : _ e l e m e n t s > < d 2 : a n y T y p e   z : I d = " i 1 2 0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5 4 " / > < d 1 p 1 : U U I D > y E n 3 Y t C D G P y g < / d 1 p 1 : U U I D > < d 1 p 1 : C o n t a i n e r   z : R e f = " i 1 2 0 5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5 8 "   i : t y p e = " d 1 p 1 : L a b e l " > < d 1 p 1 : P a r e n t   z : R e f = " i 1 2 0 5 4 " / > < d 1 p 1 : U U I D > Q f o u 5 m R W v B G u 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 l e   b e s o i n   ( b a i s s e   d  a c t i v i t � ,   r � o r g a n i s a t i o n &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5 9 "   i : t y p e = " d 1 p 1 : E l e m e n t " > < d 1 p 1 : N a m e > D i f f i c u l t & a m p ; 2 3 3 ; & a m p ; 3 2 ; & a m p ; 2 2 4 ; & a m p ; 3 2 ; r e c r u t e r & a m p ; 3 2 ; e n & a m p ; 3 2 ; a l t e r n a n c e & a m p ; 3 2 ; & a m p ; 4 7 ; & a m p ; 3 2 ; M a n q u e & a m p ; 3 2 ; d e & a m p ; 3 2 ; c a n d i d a t u r e s < / d 1 p 1 : N a m e > < d 1 p 1 : O b j e c t T y p e > E l e m e n t < / d 1 p 1 : O b j e c t T y p e > < d 1 p 1 : P a r e n t   z : R e f = " i 1 2 0 4 5 " / > < d 1 p 1 : U U I D > Q m X k X 6 S 1 w 9 I f < / d 1 p 1 : U U I D > < d 1 p 1 : _ p r o p e r t i e s   z : I d = " i 1 2 0 6 0 "   i : t y p e = " d 1 p 1 : M D M P r o p e r t i e s " > < d 1 p 1 : P a r e n t   z : R e f = " i 1 2 0 5 9 " / > < d 1 p 1 : U U I D > B t e 7 c 0 L 3 9 h K S < / d 1 p 1 : U U I D > < d 1 p 1 : _ c o n t e x t C o l l e c t i o n s > < d 2 : K e y V a l u e O f a n y T y p e C o m p o n e n t C o l l e c t i o n O f a n y T y p e g W H h t R N j > < d 2 : K e y   z : R e f = " i 3 2 " / > < d 2 : V a l u e   z : I d = " i 1 2 0 6 1 " > < d 1 p 1 : U U I D > u 7 Z F c x 1 k K p N r < / d 1 p 1 : U U I D > < d 1 p 1 : _ e l e m e n t s > < d 2 : a n y T y p e   z : I d = " i 1 2 0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5 9 " / > < d 1 p 1 : U U I D > d x w I M n 1 R B s T s < / d 1 p 1 : U U I D > < d 1 p 1 : C o n t a i n e r   z : R e f = " i 1 2 0 6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6 3 "   i : t y p e = " d 1 p 1 : L a b e l " > < d 1 p 1 : P a r e n t   z : R e f = " i 1 2 0 5 9 " / > < d 1 p 1 : U U I D > E 1 k A M M O 8 6 I D V 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 D i f f i c u l t �   �   r e c r u t e r   e n   a l t e r n a n c e   /   M a n q u e   d e   c a n d i d a t u r e s 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6 4 "   i : t y p e = " d 1 p 1 : E l e m e n t " > < d 1 p 1 : N a m e > A p r & a m p ; 2 3 2 ; s & a m p ; 3 2 ; d e & a m p ; 3 2 ; m a u v a i s e s & a m p ; 3 2 ; e x p & a m p ; 2 3 3 ; r i e n c e s & a m p ; 3 2 ; a v e c & a m p ; 3 2 ; d e s & a m p ; 3 2 ; a l t e r n a n t s < / d 1 p 1 : N a m e > < d 1 p 1 : O b j e c t T y p e > E l e m e n t < / d 1 p 1 : O b j e c t T y p e > < d 1 p 1 : P a r e n t   z : R e f = " i 1 2 0 4 5 " / > < d 1 p 1 : U U I D > J k 3 x F A C i t R G O < / d 1 p 1 : U U I D > < d 1 p 1 : _ p r o p e r t i e s   z : I d = " i 1 2 0 6 5 "   i : t y p e = " d 1 p 1 : M D M P r o p e r t i e s " > < d 1 p 1 : P a r e n t   z : R e f = " i 1 2 0 6 4 " / > < d 1 p 1 : U U I D > F u B i h 6 M Y M N t C < / d 1 p 1 : U U I D > < d 1 p 1 : _ c o n t e x t C o l l e c t i o n s > < d 2 : K e y V a l u e O f a n y T y p e C o m p o n e n t C o l l e c t i o n O f a n y T y p e g W H h t R N j > < d 2 : K e y   z : R e f = " i 3 2 " / > < d 2 : V a l u e   z : I d = " i 1 2 0 6 6 " > < d 1 p 1 : U U I D > Q r 3 0 A 5 l G O q Q K < / d 1 p 1 : U U I D > < d 1 p 1 : _ e l e m e n t s > < d 2 : a n y T y p e   z : I d = " i 1 2 0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6 4 " / > < d 1 p 1 : U U I D > z B v 0 z F 9 h t n Q 4 < / d 1 p 1 : U U I D > < d 1 p 1 : C o n t a i n e r   z : R e f = " i 1 2 0 6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6 8 "   i : t y p e = " d 1 p 1 : L a b e l " > < d 1 p 1 : P a r e n t   z : R e f = " i 1 2 0 6 4 " / > < d 1 p 1 : U U I D > u F e J m q 8 S q h U E 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 A p r � s   d e   m a u v a i s e s   e x p � r i e n c e s   a v e c   d e s   a l t e r n a n t s 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6 9 "   i : t y p e = " d 1 p 1 : E l e m e n t " > < d 1 p 1 : N a m e > O r g a n i s a t i o n & a m p ; 3 2 ; t r o p & a m p ; 3 2 ; p r e n a n t e & a m p ; 3 2 ; e n & a m p ; 3 2 ; t e r m e s & a m p ; 3 2 ; d e & a m p ; 3 2 ; t e m p s & a m p ; 3 2 ; p o u r & a m p ; 3 2 ; l e s & a m p ; 3 2 ; & a m p ; 2 3 3 ; q u i p e s & a m p ; 4 7 ; l & a m p ; 8 2 1 7 ; e n t r e p r i s e < / d 1 p 1 : N a m e > < d 1 p 1 : O b j e c t T y p e > E l e m e n t < / d 1 p 1 : O b j e c t T y p e > < d 1 p 1 : P a r e n t   z : R e f = " i 1 2 0 4 5 " / > < d 1 p 1 : U U I D > s t o s e g p q X b 1 5 < / d 1 p 1 : U U I D > < d 1 p 1 : _ p r o p e r t i e s   z : I d = " i 1 2 0 7 0 "   i : t y p e = " d 1 p 1 : M D M P r o p e r t i e s " > < d 1 p 1 : P a r e n t   z : R e f = " i 1 2 0 6 9 " / > < d 1 p 1 : U U I D > p P l f y 1 c 9 K I g H < / d 1 p 1 : U U I D > < d 1 p 1 : _ c o n t e x t C o l l e c t i o n s > < d 2 : K e y V a l u e O f a n y T y p e C o m p o n e n t C o l l e c t i o n O f a n y T y p e g W H h t R N j > < d 2 : K e y   z : R e f = " i 3 2 " / > < d 2 : V a l u e   z : I d = " i 1 2 0 7 1 " > < d 1 p 1 : U U I D > w i c M I K g y K A d D < / d 1 p 1 : U U I D > < d 1 p 1 : _ e l e m e n t s > < d 2 : a n y T y p e   z : I d = " i 1 2 0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6 9 " / > < d 1 p 1 : U U I D > e G Z 2 F A V W U 3 U 8 < / d 1 p 1 : U U I D > < d 1 p 1 : C o n t a i n e r   z : R e f = " i 1 2 0 7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7 3 "   i : t y p e = " d 1 p 1 : L a b e l " > < d 1 p 1 : P a r e n t   z : R e f = " i 1 2 0 6 9 " / > < d 1 p 1 : U U I D > O 1 n t A l x i K 0 D q 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 O r g a n i s a t i o n   t r o p   p r e n a n t e   e n   t e r m e s   d e   t e m p s   p o u r   l e s   � q u i p e s / l  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7 4 "   i : t y p e = " d 1 p 1 : E l e m e n t " > < d 1 p 1 : N a m e > R y t h m e & a m p ; 3 2 ; d & a m p ; 8 2 1 7 ; u n e & a m p ; 3 2 ; a l t e r n a n c e & a m p ; 3 2 ; p a s & a m p ; 3 2 ; a d a p t & a m p ; 2 3 3 ; & a m p ; 3 2 ; a u & a m p ; 4 0 ; x & a m p ; 4 1 ; & a m p ; 3 2 ; p o s t e & a m p ; 4 0 ; s & a m p ; 4 1 ; < / d 1 p 1 : N a m e > < d 1 p 1 : O b j e c t T y p e > E l e m e n t < / d 1 p 1 : O b j e c t T y p e > < d 1 p 1 : P a r e n t   z : R e f = " i 1 2 0 4 5 " / > < d 1 p 1 : U U I D > e y 1 k g 9 I J X f y d < / d 1 p 1 : U U I D > < d 1 p 1 : _ p r o p e r t i e s   z : I d = " i 1 2 0 7 5 "   i : t y p e = " d 1 p 1 : M D M P r o p e r t i e s " > < d 1 p 1 : P a r e n t   z : R e f = " i 1 2 0 7 4 " / > < d 1 p 1 : U U I D > e U C F Y h N C 3 M I 4 < / d 1 p 1 : U U I D > < d 1 p 1 : _ c o n t e x t C o l l e c t i o n s > < d 2 : K e y V a l u e O f a n y T y p e C o m p o n e n t C o l l e c t i o n O f a n y T y p e g W H h t R N j > < d 2 : K e y   z : R e f = " i 3 2 " / > < d 2 : V a l u e   z : I d = " i 1 2 0 7 6 " > < d 1 p 1 : U U I D > E 8 W N t w Q q 8 G u X < / d 1 p 1 : U U I D > < d 1 p 1 : _ e l e m e n t s > < d 2 : a n y T y p e   z : I d = " i 1 2 0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7 4 " / > < d 1 p 1 : U U I D > x V 5 b 2 z X f 1 Z j d < / d 1 p 1 : U U I D > < d 1 p 1 : C o n t a i n e r   z : R e f = " i 1 2 0 7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7 8 "   i : t y p e = " d 1 p 1 : L a b e l " > < d 1 p 1 : P a r e n t   z : R e f = " i 1 2 0 7 4 " / > < d 1 p 1 : U U I D > O 6 S K 2 U q F T 5 s f 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 R y t h m e   d  u n e   a l t e r n a n c e   p a s   a d a p t �   a u ( x )   p o s t e ( s ) 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7 9 "   i : t y p e = " d 1 p 1 : E l e m e n t " > < d 1 p 1 : N a m e > M a n q u e & a m p ; 3 2 ; d e & a m p ; 3 2 ; s a v o i r & a m p ; 4 5 ; f a i r e & a m p ; 3 2 ; d e s & a m p ; 3 2 ; a l t e r n a n t s < / d 1 p 1 : N a m e > < d 1 p 1 : O b j e c t T y p e > E l e m e n t < / d 1 p 1 : O b j e c t T y p e > < d 1 p 1 : P a r e n t   z : R e f = " i 1 2 0 4 5 " / > < d 1 p 1 : U U I D > G s o q Q j a E y X F 1 < / d 1 p 1 : U U I D > < d 1 p 1 : _ p r o p e r t i e s   z : I d = " i 1 2 0 8 0 "   i : t y p e = " d 1 p 1 : M D M P r o p e r t i e s " > < d 1 p 1 : P a r e n t   z : R e f = " i 1 2 0 7 9 " / > < d 1 p 1 : U U I D > X z 0 1 1 E 2 d j l D e < / d 1 p 1 : U U I D > < d 1 p 1 : _ c o n t e x t C o l l e c t i o n s > < d 2 : K e y V a l u e O f a n y T y p e C o m p o n e n t C o l l e c t i o n O f a n y T y p e g W H h t R N j > < d 2 : K e y   z : R e f = " i 3 2 " / > < d 2 : V a l u e   z : I d = " i 1 2 0 8 1 " > < d 1 p 1 : U U I D > T V P K V Z d F Y X a F < / d 1 p 1 : U U I D > < d 1 p 1 : _ e l e m e n t s > < d 2 : a n y T y p e   z : I d = " i 1 2 0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7 9 " / > < d 1 p 1 : U U I D > f H y 5 F j x k U y n A < / d 1 p 1 : U U I D > < d 1 p 1 : C o n t a i n e r   z : R e f = " i 1 2 0 8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8 3 "   i : t y p e = " d 1 p 1 : L a b e l " > < d 1 p 1 : P a r e n t   z : R e f = " i 1 2 0 7 9 " / > < d 1 p 1 : U U I D > G k a Z r p k k Q C c Y 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 d e   s a v o i r - f a i r e   d e s   a l t e r n a n t s 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8 4 "   i : t y p e = " d 1 p 1 : E l e m e n t " > < d 1 p 1 : N a m e > M a n q u e & a m p ; 3 2 ; d e & a m p ; 3 2 ; s a v o i r & a m p ; 4 5 ; & a m p ; 2 3 4 ; t r e & a m p ; 3 2 ; d e s & a m p ; 3 2 ; a l t e r n a n t s < / d 1 p 1 : N a m e > < d 1 p 1 : O b j e c t T y p e > E l e m e n t < / d 1 p 1 : O b j e c t T y p e > < d 1 p 1 : P a r e n t   z : R e f = " i 1 2 0 4 5 " / > < d 1 p 1 : U U I D > p L y V B m b i g 6 B V < / d 1 p 1 : U U I D > < d 1 p 1 : _ p r o p e r t i e s   z : I d = " i 1 2 0 8 5 "   i : t y p e = " d 1 p 1 : M D M P r o p e r t i e s " > < d 1 p 1 : P a r e n t   z : R e f = " i 1 2 0 8 4 " / > < d 1 p 1 : U U I D > Q 4 B 6 y j l D 6 C D G < / d 1 p 1 : U U I D > < d 1 p 1 : _ c o n t e x t C o l l e c t i o n s > < d 2 : K e y V a l u e O f a n y T y p e C o m p o n e n t C o l l e c t i o n O f a n y T y p e g W H h t R N j > < d 2 : K e y   z : R e f = " i 3 2 " / > < d 2 : V a l u e   z : I d = " i 1 2 0 8 6 " > < d 1 p 1 : U U I D > L b u C x c n M B F Q b < / d 1 p 1 : U U I D > < d 1 p 1 : _ e l e m e n t s > < d 2 : a n y T y p e   z : I d = " i 1 2 0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8 4 " / > < d 1 p 1 : U U I D > Q O J i L k p z a s r 1 < / d 1 p 1 : U U I D > < d 1 p 1 : C o n t a i n e r   z : R e f = " i 1 2 0 8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 d W h v K I b o i H c R ? S h e e t 1 ! R 5 4 2 C 9 / 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8 8 "   i : t y p e = " d 1 p 1 : L a b e l " > < d 1 p 1 : P a r e n t   z : R e f = " i 1 2 0 8 4 " / > < d 1 p 1 : U U I D > e H D w 5 2 j p F c g q 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 d e   s a v o i r - � t r e   d e s   a l t e r n a n t s 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8 9 "   i : t y p e = " d 1 p 1 : E l e m e n t " > < d 1 p 1 : N a m e > A u t r e s & a m p ; 4 4 ; & a m p ; 3 2 ; p r & a m p ; 2 3 3 ; c i s e r < / d 1 p 1 : N a m e > < d 1 p 1 : O b j e c t T y p e > E l e m e n t < / d 1 p 1 : O b j e c t T y p e > < d 1 p 1 : P a r e n t   z : R e f = " i 1 2 0 4 5 " / > < d 1 p 1 : U U I D > Y N x J n U N i D 7 i e < / d 1 p 1 : U U I D > < d 1 p 1 : _ p r o p e r t i e s   z : I d = " i 1 2 0 9 0 "   i : t y p e = " d 1 p 1 : M D M P r o p e r t i e s " > < d 1 p 1 : P a r e n t   z : R e f = " i 1 2 0 8 9 " / > < d 1 p 1 : U U I D > k B 9 F D c O 1 k N v j < / d 1 p 1 : U U I D > < d 1 p 1 : _ c o n t e x t C o l l e c t i o n s > < d 2 : K e y V a l u e O f a n y T y p e C o m p o n e n t C o l l e c t i o n O f a n y T y p e g W H h t R N j > < d 2 : K e y   z : R e f = " i 3 2 " / > < d 2 : V a l u e   z : I d = " i 1 2 0 9 1 " > < d 1 p 1 : U U I D > X 1 K z R C u R 6 T 8 V < / d 1 p 1 : U U I D > < d 1 p 1 : _ e l e m e n t s > < d 2 : a n y T y p e   z : I d = " i 1 2 0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8 9 " / > < d 1 p 1 : U U I D > n 6 W 5 M Q 3 u p N p W < / d 1 p 1 : U U I D > < d 1 p 1 : C o n t a i n e r   z : R e f = " i 1 2 0 9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9 3 "   i : t y p e = " d 1 p 1 : L a b e l " > < d 1 p 1 : P a r e n t   z : R e f = " i 1 2 0 8 9 " / > < d 1 p 1 : U U I D > i e j s 1 t X W q p Z p 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 A u t r e s ,   p r � c i s e r 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0 9 4 "   i : t y p e = " d 1 p 1 : V a r i a b l e " > < d 1 p 1 : N a m e > Q 3 & a m p ; 3 2 ; & a m p ; 4 5 ; & a m p ; 3 2 ; P o u r & a m p ; 3 2 ; q u e l l e & a m p ; 4 0 ; s & a m p ; 4 1 ; & a m p ; 3 2 ; r a i s o n & a m p ; 4 0 ; s & a m p ; 4 1 ; & a m p ; 3 2 ; v o t r e & a m p ; 3 2 ; e n t r e p r i s e & a m p ; 3 2 ; a & a m p ; 4 5 ; t & a m p ; 4 5 ; e l l e & a m p ; 3 2 ; e u & a m p ; 3 2 ; r e c o u r s & a m p ; 3 2 ; & a m p ; 2 2 4 ; & a m p ; 3 2 ; l & a m p ; 8 2 1 7 ; a l t e r n a n c e & a m p ; 3 2 ; & a m p ; 4 0 ; a c t u e l l e m e n t & a m p ; 3 2 ; o u & a m p ; 3 2 ; p a r & a m p ; 3 2 ; l e & a m p ; 3 2 ; p a s s & a m p ; 2 3 3 ; & a m p ; 4 1 ;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 E o 2 T h K m j v P 9 3 < / d 1 p 1 : U U I D > < d 1 p 1 : C o n t a i n e r   z : R e f = " i 3 9 " / > < d 1 p 1 : _ l a b e l s > < d 2 : K e y V a l u e O f s t r i n g a n y T y p e > < d 2 : K e y > L a b e l < / d 2 : K e y > < d 2 : V a l u e   z : I d = " i 1 2 0 9 5 "   i : t y p e = " d 1 p 1 : L a b e l " > < d 1 p 1 : P a r e n t   z : R e f = " i 1 2 0 9 4 " / > < d 1 p 1 : U U I D > O D N g d 1 b y u 4 V j 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  -   P o u r   q u e l l e ( s )   r a i s o n ( s )   v o t r e   e n t r e p r i s e   a - t - e l l e   e u   r e c o u r s   �   l  a l t e r n a n c e   ( a c t u e l l e m e n t   o u   p a r   l e   p a s s � ) 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0 9 6 "   i : t y p e = " d 1 p 1 : E l e m e n t s " > < d 1 p 1 : P a r e n t   z : R e f = " i 1 2 0 9 4 " / > < d 1 p 1 : U U I D > x 7 2 1 e q F C R x s t < / d 1 p 1 : U U I D > < d 1 p 1 : _ c o n t e x t C o l l e c t i o n s > < d 2 : K e y V a l u e O f a n y T y p e C o m p o n e n t C o l l e c t i o n O f a n y T y p e g W H h t R N j > < d 2 : K e y   z : R e f = " i 3 2 " / > < d 2 : V a l u e   z : I d = " i 1 2 0 9 7 " > < d 1 p 1 : U U I D > P v F F J 7 m A A I 7 I < / d 1 p 1 : U U I D > < d 1 p 1 : _ e l e m e n t s > < d 2 : a n y T y p e   z : I d = " i 1 2 0 9 8 "   i : t y p e = " d 1 p 1 : E l e m e n t " > < d 1 p 1 : N a m e > B a s e < / d 1 p 1 : N a m e > < d 1 p 1 : O b j e c t T y p e > E l e m e n t < / d 1 p 1 : O b j e c t T y p e > < d 1 p 1 : P a r e n t   z : R e f = " i 1 2 0 9 4 " / > < d 1 p 1 : U U I D > b j c c Y C J j O q k a < / d 1 p 1 : U U I D > < d 1 p 1 : _ p r o p e r t i e s   z : I d = " i 1 2 0 9 9 "   i : t y p e = " d 1 p 1 : M D M P r o p e r t i e s " > < d 1 p 1 : P a r e n t   z : R e f = " i 1 2 0 9 8 " / > < d 1 p 1 : U U I D > U N p F K 1 j v n 0 w k < / d 1 p 1 : U U I D > < d 1 p 1 : _ c o n t e x t C o l l e c t i o n s > < d 2 : K e y V a l u e O f a n y T y p e C o m p o n e n t C o l l e c t i o n O f a n y T y p e g W H h t R N j > < d 2 : K e y   z : R e f = " i 3 2 " / > < d 2 : V a l u e   z : I d = " i 1 2 1 0 0 " > < d 1 p 1 : U U I D > R T x f e b U X l p 8 X < / d 1 p 1 : U U I D > < d 1 p 1 : _ e l e m e n t s > < d 2 : a n y T y p e   z : I d = " i 1 2 1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9 8 " / > < d 1 p 1 : U U I D > a R W x b U c A L H c j < / d 1 p 1 : U U I D > < d 1 p 1 : C o n t a i n e r   z : R e f = " i 1 2 0 9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 M l c S m r 9 c u 9 Q C ? S h e e t 1 ! R 6 7 7 C 2 / 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9 6 " / > < d 1 p 1 : _ l a b e l s > < d 2 : K e y V a l u e O f s t r i n g a n y T y p e > < d 2 : K e y > L a b e l < / d 2 : K e y > < d 2 : V a l u e   z : I d = " i 1 2 1 0 2 "   i : t y p e = " d 1 p 1 : L a b e l " > < d 1 p 1 : P a r e n t   z : R e f = " i 1 2 0 9 8 " / > < d 1 p 1 : U U I D > V 8 Z s v x V n L p n k 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1 0 3 "   i : t y p e = " d 1 p 1 : E l e m e n t " > < d 1 p 1 : N a m e > S T & a m p ; 3 2 ; B e s o i n & a m p ; 3 2 ; e n & a m p ; 3 2 ; r e s s o u r c e s & a m p ; 3 2 ; h u m a i n e s & a m p ; 3 2 ; e t & a m p ; 3 2 ; e n & a m p ; 3 2 ; c o m p & a m p ; 2 3 3 ; t e n c e s < / d 1 p 1 : N a m e > < d 1 p 1 : O b j e c t T y p e > E l e m e n t < / d 1 p 1 : O b j e c t T y p e > < d 1 p 1 : P a r e n t   z : R e f = " i 1 2 0 9 4 " / > < d 1 p 1 : U U I D > C G 8 P h N R l M z X c < / d 1 p 1 : U U I D > < d 1 p 1 : _ p r o p e r t i e s   z : I d = " i 1 2 1 0 4 "   i : t y p e = " d 1 p 1 : M D M P r o p e r t i e s " > < d 1 p 1 : P a r e n t   z : R e f = " i 1 2 1 0 3 " / > < d 1 p 1 : U U I D > I s q 5 I s V v g F v v < / d 1 p 1 : U U I D > < d 1 p 1 : _ c o n t e x t C o l l e c t i o n s > < d 2 : K e y V a l u e O f a n y T y p e C o m p o n e n t C o l l e c t i o n O f a n y T y p e g W H h t R N j > < d 2 : K e y   z : R e f = " i 3 2 " / > < d 2 : V a l u e   z : I d = " i 1 2 1 0 5 " > < d 1 p 1 : U U I D > u 9 O b a J m y Y w R R < / d 1 p 1 : U U I D > < d 1 p 1 : _ e l e m e n t s > < d 2 : a n y T y p e   z : I d = " i 1 2 1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0 3 " / > < d 1 p 1 : U U I D > V m W 1 I 3 8 l 9 u I p < / d 1 p 1 : U U I D > < d 1 p 1 : C o n t a i n e r   z : R e f = " i 1 2 1 0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 M l c S m r 9 c u 9 Q C ? S h e e t 1 ! R 6 7 7 C 3 / 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9 6 " / > < d 1 p 1 : _ l a b e l s > < d 2 : K e y V a l u e O f s t r i n g a n y T y p e > < d 2 : K e y > L a b e l < / d 2 : K e y > < d 2 : V a l u e   z : I d = " i 1 2 1 0 7 "   i : t y p e = " d 1 p 1 : L a b e l " > < d 1 p 1 : P a r e n t   z : R e f = " i 1 2 1 0 3 " / > < d 1 p 1 : U U I D > Y E 1 Y X X K r 4 3 x k 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 B e s o i n   e n   r e s s o u r c e s   h u m a i n e s   e t   e n 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0 8 "   i : t y p e = " d 1 p 1 : E l e m e n t s " > < d 1 p 1 : P a r e n t   z : R e f = " i 1 2 1 0 3 " / > < d 1 p 1 : U U I D > Z w U S X w Z N 1 N c X < / d 1 p 1 : U U I D > < d 1 p 1 : _ c o n t e x t C o l l e c t i o n s > < d 2 : K e y V a l u e O f a n y T y p e C o m p o n e n t C o l l e c t i o n O f a n y T y p e g W H h t R N j > < d 2 : K e y   z : R e f = " i 3 2 " / > < d 2 : V a l u e   z : I d = " i 1 2 1 0 9 " > < d 1 p 1 : U U I D > F d E I 1 r 1 X T G f Y < / d 1 p 1 : U U I D > < d 1 p 1 : _ e l e m e n t s > < d 2 : a n y T y p e   z : I d = " i 1 2 1 1 0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F o r m e r & a m p ; 3 2 ; d e & a m p ; 3 2 ; n o u v e a u x & a m p ; 3 2 ; s a l a r i & a m p ; 2 3 3 ; s & a m p ; 3 2 ; p o u r & a m p ; 3 2 ; l e s & a m p ; 3 2 ; f i d & a m p ; 2 3 3 ; l i s e r & a m p ; 3 2 ; & a m p ; 2 2 4 ; & a m p ; 3 2 ; m o y e n & a m p ; 4 5 ; t e r m e & a m p ; 3 2 ; & a m p ; 4 0 ; g e s t i o n & a m p ; 3 2 ; p r & a m p ; 2 3 3 ; v i s i o n n e l l e & a m p ; 3 2 ; d e s & a m p ; 3 2 ; e m p l o i s & a m p ; 3 2 ; e t & a m p ; 3 2 ; c o m p & a m p ; 2 3 3 ; t e n c e s & a m p ; 4 1 ; < / d 1 p 1 : N a m e > < d 1 p 1 : O b j e c t T y p e > E l e m e n t < / d 1 p 1 : O b j e c t T y p e > < d 1 p 1 : P a r e n t   z : R e f = " i 1 2 1 0 3 " / > < d 1 p 1 : U U I D > I t Q v S 9 M Y b Z g h < / d 1 p 1 : U U I D > < d 1 p 1 : _ p r o p e r t i e s   z : I d = " i 1 2 1 1 1 "   i : t y p e = " d 1 p 1 : M D M P r o p e r t i e s " > < d 1 p 1 : P a r e n t   z : R e f = " i 1 2 1 1 0 " / > < d 1 p 1 : U U I D > D O Q J V W h l X U p 0 < / d 1 p 1 : U U I D > < d 1 p 1 : _ c o n t e x t C o l l e c t i o n s > < d 2 : K e y V a l u e O f a n y T y p e C o m p o n e n t C o l l e c t i o n O f a n y T y p e g W H h t R N j > < d 2 : K e y   z : R e f = " i 3 2 " / > < d 2 : V a l u e   z : I d = " i 1 2 1 1 2 " > < d 1 p 1 : U U I D > D e d h b M a X x N A 3 < / d 1 p 1 : U U I D > < d 1 p 1 : _ e l e m e n t s > < d 2 : a n y T y p e   z : I d = " i 1 2 1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1 0 " / > < d 1 p 1 : U U I D > t u l H U o 9 i q h p r < / d 1 p 1 : U U I D > < d 1 p 1 : C o n t a i n e r   z : R e f = " i 1 2 1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1 4 "   i : t y p e = " d 1 p 1 : L a b e l " > < d 1 p 1 : P a r e n t   z : R e f = " i 1 2 1 1 0 " / > < d 1 p 1 : U U I D > g O S A i u O s 7 i x Y 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 F o r m e r   d e   n o u v e a u x   s a l a r i � s   p o u r   l e s   f i d � l i s e r   �   m o y e n - t e r m e   ( g e s t i o n   p r � v i s i o n n e l l e   d e s   e m p l o i s   e t   c o m p � t e n c e s ) 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1 5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R & a m p ; 2 3 3 ; p o n d r e & a m p ; 3 2 ; & a m p ; 2 2 4 ; & a m p ; 3 2 ; u n & a m p ; 3 2 ; b e s o i n & a m p ; 3 2 ; i m m & a m p ; 2 3 3 ; d i a t & a m p ; 3 2 ; e n & a m p ; 3 2 ; c o m p & a m p ; 2 3 3 ; t e n c e s < / d 1 p 1 : N a m e > < d 1 p 1 : O b j e c t T y p e > E l e m e n t < / d 1 p 1 : O b j e c t T y p e > < d 1 p 1 : P a r e n t   z : R e f = " i 1 2 1 0 3 " / > < d 1 p 1 : U U I D > h y 8 v b G C T j c 6 E < / d 1 p 1 : U U I D > < d 1 p 1 : _ p r o p e r t i e s   z : I d = " i 1 2 1 1 6 "   i : t y p e = " d 1 p 1 : M D M P r o p e r t i e s " > < d 1 p 1 : P a r e n t   z : R e f = " i 1 2 1 1 5 " / > < d 1 p 1 : U U I D > U P a Q 4 z d R h X 9 B < / d 1 p 1 : U U I D > < d 1 p 1 : _ c o n t e x t C o l l e c t i o n s > < d 2 : K e y V a l u e O f a n y T y p e C o m p o n e n t C o l l e c t i o n O f a n y T y p e g W H h t R N j > < d 2 : K e y   z : R e f = " i 3 2 " / > < d 2 : V a l u e   z : I d = " i 1 2 1 1 7 " > < d 1 p 1 : U U I D > q T 8 b T a P e 0 m h c < / d 1 p 1 : U U I D > < d 1 p 1 : _ e l e m e n t s > < d 2 : a n y T y p e   z : I d = " i 1 2 1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1 5 " / > < d 1 p 1 : U U I D > Z 5 p h C 1 z P j q V F < / d 1 p 1 : U U I D > < d 1 p 1 : C o n t a i n e r   z : R e f = " i 1 2 1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1 9 "   i : t y p e = " d 1 p 1 : L a b e l " > < d 1 p 1 : P a r e n t   z : R e f = " i 1 2 1 1 5 " / > < d 1 p 1 : U U I D > M p 5 r L s U a x g 1 m 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 R � p o n d r e   �   u n   b e s o i n   i m m � d i a t   e n 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2 0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E m b a u c h e r & a m p ; 3 2 ; s u r & a m p ; 3 2 ; d e s & a m p ; 3 2 ; m & a m p ; 2 3 3 ; t i e r s & a m p ; 3 2 ; p r & a m p ; 2 3 3 ; s e n t a n t & a m p ; 3 2 ; d e s & a m p ; 3 2 ; d i f f i c u l t & a m p ; 2 3 3 ; s & a m p ; 3 2 ; d e & a m p ; 3 2 ; r e c r u t e m e n t < / d 1 p 1 : N a m e > < d 1 p 1 : O b j e c t T y p e > E l e m e n t < / d 1 p 1 : O b j e c t T y p e > < d 1 p 1 : P a r e n t   z : R e f = " i 1 2 1 0 3 " / > < d 1 p 1 : U U I D > j 3 m A T l G 2 q 4 2 1 < / d 1 p 1 : U U I D > < d 1 p 1 : _ p r o p e r t i e s   z : I d = " i 1 2 1 2 1 "   i : t y p e = " d 1 p 1 : M D M P r o p e r t i e s " > < d 1 p 1 : P a r e n t   z : R e f = " i 1 2 1 2 0 " / > < d 1 p 1 : U U I D > m b 8 N 3 j X t G o 2 W < / d 1 p 1 : U U I D > < d 1 p 1 : _ c o n t e x t C o l l e c t i o n s > < d 2 : K e y V a l u e O f a n y T y p e C o m p o n e n t C o l l e c t i o n O f a n y T y p e g W H h t R N j > < d 2 : K e y   z : R e f = " i 3 2 " / > < d 2 : V a l u e   z : I d = " i 1 2 1 2 2 " > < d 1 p 1 : U U I D > R b T 5 c s 4 z I s k C < / d 1 p 1 : U U I D > < d 1 p 1 : _ e l e m e n t s > < d 2 : a n y T y p e   z : I d = " i 1 2 1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2 0 " / > < d 1 p 1 : U U I D > J h Q D M N 4 W I H 5 G < / d 1 p 1 : U U I D > < d 1 p 1 : C o n t a i n e r   z : R e f = " i 1 2 1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2 4 "   i : t y p e = " d 1 p 1 : L a b e l " > < d 1 p 1 : P a r e n t   z : R e f = " i 1 2 1 2 0 " / > < d 1 p 1 : U U I D > p O L P g p w k E x y I 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 E m b a u c h e r   s u r   d e s   m � t i e r s   p r � s e n t a n t   d e s   d i f f i c u l t � s 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2 5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D & a m p ; 2 3 3 ; v e l o p p e r & a m p ; 3 2 ; u n e & a m p ; 3 2 ; p o l i t i q u e & a m p ; 3 2 ; d e s & a m p ; 3 2 ; r e s s o u r c e s & a m p ; 3 2 ; h u m a i n e s & a m p ; 3 2 ; & a m p ; 2 2 4 ; & a m p ; 3 2 ; d e s t i n a t i o n & a m p ; 3 2 ; d e s & a m p ; 3 2 ; j e u n e s & a m p ; 3 2 ; & a m p ; 4 0 ; o b j e c t i f s & a m p ; 3 2 ; d e & a m p ; 3 2 ; l a & a m p ; 3 2 ; d i r e c t i o n & a m p ; 3 2 ; d e s & a m p ; 3 2 ; R H & a m p ; 4 4 ; & a m p ; 3 2 ; s o u t i e n & a m p ; 3 2 ; f i n a n c i e r & a m p ; 3 2 ; & a m p ; 2 2 4 ; & a m p ; 3 2 ; u n e & a m p ; 3 2 ; f o n d a t i o n & a m p ; 4 4 ; & a m p ; 3 2 ; u n e & a m p ; 3 2 ; & a m p ; 2 3 3 ; c o l e & a m p ; 8 2 3 0 ; & a m p ; 4 1 ; < / d 1 p 1 : N a m e > < d 1 p 1 : O b j e c t T y p e > E l e m e n t < / d 1 p 1 : O b j e c t T y p e > < d 1 p 1 : P a r e n t   z : R e f = " i 1 2 1 0 3 " / > < d 1 p 1 : U U I D > n P Q Y h C S K W z 4 E < / d 1 p 1 : U U I D > < d 1 p 1 : _ p r o p e r t i e s   z : I d = " i 1 2 1 2 6 "   i : t y p e = " d 1 p 1 : M D M P r o p e r t i e s " > < d 1 p 1 : P a r e n t   z : R e f = " i 1 2 1 2 5 " / > < d 1 p 1 : U U I D > E j e J H 3 P 0 N 3 F N < / d 1 p 1 : U U I D > < d 1 p 1 : _ c o n t e x t C o l l e c t i o n s > < d 2 : K e y V a l u e O f a n y T y p e C o m p o n e n t C o l l e c t i o n O f a n y T y p e g W H h t R N j > < d 2 : K e y   z : R e f = " i 3 2 " / > < d 2 : V a l u e   z : I d = " i 1 2 1 2 7 " > < d 1 p 1 : U U I D > a Z b 1 l r k I q 3 3 X < / d 1 p 1 : U U I D > < d 1 p 1 : _ e l e m e n t s > < d 2 : a n y T y p e   z : I d = " i 1 2 1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2 5 " / > < d 1 p 1 : U U I D > j 3 o c P q v H m K y K < / d 1 p 1 : U U I D > < d 1 p 1 : C o n t a i n e r   z : R e f = " i 1 2 1 2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2 9 "   i : t y p e = " d 1 p 1 : L a b e l " > < d 1 p 1 : P a r e n t   z : R e f = " i 1 2 1 2 5 " / > < d 1 p 1 : U U I D > X g S G Z Z q W m L s W 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 D � v e l o p p e r   u n e   p o l i t i q u e   d e s   r e s s o u r c e s   h u m a i n e s   �   d e s t i n a t i o n   d e s   j e u n e s   ( o b j e c t i f s   d e   l a   d i r e c t i o n   d e s   R H ,   s o u t i e n   f i n a n c i e r   �   u n e   f o n d a t i o n ,   u n e   � c o l e &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3 0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F a i r e & a m p ; 3 2 ; r e n t r e r & a m p ; 3 2 ; d a n s & a m p ; 3 2 ; l & a m p ; 8 2 1 7 ; e n t r e p r i s e & a m p ; 3 2 ; d e s & a m p ; 3 2 ; c o m p & a m p ; 2 3 3 ; t e n c e s & a m p ; 3 2 ; j u s q u & a m p ; 8 2 1 7 ; i c i & a m p ; 3 2 ; p a s & a m p ; 3 2 ; o u & a m p ; 3 2 ; p e u & a m p ; 3 2 ; p r & a m p ; 2 3 3 ; s e n t e s < / d 1 p 1 : N a m e > < d 1 p 1 : O b j e c t T y p e > E l e m e n t < / d 1 p 1 : O b j e c t T y p e > < d 1 p 1 : P a r e n t   z : R e f = " i 1 2 1 0 3 " / > < d 1 p 1 : U U I D > B E H m 7 U A j a F l A < / d 1 p 1 : U U I D > < d 1 p 1 : _ p r o p e r t i e s   z : I d = " i 1 2 1 3 1 "   i : t y p e = " d 1 p 1 : M D M P r o p e r t i e s " > < d 1 p 1 : P a r e n t   z : R e f = " i 1 2 1 3 0 " / > < d 1 p 1 : U U I D > u z f C e m f 4 m 3 V L < / d 1 p 1 : U U I D > < d 1 p 1 : _ c o n t e x t C o l l e c t i o n s > < d 2 : K e y V a l u e O f a n y T y p e C o m p o n e n t C o l l e c t i o n O f a n y T y p e g W H h t R N j > < d 2 : K e y   z : R e f = " i 3 2 " / > < d 2 : V a l u e   z : I d = " i 1 2 1 3 2 " > < d 1 p 1 : U U I D > m d Z c e O Z q A Q W o < / d 1 p 1 : U U I D > < d 1 p 1 : _ e l e m e n t s > < d 2 : a n y T y p e   z : I d = " i 1 2 1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3 0 " / > < d 1 p 1 : U U I D > U U S T K 2 4 n S J o U < / d 1 p 1 : U U I D > < d 1 p 1 : C o n t a i n e r   z : R e f = " i 1 2 1 3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3 4 "   i : t y p e = " d 1 p 1 : L a b e l " > < d 1 p 1 : P a r e n t   z : R e f = " i 1 2 1 3 0 " / > < d 1 p 1 : U U I D > d 8 L W 3 V 6 l T n f a 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 F a i r e   r e n t r e r   d a n s   l  e n t r e p r i s e   d e s   c o m p � t e n c e s   j u s q u  i c i   p a s   o u   p e u   p r � s e n t e s 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3 5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E v i t e r & a m p ; 3 2 ; l a & a m p ; 3 2 ; p e r t e & a m p ; 3 2 ; d e & a m p ; 3 2 ; c o m p & a m p ; 2 3 3 ; t e n c e s & a m p ; 3 2 ; e t & a m p ; 4 7 ; o u & a m p ; 3 2 ; g & a m p ; 2 3 3 ; r e r & a m p ; 3 2 ; l a & a m p ; 3 2 ; p o p u l a t i o n & a m p ; 3 2 ; s e n i o r < / d 1 p 1 : N a m e > < d 1 p 1 : O b j e c t T y p e > E l e m e n t < / d 1 p 1 : O b j e c t T y p e > < d 1 p 1 : P a r e n t   z : R e f = " i 1 2 1 0 3 " / > < d 1 p 1 : U U I D > Y j 2 8 x 3 4 q n 9 m a < / d 1 p 1 : U U I D > < d 1 p 1 : _ p r o p e r t i e s   z : I d = " i 1 2 1 3 6 "   i : t y p e = " d 1 p 1 : M D M P r o p e r t i e s " > < d 1 p 1 : P a r e n t   z : R e f = " i 1 2 1 3 5 " / > < d 1 p 1 : U U I D > m 0 Z d u 9 1 l 5 s p k < / d 1 p 1 : U U I D > < d 1 p 1 : _ c o n t e x t C o l l e c t i o n s > < d 2 : K e y V a l u e O f a n y T y p e C o m p o n e n t C o l l e c t i o n O f a n y T y p e g W H h t R N j > < d 2 : K e y   z : R e f = " i 3 2 " / > < d 2 : V a l u e   z : I d = " i 1 2 1 3 7 " > < d 1 p 1 : U U I D > I K r 3 G A l 1 f N s x < / d 1 p 1 : U U I D > < d 1 p 1 : _ e l e m e n t s > < d 2 : a n y T y p e   z : I d = " i 1 2 1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3 5 " / > < d 1 p 1 : U U I D > v T S y 1 P c c 0 E A J < / d 1 p 1 : U U I D > < d 1 p 1 : C o n t a i n e r   z : R e f = " i 1 2 1 3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3 9 "   i : t y p e = " d 1 p 1 : L a b e l " > < d 1 p 1 : P a r e n t   z : R e f = " i 1 2 1 3 5 " / > < d 1 p 1 : U U I D > T b 3 G V q A Y t 2 X q 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 E v i t e r   l a   p e r t e   d e   c o m p � t e n c e s   e t / o u   g � r e r   l a   p o p u l a t i o n   s e n i o r 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1 4 0 "   i : t y p e = " d 1 p 1 : E l e m e n t " > < d 1 p 1 : N a m e > S T & a m p ; 3 2 ; R a i s o n s & a m p ; 3 2 ; f i n a n c i & a m p ; 2 3 2 ; r e s < / d 1 p 1 : N a m e > < d 1 p 1 : O b j e c t T y p e > E l e m e n t < / d 1 p 1 : O b j e c t T y p e > < d 1 p 1 : P a r e n t   z : R e f = " i 1 2 0 9 4 " / > < d 1 p 1 : U U I D > Q a 1 1 P Y 8 q x T 7 K < / d 1 p 1 : U U I D > < d 1 p 1 : _ p r o p e r t i e s   z : I d = " i 1 2 1 4 1 "   i : t y p e = " d 1 p 1 : M D M P r o p e r t i e s " > < d 1 p 1 : P a r e n t   z : R e f = " i 1 2 1 4 0 " / > < d 1 p 1 : U U I D > x u L S 3 d B s 2 a J N < / d 1 p 1 : U U I D > < d 1 p 1 : _ c o n t e x t C o l l e c t i o n s > < d 2 : K e y V a l u e O f a n y T y p e C o m p o n e n t C o l l e c t i o n O f a n y T y p e g W H h t R N j > < d 2 : K e y   z : R e f = " i 3 2 " / > < d 2 : V a l u e   z : I d = " i 1 2 1 4 2 " > < d 1 p 1 : U U I D > h T a l j 2 A a h n i h < / d 1 p 1 : U U I D > < d 1 p 1 : _ e l e m e n t s > < d 2 : a n y T y p e   z : I d = " i 1 2 1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4 0 " / > < d 1 p 1 : U U I D > w D S F m 7 E j M 9 t g < / d 1 p 1 : U U I D > < d 1 p 1 : C o n t a i n e r   z : R e f = " i 1 2 1 4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 M l c S m r 9 c u 9 Q C ? S h e e t 1 ! R 6 7 7 C 1 0 / 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9 6 " / > < d 1 p 1 : _ l a b e l s > < d 2 : K e y V a l u e O f s t r i n g a n y T y p e > < d 2 : K e y > L a b e l < / d 2 : K e y > < d 2 : V a l u e   z : I d = " i 1 2 1 4 4 "   i : t y p e = " d 1 p 1 : L a b e l " > < d 1 p 1 : P a r e n t   z : R e f = " i 1 2 1 4 0 " / > < d 1 p 1 : U U I D > I v l H O C A l W H 0 u 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 R a i s o n s   f i n a n c i � r e s 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1 4 5 "   i : t y p e = " d 1 p 1 : E l e m e n t " > < d 1 p 1 : N a m e > S S T & a m p ; 3 2 ; A i d e s < / d 1 p 1 : N a m e > < d 1 p 1 : O b j e c t T y p e > E l e m e n t < / d 1 p 1 : O b j e c t T y p e > < d 1 p 1 : P a r e n t   z : R e f = " i 1 2 0 9 4 " / > < d 1 p 1 : U U I D > A c M r h 1 y u l Y d 5 < / d 1 p 1 : U U I D > < d 1 p 1 : _ p r o p e r t i e s   z : I d = " i 1 2 1 4 6 "   i : t y p e = " d 1 p 1 : M D M P r o p e r t i e s " > < d 1 p 1 : P a r e n t   z : R e f = " i 1 2 1 4 5 " / > < d 1 p 1 : U U I D > v l b y x Y U W F W g m < / d 1 p 1 : U U I D > < d 1 p 1 : _ c o n t e x t C o l l e c t i o n s > < d 2 : K e y V a l u e O f a n y T y p e C o m p o n e n t C o l l e c t i o n O f a n y T y p e g W H h t R N j > < d 2 : K e y   z : R e f = " i 3 2 " / > < d 2 : V a l u e   z : I d = " i 1 2 1 4 7 " > < d 1 p 1 : U U I D > o 3 Y B Y z W t 1 6 z z < / d 1 p 1 : U U I D > < d 1 p 1 : _ e l e m e n t s > < d 2 : a n y T y p e   z : I d = " i 1 2 1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4 5 " / > < d 1 p 1 : U U I D > a j g X t z Q z d 4 A v < / d 1 p 1 : U U I D > < d 1 p 1 : C o n t a i n e r   z : R e f = " i 1 2 1 4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 M l c S m r 9 c u 9 Q C ? S h e e t 1 ! R 6 7 7 C 1 1 / 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9 6 " / > < d 1 p 1 : _ l a b e l s > < d 2 : K e y V a l u e O f s t r i n g a n y T y p e > < d 2 : K e y > L a b e l < / d 2 : K e y > < d 2 : V a l u e   z : I d = " i 1 2 1 4 9 "   i : t y p e = " d 1 p 1 : L a b e l " > < d 1 p 1 : P a r e n t   z : R e f = " i 1 2 1 4 5 " / > < d 1 p 1 : U U I D > j T 3 o z z 5 i k W d L 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 S S T   A i d e s 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5 0 "   i : t y p e = " d 1 p 1 : E l e m e n t s " > < d 1 p 1 : P a r e n t   z : R e f = " i 1 2 1 4 5 " / > < d 1 p 1 : U U I D > J 5 G 4 V k A o k 3 k G < / d 1 p 1 : U U I D > < d 1 p 1 : _ c o n t e x t C o l l e c t i o n s > < d 2 : K e y V a l u e O f a n y T y p e C o m p o n e n t C o l l e c t i o n O f a n y T y p e g W H h t R N j > < d 2 : K e y   z : R e f = " i 3 2 " / > < d 2 : V a l u e   z : I d = " i 1 2 1 5 1 " > < d 1 p 1 : U U I D > H N 2 L k N A U y S 2 4 < / d 1 p 1 : U U I D > < d 1 p 1 : _ e l e m e n t s > < d 2 : a n y T y p e   z : I d = " i 1 2 1 5 2 "   i : t y p e = " d 1 p 1 : E l e m e n t " > < d 1 p 1 : N a m e > _ S S T & a m p ; 3 2 ; A i d e s _ & a m p ; 4 5 ; & a m p ; 4 5 ; & a m p ; 3 2 ; P o u v o i r & a m p ; 3 2 ; b & a m p ; 2 3 3 ; n & a m p ; 2 3 3 ; f i c i e r & a m p ; 3 2 ; d e s & a m p ; 3 2 ; a i d e s & a m p ; 3 2 ; e x c e p t i o n n e l l e s & a m p ; 3 2 ; d e & a m p ; 3 2 ; l & a m p ; 8 2 1 7 ; E t a t & a m p ; 3 2 ; d a n s & a m p ; 3 2 ; l e & a m p ; 3 2 ; c a d r e & a m p ; 3 2 ; d u & a m p ; 3 2 ; p l a n & a m p ; 3 2 ; d e & a m p ; 3 2 ; r e l a n c e & a m p ; 3 2 ; & a m p ; 2 2 4 ; & a m p ; 3 2 ; l a & a m p ; 3 2 ; s u i t e & a m p ; 3 2 ; d e & a m p ; 3 2 ; l a & a m p ; 3 2 ; c r i s e & a m p ; 3 2 ; s a n i t a i r e & a m p ; 3 2 ; & a m p ; 4 0 ; p l a n & a m p ; 3 2 ; & a m p ; 1 7 1 ; & a m p ; 3 2 ; u n & a m p ; 3 2 ; j e u n e & a m p ; 4 4 ; & a m p ; 3 2 ; u n e & a m p ; 3 2 ; s o l u t i o n & a m p ; 3 2 ; & a m p ; 1 8 7 ; & a m p ; 4 1 ; < / d 1 p 1 : N a m e > < d 1 p 1 : O b j e c t T y p e > E l e m e n t < / d 1 p 1 : O b j e c t T y p e > < d 1 p 1 : P a r e n t   z : R e f = " i 1 2 1 4 5 " / > < d 1 p 1 : U U I D > V 4 K v A u V 7 w n R N < / d 1 p 1 : U U I D > < d 1 p 1 : _ p r o p e r t i e s   z : I d = " i 1 2 1 5 3 "   i : t y p e = " d 1 p 1 : M D M P r o p e r t i e s " > < d 1 p 1 : P a r e n t   z : R e f = " i 1 2 1 5 2 " / > < d 1 p 1 : U U I D > e u O H J A B x C 9 y 0 < / d 1 p 1 : U U I D > < d 1 p 1 : _ c o n t e x t C o l l e c t i o n s > < d 2 : K e y V a l u e O f a n y T y p e C o m p o n e n t C o l l e c t i o n O f a n y T y p e g W H h t R N j > < d 2 : K e y   z : R e f = " i 3 2 " / > < d 2 : V a l u e   z : I d = " i 1 2 1 5 4 " > < d 1 p 1 : U U I D > f t B S m D g Q 9 z m l < / d 1 p 1 : U U I D > < d 1 p 1 : _ e l e m e n t s > < d 2 : a n y T y p e   z : I d = " i 1 2 1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5 2 " / > < d 1 p 1 : U U I D > t a S 2 p W P T 2 g C M < / d 1 p 1 : U U I D > < d 1 p 1 : C o n t a i n e r   z : R e f = " i 1 2 1 5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5 6 "   i : t y p e = " d 1 p 1 : L a b e l " > < d 1 p 1 : P a r e n t   z : R e f = " i 1 2 1 5 2 " / > < d 1 p 1 : U U I D > i f z t k C 8 g 5 o T n 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 - -   P o u v o i r   b � n � f i c i e r   d e s   a i d e s   e x c e p t i o n n e l l e s   d e   l  E t a t   d a n s   l e   c a d r e   d u   p l a n   d e   r e l a n c e   �   l a   s u i t e   d e   l a   c r i s e   s a n i t a i r e   ( p l a n   �   u n   j e u n e ,   u n e   s o l u t i o n   � ) 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5 7 "   i : t y p e = " d 1 p 1 : E l e m e n t " > < d 1 p 1 : N a m e > _ S S T & a m p ; 3 2 ; A i d e s _ & a m p ; 4 5 ; & a m p ; 4 5 ; & a m p ; 3 2 ; P o u v o i r & a m p ; 3 2 ; b & a m p ; 2 3 3 ; n & a m p ; 2 3 3 ; f i c i e r & a m p ; 3 2 ; d & a m p ; 8 2 1 7 ; a u t r e s & a m p ; 3 2 ; a i d e s & a m p ; 3 2 ; & a m p ; 4 0 ; P & a m p ; 2 4 4 ; l e & a m p ; 3 2 ; e m p l o i & a m p ; 4 4 ; & a m p ; 3 2 ; A G E F I P H & a m p ; 8 2 3 0 ; & a m p ; 4 1 ; < / d 1 p 1 : N a m e > < d 1 p 1 : O b j e c t T y p e > E l e m e n t < / d 1 p 1 : O b j e c t T y p e > < d 1 p 1 : P a r e n t   z : R e f = " i 1 2 1 4 5 " / > < d 1 p 1 : U U I D > N 4 F r k K x p r 8 H 1 < / d 1 p 1 : U U I D > < d 1 p 1 : _ p r o p e r t i e s   z : I d = " i 1 2 1 5 8 "   i : t y p e = " d 1 p 1 : M D M P r o p e r t i e s " > < d 1 p 1 : P a r e n t   z : R e f = " i 1 2 1 5 7 " / > < d 1 p 1 : U U I D > X X L z 2 Q E n p W 7 a < / d 1 p 1 : U U I D > < d 1 p 1 : _ c o n t e x t C o l l e c t i o n s > < d 2 : K e y V a l u e O f a n y T y p e C o m p o n e n t C o l l e c t i o n O f a n y T y p e g W H h t R N j > < d 2 : K e y   z : R e f = " i 3 2 " / > < d 2 : V a l u e   z : I d = " i 1 2 1 5 9 " > < d 1 p 1 : U U I D > B G 5 N A C K L p M 3 S < / d 1 p 1 : U U I D > < d 1 p 1 : _ e l e m e n t s > < d 2 : a n y T y p e   z : I d = " i 1 2 1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5 7 " / > < d 1 p 1 : U U I D > S 0 t L t W a R T K N X < / d 1 p 1 : U U I D > < d 1 p 1 : C o n t a i n e r   z : R e f = " i 1 2 1 5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6 1 "   i : t y p e = " d 1 p 1 : L a b e l " > < d 1 p 1 : P a r e n t   z : R e f = " i 1 2 1 5 7 " / > < d 1 p 1 : U U I D > y 0 q z C 6 3 1 S b 1 7 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 - -   P o u v o i r   b � n � f i c i e r   d  a u t r e s   a i d e s   ( P � l e   e m p l o i ,   A G E F I P H &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6 2 "   i : t y p e = " d 1 p 1 : E l e m e n t " > < d 1 p 1 : N a m e > _ S S T & a m p ; 3 2 ; A i d e s _ & a m p ; 4 5 ; & a m p ; 3 2 ; E m b a u c h e r & a m p ; 3 2 ; t o u t & a m p ; 3 2 ; e n & a m p ; 3 2 ; m a & a m p ; 2 3 8 ; t r i s a n t & a m p ; 3 2 ; l e s & a m p ; 3 2 ; c o & a m p ; 2 5 1 ; t s & a m p ; 3 2 ; s a l a r i a u x < / d 1 p 1 : N a m e > < d 1 p 1 : O b j e c t T y p e > E l e m e n t < / d 1 p 1 : O b j e c t T y p e > < d 1 p 1 : P a r e n t   z : R e f = " i 1 2 1 4 5 " / > < d 1 p 1 : U U I D > P K N a v Z C m 2 Q x 5 < / d 1 p 1 : U U I D > < d 1 p 1 : _ p r o p e r t i e s   z : I d = " i 1 2 1 6 3 "   i : t y p e = " d 1 p 1 : M D M P r o p e r t i e s " > < d 1 p 1 : P a r e n t   z : R e f = " i 1 2 1 6 2 " / > < d 1 p 1 : U U I D > Y K B o 1 7 4 Z s K 1 1 < / d 1 p 1 : U U I D > < d 1 p 1 : _ c o n t e x t C o l l e c t i o n s > < d 2 : K e y V a l u e O f a n y T y p e C o m p o n e n t C o l l e c t i o n O f a n y T y p e g W H h t R N j > < d 2 : K e y   z : R e f = " i 3 2 " / > < d 2 : V a l u e   z : I d = " i 1 2 1 6 4 " > < d 1 p 1 : U U I D > a t q M I 4 C e x C b f < / d 1 p 1 : U U I D > < d 1 p 1 : _ e l e m e n t s > < d 2 : a n y T y p e   z : I d = " i 1 2 1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6 2 " / > < d 1 p 1 : U U I D > L B F K e V 9 u u 2 1 x < / d 1 p 1 : U U I D > < d 1 p 1 : C o n t a i n e r   z : R e f = " i 1 2 1 6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6 6 "   i : t y p e = " d 1 p 1 : L a b e l " > < d 1 p 1 : P a r e n t   z : R e f = " i 1 2 1 6 2 " / > < d 1 p 1 : U U I D > q v b Q K S a G C y J C 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 E m b a u c h e r   t o u t   e n   m a � t r i s a n t   l e s   c o � t s   s a l a r i a u x 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6 7 "   i : t y p e = " d 1 p 1 : E l e m e n t " > < d 1 p 1 : N a m e > _ S S T & a m p ; 3 2 ; A i d e s _ R e s p e c t e r & a m p ; 3 2 ; m o n & a m p ; 3 2 ; o b l i g a t i o n & a m p ; 3 2 ; l & a m p ; 2 3 3 ; g a l e & a m p ; 3 2 ; e n & a m p ; 3 2 ; t e r m e s & a m p ; 3 2 ; d e & a m p ; 3 2 ; p a r t & a m p ; 3 2 ; d e & a m p ; 3 2 ; s a l a r i & a m p ; 2 3 3 ; s & a m p ; 3 2 ; e n & a m p ; 3 2 ; a p p r e n t i s s a g e < / d 1 p 1 : N a m e > < d 1 p 1 : O b j e c t T y p e > E l e m e n t < / d 1 p 1 : O b j e c t T y p e > < d 1 p 1 : P a r e n t   z : R e f = " i 1 2 1 4 5 " / > < d 1 p 1 : U U I D > i d 8 5 o f I p 1 k w b < / d 1 p 1 : U U I D > < d 1 p 1 : _ p r o p e r t i e s   z : I d = " i 1 2 1 6 8 "   i : t y p e = " d 1 p 1 : M D M P r o p e r t i e s " > < d 1 p 1 : P a r e n t   z : R e f = " i 1 2 1 6 7 " / > < d 1 p 1 : U U I D > T 2 9 D n a D I D I D 4 < / d 1 p 1 : U U I D > < d 1 p 1 : _ c o n t e x t C o l l e c t i o n s > < d 2 : K e y V a l u e O f a n y T y p e C o m p o n e n t C o l l e c t i o n O f a n y T y p e g W H h t R N j > < d 2 : K e y   z : R e f = " i 3 2 " / > < d 2 : V a l u e   z : I d = " i 1 2 1 6 9 " > < d 1 p 1 : U U I D > e w e v d I j t r T M n < / d 1 p 1 : U U I D > < d 1 p 1 : _ e l e m e n t s > < d 2 : a n y T y p e   z : I d = " i 1 2 1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6 7 " / > < d 1 p 1 : U U I D > r 7 g 6 3 w k O L q 9 T < / d 1 p 1 : U U I D > < d 1 p 1 : C o n t a i n e r   z : R e f = " i 1 2 1 6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7 1 "   i : t y p e = " d 1 p 1 : L a b e l " > < d 1 p 1 : P a r e n t   z : R e f = " i 1 2 1 6 7 " / > < d 1 p 1 : U U I D > w H 0 R 4 x m o Q o i P 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 R e s p e c t e r   m o n   o b l i g a t i o n   l � g a l e   e n   t e r m e s   d e   p a r t   d e   s a l a r i � s   e n   a p p r e n t i s s a g e 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7 2 "   i : t y p e = " d 1 p 1 : E l e m e n t " > < d 1 p 1 : N a m e > _ S S T & a m p ; 3 2 ; A i d e s _ A u t r e s & a m p ; 4 4 ; & a m p ; 3 2 ; p r & a m p ; 2 3 3 ; c i s e r < / d 1 p 1 : N a m e > < d 1 p 1 : O b j e c t T y p e > E l e m e n t < / d 1 p 1 : O b j e c t T y p e > < d 1 p 1 : P a r e n t   z : R e f = " i 1 2 1 4 5 " / > < d 1 p 1 : U U I D > G D A d 0 Z l y E 5 s I < / d 1 p 1 : U U I D > < d 1 p 1 : _ p r o p e r t i e s   z : I d = " i 1 2 1 7 3 "   i : t y p e = " d 1 p 1 : M D M P r o p e r t i e s " > < d 1 p 1 : P a r e n t   z : R e f = " i 1 2 1 7 2 " / > < d 1 p 1 : U U I D > f c I W H 6 n v 0 W k t < / d 1 p 1 : U U I D > < d 1 p 1 : _ c o n t e x t C o l l e c t i o n s > < d 2 : K e y V a l u e O f a n y T y p e C o m p o n e n t C o l l e c t i o n O f a n y T y p e g W H h t R N j > < d 2 : K e y   z : R e f = " i 3 2 " / > < d 2 : V a l u e   z : I d = " i 1 2 1 7 4 " > < d 1 p 1 : U U I D > I U Q P M y W I O u B 9 < / d 1 p 1 : U U I D > < d 1 p 1 : _ e l e m e n t s > < d 2 : a n y T y p e   z : I d = " i 1 2 1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7 2 " / > < d 1 p 1 : U U I D > w Q V R z S Z f e L q G < / d 1 p 1 : U U I D > < d 1 p 1 : C o n t a i n e r   z : R e f = " i 1 2 1 7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7 6 "   i : t y p e = " d 1 p 1 : L a b e l " > < d 1 p 1 : P a r e n t   z : R e f = " i 1 2 1 7 2 " / > < d 1 p 1 : U U I D > F F 3 S s Y i 4 Q Y o C 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 A u t r e s ,   p r � c i s e r 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1 7 7 "   i : t y p e = " d 1 p 1 : V a r i a b l e " > < d 1 p 1 : N a m e > Q 3 b i s & a m p ; 3 2 ; & a m p ; 4 5 ; & a m p ; 3 2 ; S u r & a m p ; 3 2 ; q u e l & a m p ; 4 0 ; s & a m p ; 4 1 ; & a m p ; 3 2 ; q u e l & a m p ; 4 0 ; s & a m p ; 4 1 ; & a m p ; 3 2 ; n i v e a u & a m p ; 4 0 ; x & a m p ; 4 1 ; & a m p ; 3 2 ; d e & a m p ; 3 2 ; q u a l i f i c a t i o n & a m p ; 3 2 ; v o t r e & a m p ; 3 2 ; e n t r e p r i s e & a m p ; 3 2 ; r e n c o n t r e & a m p ; 4 5 ; t & a m p ; 4 5 ; e l l e & a m p ; 3 2 ; l e & a m p ; 3 2 ; p l u s & a m p ; 3 2 ; d e & a m p ; 3 2 ; d i f f i c u l t & a m p ; 2 3 3 ; s & a m p ; 3 2 ; d e & a m p ; 3 2 ; r e c r u t e m e n t & a m p ; 3 2 ; d & a m p ; 8 2 1 7 ; a l t e r n a n t s & a m p ; 3 2 ; & a m p ; 6 3 ; & a m p ; 3 2 ; & a m p ; 4 5 ; & a m p ; 4 5 ; & a m p ; 3 2 ; A & a m p ; 3 2 ; d e s & a m p ; 3 2 ; d i f f i c u l t & a m p ; 2 3 3 ; s & a m p ; 3 2 ; & a m p ; 2 2 4 ; & a m p ; 3 2 ; r e c r u t e r < / d 1 p 1 : N a m e > < d 1 p 1 : O b j e c t T y p e > V a r i a b l e < / d 1 p 1 : O b j e c t T y p e > < d 1 p 1 : P a r e n t   z : R e f = " i 3 0 " / > < d 1 p 1 : U U I D > n F H 3 4 5 1 q S G n S < / d 1 p 1 : U U I D > < d 1 p 1 : C o n t a i n e r   z : R e f = " i 3 9 " / > < d 1 p 1 : _ l a b e l s > < d 2 : K e y V a l u e O f s t r i n g a n y T y p e > < d 2 : K e y > L a b e l < / d 2 : K e y > < d 2 : V a l u e   z : I d = " i 1 2 1 7 8 "   i : t y p e = " d 1 p 1 : L a b e l " > < d 1 p 1 : P a r e n t   z : R e f = " i 1 2 1 7 7 " / > < d 1 p 1 : U U I D > H l y k u L y Y d p t 1 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 Q 3 b i s   -   S u r   q u e l ( s )   q u e l ( s )   n i v e a u ( x )   d e   q u a l i f i c a t i o n   v o t r e   e n t r e p r i s e   r e n c o n t r e - t - e l l e   l e   p l u s   d e   d i f f i c u l t � s   d e   r e c r u t e m e n t   d  a l t e r n a n t s   ?   - -   A   d e s   d i f f i c u l t � s   �   r e c r u t e r 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7 9 "   i : t y p e = " d 1 p 1 : E l e m e n t s " > < d 1 p 1 : P a r e n t   z : R e f = " i 1 2 1 7 7 " / > < d 1 p 1 : U U I D > I B 3 0 P T G 6 F x v h < / d 1 p 1 : U U I D > < d 1 p 1 : _ c o n t e x t C o l l e c t i o n s > < d 2 : K e y V a l u e O f a n y T y p e C o m p o n e n t C o l l e c t i o n O f a n y T y p e g W H h t R N j > < d 2 : K e y   z : R e f = " i 3 2 " / > < d 2 : V a l u e   z : I d = " i 1 2 1 8 0 " > < d 1 p 1 : U U I D > B D b 8 A r N n B t c 3 < / d 1 p 1 : U U I D > < d 1 p 1 : _ e l e m e n t s > < d 2 : a n y T y p e   z : I d = " i 1 2 1 8 1 "   i : t y p e = " d 1 p 1 : E l e m e n t " > < d 1 p 1 : N a m e > B a s e < / d 1 p 1 : N a m e > < d 1 p 1 : O b j e c t T y p e > E l e m e n t < / d 1 p 1 : O b j e c t T y p e > < d 1 p 1 : P a r e n t   z : R e f = " i 1 2 1 7 7 " / > < d 1 p 1 : U U I D > T H x B Z G c l 8 9 r p < / d 1 p 1 : U U I D > < d 1 p 1 : _ p r o p e r t i e s   z : I d = " i 1 2 1 8 2 "   i : t y p e = " d 1 p 1 : M D M P r o p e r t i e s " > < d 1 p 1 : P a r e n t   z : R e f = " i 1 2 1 8 1 " / > < d 1 p 1 : U U I D > Z T o q p U J q d Z L Z < / d 1 p 1 : U U I D > < d 1 p 1 : _ c o n t e x t C o l l e c t i o n s > < d 2 : K e y V a l u e O f a n y T y p e C o m p o n e n t C o l l e c t i o n O f a n y T y p e g W H h t R N j > < d 2 : K e y   z : R e f = " i 3 2 " / > < d 2 : V a l u e   z : I d = " i 1 2 1 8 3 " > < d 1 p 1 : U U I D > f H P j G R f m T k g O < / d 1 p 1 : U U I D > < d 1 p 1 : _ e l e m e n t s > < d 2 : a n y T y p e   z : I d = " i 1 2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8 1 " / > < d 1 p 1 : U U I D > T t 3 n x m C E g A 0 D < / d 1 p 1 : U U I D > < d 1 p 1 : C o n t a i n e r   z : R e f = " i 1 2 1 8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 j X x 0 i 2 k v g K I Y ? S h e e t 1 ! R 8 1 2 C 2 / 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7 9 " / > < d 1 p 1 : _ l a b e l s > < d 2 : K e y V a l u e O f s t r i n g a n y T y p e > < d 2 : K e y > L a b e l < / d 2 : K e y > < d 2 : V a l u e   z : I d = " i 1 2 1 8 5 "   i : t y p e = " d 1 p 1 : L a b e l " > < d 1 p 1 : P a r e n t   z : R e f = " i 1 2 1 8 1 " / > < d 1 p 1 : U U I D > U w 9 W N H 4 C W w d f 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1 8 6 "   i : t y p e = " d 1 p 1 : E l e m e n t " > < d 1 p 1 : N a m e > S T & a m p ; 3 2 ; D i p l & a m p ; 2 4 4 ; m e & a m p ; 3 2 ; d e & a m p ; 3 2 ; n i v e a u & a m p ; 3 2 ; l y c & a m p ; 2 3 3 ; e < / d 1 p 1 : N a m e > < d 1 p 1 : O b j e c t T y p e > E l e m e n t < / d 1 p 1 : O b j e c t T y p e > < d 1 p 1 : P a r e n t   z : R e f = " i 1 2 1 7 7 " / > < d 1 p 1 : U U I D > o N w z u i J 9 k l v F < / d 1 p 1 : U U I D > < d 1 p 1 : _ p r o p e r t i e s   z : I d = " i 1 2 1 8 7 "   i : t y p e = " d 1 p 1 : M D M P r o p e r t i e s " > < d 1 p 1 : P a r e n t   z : R e f = " i 1 2 1 8 6 " / > < d 1 p 1 : U U I D > j 7 y p z 5 Q W 4 0 X O < / d 1 p 1 : U U I D > < d 1 p 1 : _ c o n t e x t C o l l e c t i o n s > < d 2 : K e y V a l u e O f a n y T y p e C o m p o n e n t C o l l e c t i o n O f a n y T y p e g W H h t R N j > < d 2 : K e y   z : R e f = " i 3 2 " / > < d 2 : V a l u e   z : I d = " i 1 2 1 8 8 " > < d 1 p 1 : U U I D > i S n d s K y q j D j k < / d 1 p 1 : U U I D > < d 1 p 1 : _ e l e m e n t s > < d 2 : a n y T y p e   z : I d = " i 1 2 1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8 6 " / > < d 1 p 1 : U U I D > z b e Q w g 8 n w b K Z < / d 1 p 1 : U U I D > < d 1 p 1 : C o n t a i n e r   z : R e f = " i 1 2 1 8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 j X x 0 i 2 k v g K I Y ? S h e e t 1 ! R 8 1 2 C 3 / 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7 9 " / > < d 1 p 1 : _ l a b e l s > < d 2 : K e y V a l u e O f s t r i n g a n y T y p e > < d 2 : K e y > L a b e l < / d 2 : K e y > < d 2 : V a l u e   z : I d = " i 1 2 1 9 0 "   i : t y p e = " d 1 p 1 : L a b e l " > < d 1 p 1 : P a r e n t   z : R e f = " i 1 2 1 8 6 " / > < d 1 p 1 : U U I D > a r 2 v b h o x 7 y v c 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 D i p l � m e   d e   n i v e a u   l y c � e 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9 1 "   i : t y p e = " d 1 p 1 : E l e m e n t s " > < d 1 p 1 : P a r e n t   z : R e f = " i 1 2 1 8 6 " / > < d 1 p 1 : U U I D > W g 1 1 W H 1 k S M x 1 < / d 1 p 1 : U U I D > < d 1 p 1 : _ c o n t e x t C o l l e c t i o n s > < d 2 : K e y V a l u e O f a n y T y p e C o m p o n e n t C o l l e c t i o n O f a n y T y p e g W H h t R N j > < d 2 : K e y   z : R e f = " i 3 2 " / > < d 2 : V a l u e   z : I d = " i 1 2 1 9 2 " > < d 1 p 1 : U U I D > Q N w X 5 b 8 r T o G I < / d 1 p 1 : U U I D > < d 1 p 1 : _ e l e m e n t s > < d 2 : a n y T y p e   z : I d = " i 1 2 1 9 3 "   i : t y p e = " d 1 p 1 : E l e m e n t " > < d 1 p 1 : N a m e > _ S T & a m p ; 3 2 ; D i p l & a m p ; 2 4 4 ; m e & a m p ; 3 2 ; d e & a m p ; 3 2 ; n i v e a u & a m p ; 3 2 ; l y c & a m p ; 2 3 3 ; e _ B A C & a m p ; 3 2 ; p r o f e s s i o n n e l < / d 1 p 1 : N a m e > < d 1 p 1 : O b j e c t T y p e > E l e m e n t < / d 1 p 1 : O b j e c t T y p e > < d 1 p 1 : P a r e n t   z : R e f = " i 1 2 1 8 6 " / > < d 1 p 1 : U U I D > u L E x A F 3 n Z O q Y < / d 1 p 1 : U U I D > < d 1 p 1 : _ p r o p e r t i e s   z : I d = " i 1 2 1 9 4 "   i : t y p e = " d 1 p 1 : M D M P r o p e r t i e s " > < d 1 p 1 : P a r e n t   z : R e f = " i 1 2 1 9 3 " / > < d 1 p 1 : U U I D > r k 0 j L 1 A p B k X k < / d 1 p 1 : U U I D > < d 1 p 1 : _ c o n t e x t C o l l e c t i o n s > < d 2 : K e y V a l u e O f a n y T y p e C o m p o n e n t C o l l e c t i o n O f a n y T y p e g W H h t R N j > < d 2 : K e y   z : R e f = " i 3 2 " / > < d 2 : V a l u e   z : I d = " i 1 2 1 9 5 " > < d 1 p 1 : U U I D > S w j g 7 U D F o 9 6 p < / d 1 p 1 : U U I D > < d 1 p 1 : _ e l e m e n t s > < d 2 : a n y T y p e   z : I d = " i 1 2 1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9 3 " / > < d 1 p 1 : U U I D > H x q k O D 5 C f y S f < / d 1 p 1 : U U I D > < d 1 p 1 : C o n t a i n e r   z : R e f = " i 1 2 1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9 1 " / > < d 1 p 1 : _ l a b e l s > < d 2 : K e y V a l u e O f s t r i n g a n y T y p e > < d 2 : K e y > L a b e l < / d 2 : K e y > < d 2 : V a l u e   z : I d = " i 1 2 1 9 7 "   i : t y p e = " d 1 p 1 : L a b e l " > < d 1 p 1 : P a r e n t   z : R e f = " i 1 2 1 9 3 " / > < d 1 p 1 : U U I D > X M m q i i A F i X 5 5 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 B A C   p r o f e s s i o n n e l 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9 8 "   i : t y p e = " d 1 p 1 : E l e m e n t " > < d 1 p 1 : N a m e > _ S T & a m p ; 3 2 ; D i p l & a m p ; 2 4 4 ; m e & a m p ; 3 2 ; d e & a m p ; 3 2 ; n i v e a u & a m p ; 3 2 ; l y c & a m p ; 2 3 3 ; e _ C e r t i f i c a t & a m p ; 3 2 ; d & a m p ; 8 2 1 7 ; a p t i t u d e & a m p ; 3 2 ; p r o f e s s i o n n e l & a m p ; 3 2 ; & a m p ; 4 0 ; C A P & a m p ; 4 1 ; < / d 1 p 1 : N a m e > < d 1 p 1 : O b j e c t T y p e > E l e m e n t < / d 1 p 1 : O b j e c t T y p e > < d 1 p 1 : P a r e n t   z : R e f = " i 1 2 1 8 6 " / > < d 1 p 1 : U U I D > B s K c V s j 2 z B U x < / d 1 p 1 : U U I D > < d 1 p 1 : _ p r o p e r t i e s   z : I d = " i 1 2 1 9 9 "   i : t y p e = " d 1 p 1 : M D M P r o p e r t i e s " > < d 1 p 1 : P a r e n t   z : R e f = " i 1 2 1 9 8 " / > < d 1 p 1 : U U I D > w s t q g b 1 1 R w Q 5 < / d 1 p 1 : U U I D > < d 1 p 1 : _ c o n t e x t C o l l e c t i o n s > < d 2 : K e y V a l u e O f a n y T y p e C o m p o n e n t C o l l e c t i o n O f a n y T y p e g W H h t R N j > < d 2 : K e y   z : R e f = " i 3 2 " / > < d 2 : V a l u e   z : I d = " i 1 2 2 0 0 " > < d 1 p 1 : U U I D > O l N e 6 x T 5 9 2 E s < / d 1 p 1 : U U I D > < d 1 p 1 : _ e l e m e n t s > < d 2 : a n y T y p e   z : I d = " i 1 2 2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9 8 " / > < d 1 p 1 : U U I D > E W a j W T 6 S z r C 6 < / d 1 p 1 : U U I D > < d 1 p 1 : C o n t a i n e r   z : R e f = " i 1 2 1 9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9 1 " / > < d 1 p 1 : _ l a b e l s > < d 2 : K e y V a l u e O f s t r i n g a n y T y p e > < d 2 : K e y > L a b e l < / d 2 : K e y > < d 2 : V a l u e   z : I d = " i 1 2 2 0 2 "   i : t y p e = " d 1 p 1 : L a b e l " > < d 1 p 1 : P a r e n t   z : R e f = " i 1 2 1 9 8 " / > < d 1 p 1 : U U I D > I l v 5 b E 0 H c 3 l v 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 C e r t i f i c a t   d  a p t i t u d e   p r o f e s s i o n n e l   ( C A P ) 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2 0 3 "   i : t y p e = " d 1 p 1 : E l e m e n t " > < d 1 p 1 : N a m e > S T & a m p ; 3 2 ; D i p l & a m p ; 2 4 4 ; m e & a m p ; 3 2 ; p o s t & a m p ; 4 5 ; b a c < / d 1 p 1 : N a m e > < d 1 p 1 : O b j e c t T y p e > E l e m e n t < / d 1 p 1 : O b j e c t T y p e > < d 1 p 1 : P a r e n t   z : R e f = " i 1 2 1 7 7 " / > < d 1 p 1 : U U I D > g Z C C N n 8 Y V z p 0 < / d 1 p 1 : U U I D > < d 1 p 1 : _ p r o p e r t i e s   z : I d = " i 1 2 2 0 4 "   i : t y p e = " d 1 p 1 : M D M P r o p e r t i e s " > < d 1 p 1 : P a r e n t   z : R e f = " i 1 2 2 0 3 " / > < d 1 p 1 : U U I D > H R s I 5 8 T m z 1 A 4 < / d 1 p 1 : U U I D > < d 1 p 1 : _ c o n t e x t C o l l e c t i o n s > < d 2 : K e y V a l u e O f a n y T y p e C o m p o n e n t C o l l e c t i o n O f a n y T y p e g W H h t R N j > < d 2 : K e y   z : R e f = " i 3 2 " / > < d 2 : V a l u e   z : I d = " i 1 2 2 0 5 " > < d 1 p 1 : U U I D > H 9 k X s E R l e n 4 U < / d 1 p 1 : U U I D > < d 1 p 1 : _ e l e m e n t s > < d 2 : a n y T y p e   z : I d = " i 1 2 2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0 3 " / > < d 1 p 1 : U U I D > y Y K 6 n V b b l d 0 h < / d 1 p 1 : U U I D > < d 1 p 1 : C o n t a i n e r   z : R e f = " i 1 2 2 0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 j X x 0 i 2 k v g K I Y ? S h e e t 1 ! R 8 1 2 C 6 / 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7 9 " / > < d 1 p 1 : _ l a b e l s > < d 2 : K e y V a l u e O f s t r i n g a n y T y p e > < d 2 : K e y > L a b e l < / d 2 : K e y > < d 2 : V a l u e   z : I d = " i 1 2 2 0 7 "   i : t y p e = " d 1 p 1 : L a b e l " > < d 1 p 1 : P a r e n t   z : R e f = " i 1 2 2 0 3 " / > < d 1 p 1 : U U I D > n R s W 3 r X Q s k s B 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 D i p l � m e   p o s t - b a c 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0 8 "   i : t y p e = " d 1 p 1 : E l e m e n t s " > < d 1 p 1 : P a r e n t   z : R e f = " i 1 2 2 0 3 " / > < d 1 p 1 : U U I D > B S e 8 z 7 H l j R 2 i < / d 1 p 1 : U U I D > < d 1 p 1 : _ c o n t e x t C o l l e c t i o n s > < d 2 : K e y V a l u e O f a n y T y p e C o m p o n e n t C o l l e c t i o n O f a n y T y p e g W H h t R N j > < d 2 : K e y   z : R e f = " i 3 2 " / > < d 2 : V a l u e   z : I d = " i 1 2 2 0 9 " > < d 1 p 1 : U U I D > N 8 p k 7 P t 2 Q x N 3 < / d 1 p 1 : U U I D > < d 1 p 1 : _ e l e m e n t s > < d 2 : a n y T y p e   z : I d = " i 1 2 2 1 0 "   i : t y p e = " d 1 p 1 : E l e m e n t " > < d 1 p 1 : N a m e > _ S T & a m p ; 3 2 ; D i p l & a m p ; 2 4 4 ; m e & a m p ; 3 2 ; p o s t & a m p ; 4 5 ; b a c _ B A C & a m p ; 3 2 ; & a m p ; 4 3 ; & a m p ; 3 2 ; 2 & a m p ; 3 2 ; o u & a m p ; 3 2 ; n i v e a u & a m p ; 3 2 ; B A C & a m p ; 3 2 ; & a m p ; 4 3 ; & a m p ; 3 2 ; 2 & a m p ; 3 2 ; & a m p ; 4 0 ; D U T & a m p ; 4 4 ; & a m p ; 3 2 ; B T S & a m p ; 4 4 ; & a m p ; 3 2 ; D E U G & a m p ; 4 1 ; < / d 1 p 1 : N a m e > < d 1 p 1 : O b j e c t T y p e > E l e m e n t < / d 1 p 1 : O b j e c t T y p e > < d 1 p 1 : P a r e n t   z : R e f = " i 1 2 2 0 3 " / > < d 1 p 1 : U U I D > F 9 i o T G h g X Y K i < / d 1 p 1 : U U I D > < d 1 p 1 : _ p r o p e r t i e s   z : I d = " i 1 2 2 1 1 "   i : t y p e = " d 1 p 1 : M D M P r o p e r t i e s " > < d 1 p 1 : P a r e n t   z : R e f = " i 1 2 2 1 0 " / > < d 1 p 1 : U U I D > N P b r d i u E 1 z O n < / d 1 p 1 : U U I D > < d 1 p 1 : _ c o n t e x t C o l l e c t i o n s > < d 2 : K e y V a l u e O f a n y T y p e C o m p o n e n t C o l l e c t i o n O f a n y T y p e g W H h t R N j > < d 2 : K e y   z : R e f = " i 3 2 " / > < d 2 : V a l u e   z : I d = " i 1 2 2 1 2 " > < d 1 p 1 : U U I D > Z T m U U 8 X i g W r o < / d 1 p 1 : U U I D > < d 1 p 1 : _ e l e m e n t s > < d 2 : a n y T y p e   z : I d = " i 1 2 2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1 0 " / > < d 1 p 1 : U U I D > X 1 u 1 1 P 4 S 4 A 7 p < / d 1 p 1 : U U I D > < d 1 p 1 : C o n t a i n e r   z : R e f = " i 1 2 2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0 8 " / > < d 1 p 1 : _ l a b e l s > < d 2 : K e y V a l u e O f s t r i n g a n y T y p e > < d 2 : K e y > L a b e l < / d 2 : K e y > < d 2 : V a l u e   z : I d = " i 1 2 2 1 4 "   i : t y p e = " d 1 p 1 : L a b e l " > < d 1 p 1 : P a r e n t   z : R e f = " i 1 2 2 1 0 " / > < d 1 p 1 : U U I D > o y H e 5 U J 1 z H w m 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 B A C   +   2   o u   n i v e a u   B A C   +   2   ( D U T ,   B T S ,   D E U G ) 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1 5 "   i : t y p e = " d 1 p 1 : E l e m e n t " > < d 1 p 1 : N a m e > _ S T & a m p ; 3 2 ; D i p l & a m p ; 2 4 4 ; m e & a m p ; 3 2 ; p o s t & a m p ; 4 5 ; b a c _ D i p l & a m p ; 2 4 4 ; m e & a m p ; 3 2 ; d e & a m p ; 3 2 ; n i v e a u & a m p ; 3 2 ; b a c & a m p ; 3 2 ; & a m p ; 4 3 ; & a m p ; 3 2 ; 3 & a m p ; 3 2 ; & a m p ; 4 0 ; L i c e n c e & a m p ; 3 2 ; p r o f e s s i o n n e l l e & a m p ; 4 4 ; & a m p ; 3 2 ; B a c h e l o r & a m p ; 4 1 ; < / d 1 p 1 : N a m e > < d 1 p 1 : O b j e c t T y p e > E l e m e n t < / d 1 p 1 : O b j e c t T y p e > < d 1 p 1 : P a r e n t   z : R e f = " i 1 2 2 0 3 " / > < d 1 p 1 : U U I D > f X t n h x v 7 j f 9 n < / d 1 p 1 : U U I D > < d 1 p 1 : _ p r o p e r t i e s   z : I d = " i 1 2 2 1 6 "   i : t y p e = " d 1 p 1 : M D M P r o p e r t i e s " > < d 1 p 1 : P a r e n t   z : R e f = " i 1 2 2 1 5 " / > < d 1 p 1 : U U I D > j E h r 4 D G z H G z o < / d 1 p 1 : U U I D > < d 1 p 1 : _ c o n t e x t C o l l e c t i o n s > < d 2 : K e y V a l u e O f a n y T y p e C o m p o n e n t C o l l e c t i o n O f a n y T y p e g W H h t R N j > < d 2 : K e y   z : R e f = " i 3 2 " / > < d 2 : V a l u e   z : I d = " i 1 2 2 1 7 " > < d 1 p 1 : U U I D > f G C m x g S u G l k A < / d 1 p 1 : U U I D > < d 1 p 1 : _ e l e m e n t s > < d 2 : a n y T y p e   z : I d = " i 1 2 2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1 5 " / > < d 1 p 1 : U U I D > L W T z s T v s v H 7 1 < / d 1 p 1 : U U I D > < d 1 p 1 : C o n t a i n e r   z : R e f = " i 1 2 2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0 8 " / > < d 1 p 1 : _ l a b e l s > < d 2 : K e y V a l u e O f s t r i n g a n y T y p e > < d 2 : K e y > L a b e l < / d 2 : K e y > < d 2 : V a l u e   z : I d = " i 1 2 2 1 9 "   i : t y p e = " d 1 p 1 : L a b e l " > < d 1 p 1 : P a r e n t   z : R e f = " i 1 2 2 1 5 " / > < d 1 p 1 : U U I D > N u A u m u F 6 1 G I D 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 D i p l � m e   d e   n i v e a u   b a c   +   3   ( L i c e n c e   p r o f e s s i o n n e l l e ,   B a c h e l o r ) 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2 0 "   i : t y p e = " d 1 p 1 : E l e m e n t " > < d 1 p 1 : N a m e > _ S T & a m p ; 3 2 ; D i p l & a m p ; 2 4 4 ; m e & a m p ; 3 2 ; p o s t & a m p ; 4 5 ; b a c _ D i p l & a m p ; 2 4 4 ; m e & a m p ; 3 2 ; d e & a m p ; 3 2 ; n i v e a u & a m p ; 3 2 ; b a c & a m p ; 3 2 ; & a m p ; 4 3 ; & a m p ; 3 2 ; 5 & a m p ; 3 2 ; o u & a m p ; 3 2 ; p l u s < / d 1 p 1 : N a m e > < d 1 p 1 : O b j e c t T y p e > E l e m e n t < / d 1 p 1 : O b j e c t T y p e > < d 1 p 1 : P a r e n t   z : R e f = " i 1 2 2 0 3 " / > < d 1 p 1 : U U I D > V B i R 2 3 0 J 4 W I f < / d 1 p 1 : U U I D > < d 1 p 1 : _ p r o p e r t i e s   z : I d = " i 1 2 2 2 1 "   i : t y p e = " d 1 p 1 : M D M P r o p e r t i e s " > < d 1 p 1 : P a r e n t   z : R e f = " i 1 2 2 2 0 " / > < d 1 p 1 : U U I D > H a 1 V J 2 W 1 i 9 h j < / d 1 p 1 : U U I D > < d 1 p 1 : _ c o n t e x t C o l l e c t i o n s > < d 2 : K e y V a l u e O f a n y T y p e C o m p o n e n t C o l l e c t i o n O f a n y T y p e g W H h t R N j > < d 2 : K e y   z : R e f = " i 3 2 " / > < d 2 : V a l u e   z : I d = " i 1 2 2 2 2 " > < d 1 p 1 : U U I D > o A y x d o W f Q X X y < / d 1 p 1 : U U I D > < d 1 p 1 : _ e l e m e n t s > < d 2 : a n y T y p e   z : I d = " i 1 2 2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2 0 " / > < d 1 p 1 : U U I D > b v V D a m V 6 L 1 q 5 < / d 1 p 1 : U U I D > < d 1 p 1 : C o n t a i n e r   z : R e f = " i 1 2 2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0 8 " / > < d 1 p 1 : _ l a b e l s > < d 2 : K e y V a l u e O f s t r i n g a n y T y p e > < d 2 : K e y > L a b e l < / d 2 : K e y > < d 2 : V a l u e   z : I d = " i 1 2 2 2 4 "   i : t y p e = " d 1 p 1 : L a b e l " > < d 1 p 1 : P a r e n t   z : R e f = " i 1 2 2 2 0 " / > < d 1 p 1 : U U I D > y A 1 N v b G 2 O y H O 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 D i p l � m e   d e   n i v e a u   b a c   +   5   o u 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2 2 5 "   i : t y p e = " d 1 p 1 : V a r i a b l e " > < d 1 p 1 : N a m e > Q 3 t e r & a m p ; 3 2 ; & a m p ; 4 5 ; & a m p ; 3 2 ; E t & a m p ; 3 2 ; p o u r & a m p ; 3 2 ; q u e l l e & a m p ; 4 0 ; s & a m p ; 4 1 ; & a m p ; 3 2 ; r a i s o n & a m p ; 4 0 ; s & a m p ; 4 1 ; & a m p ; 3 2 ; p r i n c i p a l e & a m p ; 3 2 ; & a m p ; 4 0 ; s & a m p ; 4 1 ; & a m p ; 3 2 ; s e l o n & a m p ; 3 2 ; v o u s & a m p ; 3 2 ; & a m p ; 6 3 ; & a m p ; 3 2 ; & a m p ; 4 5 ; & a m p ; 4 5 ; & a m p ; 3 2 ; A & a m p ; 3 2 ; d e s & a m p ; 3 2 ; d i f f i c u l t & a m p ; 2 3 3 ; s & a m p ; 3 2 ; & a m p ; 2 2 4 ; & a m p ; 3 2 ; r e c r u t e r < / d 1 p 1 : N a m e > < d 1 p 1 : O b j e c t T y p e > V a r i a b l e < / d 1 p 1 : O b j e c t T y p e > < d 1 p 1 : P a r e n t   z : R e f = " i 3 0 " / > < d 1 p 1 : U U I D > M x a c o L 7 c Y X B 1 < / d 1 p 1 : U U I D > < d 1 p 1 : C o n t a i n e r   z : R e f = " i 3 9 " / > < d 1 p 1 : _ l a b e l s > < d 2 : K e y V a l u e O f s t r i n g a n y T y p e > < d 2 : K e y > L a b e l < / d 2 : K e y > < d 2 : V a l u e   z : I d = " i 1 2 2 2 6 "   i : t y p e = " d 1 p 1 : L a b e l " > < d 1 p 1 : P a r e n t   z : R e f = " i 1 2 2 2 5 " / > < d 1 p 1 : U U I D > H R Y K k m C p v y L O 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 Q 3 t e r   -   E t   p o u r   q u e l l e ( s )   r a i s o n ( s )   p r i n c i p a l e   ( s )   s e l o n   v o u s   ?   - -   A   d e s   d i f f i c u l t � s   �   r e c r u t e r 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2 7 "   i : t y p e = " d 1 p 1 : E l e m e n t s " > < d 1 p 1 : P a r e n t   z : R e f = " i 1 2 2 2 5 " / > < d 1 p 1 : U U I D > N a J p g c x 3 a I N I < / d 1 p 1 : U U I D > < d 1 p 1 : _ c o n t e x t C o l l e c t i o n s > < d 2 : K e y V a l u e O f a n y T y p e C o m p o n e n t C o l l e c t i o n O f a n y T y p e g W H h t R N j > < d 2 : K e y   z : R e f = " i 3 2 " / > < d 2 : V a l u e   z : I d = " i 1 2 2 2 8 " > < d 1 p 1 : U U I D > C S 5 5 l H b W 5 o 7 q < / d 1 p 1 : U U I D > < d 1 p 1 : _ e l e m e n t s > < d 2 : a n y T y p e   z : I d = " i 1 2 2 2 9 "   i : t y p e = " d 1 p 1 : E l e m e n t " > < d 1 p 1 : N a m e > B a s e < / d 1 p 1 : N a m e > < d 1 p 1 : O b j e c t T y p e > E l e m e n t < / d 1 p 1 : O b j e c t T y p e > < d 1 p 1 : P a r e n t   z : R e f = " i 1 2 2 2 5 " / > < d 1 p 1 : U U I D > C 5 1 8 B A 8 h Z 4 g O < / d 1 p 1 : U U I D > < d 1 p 1 : _ p r o p e r t i e s   z : I d = " i 1 2 2 3 0 "   i : t y p e = " d 1 p 1 : M D M P r o p e r t i e s " > < d 1 p 1 : P a r e n t   z : R e f = " i 1 2 2 2 9 " / > < d 1 p 1 : U U I D > p n Q X P k T g s 8 w Z < / d 1 p 1 : U U I D > < d 1 p 1 : _ c o n t e x t C o l l e c t i o n s > < d 2 : K e y V a l u e O f a n y T y p e C o m p o n e n t C o l l e c t i o n O f a n y T y p e g W H h t R N j > < d 2 : K e y   z : R e f = " i 3 2 " / > < d 2 : V a l u e   z : I d = " i 1 2 2 3 1 " > < d 1 p 1 : U U I D > c d P u m A 4 V e q D B < / d 1 p 1 : U U I D > < d 1 p 1 : _ e l e m e n t s > < d 2 : a n y T y p e   z : I d = " i 1 2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2 9 " / > < d 1 p 1 : U U I D > v o k t s F F g u d s q < / d 1 p 1 : U U I D > < d 1 p 1 : C o n t a i n e r   z : R e f = " i 1 2 2 3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 M i V R 0 U N 8 d T b v ? S h e e t 1 ! R 9 4 7 C 2 / 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2 7 " / > < d 1 p 1 : _ l a b e l s > < d 2 : K e y V a l u e O f s t r i n g a n y T y p e > < d 2 : K e y > L a b e l < / d 2 : K e y > < d 2 : V a l u e   z : I d = " i 1 2 2 3 3 "   i : t y p e = " d 1 p 1 : L a b e l " > < d 1 p 1 : P a r e n t   z : R e f = " i 1 2 2 2 9 " / > < d 1 p 1 : U U I D > n E n v z p 0 H x r 1 8 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2 3 4 "   i : t y p e = " d 1 p 1 : E l e m e n t " > < d 1 p 1 : N a m e > S T & a m p ; 3 2 ; P r o b l & a m p ; 2 3 2 ; m e s & a m p ; 3 2 ; l i & a m p ; 2 3 3 ; s & a m p ; 3 2 ; a u & a m p ; 3 2 ; c a n d i d a t < / d 1 p 1 : N a m e > < d 1 p 1 : O b j e c t T y p e > E l e m e n t < / d 1 p 1 : O b j e c t T y p e > < d 1 p 1 : P a r e n t   z : R e f = " i 1 2 2 2 5 " / > < d 1 p 1 : U U I D > U 4 P u a l 6 w S N M V < / d 1 p 1 : U U I D > < d 1 p 1 : _ p r o p e r t i e s   z : I d = " i 1 2 2 3 5 "   i : t y p e = " d 1 p 1 : M D M P r o p e r t i e s " > < d 1 p 1 : P a r e n t   z : R e f = " i 1 2 2 3 4 " / > < d 1 p 1 : U U I D > e U u M 8 k H J c p u 0 < / d 1 p 1 : U U I D > < d 1 p 1 : _ c o n t e x t C o l l e c t i o n s > < d 2 : K e y V a l u e O f a n y T y p e C o m p o n e n t C o l l e c t i o n O f a n y T y p e g W H h t R N j > < d 2 : K e y   z : R e f = " i 3 2 " / > < d 2 : V a l u e   z : I d = " i 1 2 2 3 6 " > < d 1 p 1 : U U I D > o U 3 C i G k 1 u y B l < / d 1 p 1 : U U I D > < d 1 p 1 : _ e l e m e n t s > < d 2 : a n y T y p e   z : I d = " i 1 2 2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3 4 " / > < d 1 p 1 : U U I D > g l Y Q h v J w R N B j < / d 1 p 1 : U U I D > < d 1 p 1 : C o n t a i n e r   z : R e f = " i 1 2 2 3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 M i V R 0 U N 8 d T b v ? S h e e t 1 ! R 9 4 7 C 3 / 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2 7 " / > < d 1 p 1 : _ l a b e l s > < d 2 : K e y V a l u e O f s t r i n g a n y T y p e > < d 2 : K e y > L a b e l < / d 2 : K e y > < d 2 : V a l u e   z : I d = " i 1 2 2 3 8 "   i : t y p e = " d 1 p 1 : L a b e l " > < d 1 p 1 : P a r e n t   z : R e f = " i 1 2 2 3 4 " / > < d 1 p 1 : U U I D > n L 5 3 u S t s c O T m 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 l i � s   a u   c a n d i d a t 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3 9 "   i : t y p e = " d 1 p 1 : E l e m e n t s " > < d 1 p 1 : P a r e n t   z : R e f = " i 1 2 2 3 4 " / > < d 1 p 1 : U U I D > A k z m 1 Q q F v j V s < / d 1 p 1 : U U I D > < d 1 p 1 : _ c o n t e x t C o l l e c t i o n s > < d 2 : K e y V a l u e O f a n y T y p e C o m p o n e n t C o l l e c t i o n O f a n y T y p e g W H h t R N j > < d 2 : K e y   z : R e f = " i 3 2 " / > < d 2 : V a l u e   z : I d = " i 1 2 2 4 0 " > < d 1 p 1 : U U I D > b d H K b M P G b F H Z < / d 1 p 1 : U U I D > < d 1 p 1 : _ e l e m e n t s > < d 2 : a n y T y p e   z : I d = " i 1 2 2 4 1 "   i : t y p e = " d 1 p 1 : E l e m e n t " > < d 1 p 1 : N a m e > _ S T & a m p ; 3 2 ; P r o b l & a m p ; 2 3 2 ; m e s & a m p ; 3 2 ; l i & a m p ; 2 3 3 ; s & a m p ; 3 2 ; a u & a m p ; 3 2 ; c a n d i d a t _ & a m p ; 4 5 ; & a m p ; 3 2 ; D & a m p ; 2 3 3 ; f i c i t & a m p ; 3 2 ; d e & a m p ; 3 2 ; c a n d i d a t & a m p ; 3 2 ; a v e c & a m p ; 3 2 ; l e & a m p ; 3 2 ; p r o f i l & a m p ; 3 2 ; r e c h e r c h & a m p ; 2 3 3 ; < / d 1 p 1 : N a m e > < d 1 p 1 : O b j e c t T y p e > E l e m e n t < / d 1 p 1 : O b j e c t T y p e > < d 1 p 1 : P a r e n t   z : R e f = " i 1 2 2 3 4 " / > < d 1 p 1 : U U I D > U q J V o c 1 x S I k X < / d 1 p 1 : U U I D > < d 1 p 1 : _ p r o p e r t i e s   z : I d = " i 1 2 2 4 2 "   i : t y p e = " d 1 p 1 : M D M P r o p e r t i e s " > < d 1 p 1 : P a r e n t   z : R e f = " i 1 2 2 4 1 " / > < d 1 p 1 : U U I D > d h l d i j G D K E W O < / d 1 p 1 : U U I D > < d 1 p 1 : _ c o n t e x t C o l l e c t i o n s > < d 2 : K e y V a l u e O f a n y T y p e C o m p o n e n t C o l l e c t i o n O f a n y T y p e g W H h t R N j > < d 2 : K e y   z : R e f = " i 3 2 " / > < d 2 : V a l u e   z : I d = " i 1 2 2 4 3 " > < d 1 p 1 : U U I D > C V N X 9 D 3 M 8 x G s < / d 1 p 1 : U U I D > < d 1 p 1 : _ e l e m e n t s > < d 2 : a n y T y p e   z : I d = " i 1 2 2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4 1 " / > < d 1 p 1 : U U I D > r t O D E I M P a z 8 C < / d 1 p 1 : U U I D > < d 1 p 1 : C o n t a i n e r   z : R e f = " i 1 2 2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3 9 " / > < d 1 p 1 : _ l a b e l s > < d 2 : K e y V a l u e O f s t r i n g a n y T y p e > < d 2 : K e y > L a b e l < / d 2 : K e y > < d 2 : V a l u e   z : I d = " i 1 2 2 4 5 "   i : t y p e = " d 1 p 1 : L a b e l " > < d 1 p 1 : P a r e n t   z : R e f = " i 1 2 2 4 1 " / > < d 1 p 1 : U U I D > f y H 0 U P Q Y 1 u 8 l 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 D � f i c i t   d e   c a n d i d a t   a v e c   l e   p r o f i l   r e c h e r c h � 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4 6 "   i : t y p e = " d 1 p 1 : E l e m e n t " > < d 1 p 1 : N a m e > _ S T & a m p ; 3 2 ; P r o b l & a m p ; 2 3 2 ; m e s & a m p ; 3 2 ; l i & a m p ; 2 3 3 ; s & a m p ; 3 2 ; a u & a m p ; 3 2 ; c a n d i d a t _ & a m p ; 4 5 ; & a m p ; 3 2 ; P & a m p ; 2 3 3 ; n u r i e & a m p ; 3 2 ; d e & a m p ; 3 2 ; c a n d i d a t s & a m p ; 3 2 ; a v e c & a m p ; 3 2 ; l e & a m p ; 3 2 ; d i p l & a m p ; 2 4 4 ; m e & a m p ; 3 2 ; r e c h e r c h & a m p ; 2 3 3 ; < / d 1 p 1 : N a m e > < d 1 p 1 : O b j e c t T y p e > E l e m e n t < / d 1 p 1 : O b j e c t T y p e > < d 1 p 1 : P a r e n t   z : R e f = " i 1 2 2 3 4 " / > < d 1 p 1 : U U I D > Q q 8 4 1 z q h b 3 w 9 < / d 1 p 1 : U U I D > < d 1 p 1 : _ p r o p e r t i e s   z : I d = " i 1 2 2 4 7 "   i : t y p e = " d 1 p 1 : M D M P r o p e r t i e s " > < d 1 p 1 : P a r e n t   z : R e f = " i 1 2 2 4 6 " / > < d 1 p 1 : U U I D > m W a o L L m b D J l 0 < / d 1 p 1 : U U I D > < d 1 p 1 : _ c o n t e x t C o l l e c t i o n s > < d 2 : K e y V a l u e O f a n y T y p e C o m p o n e n t C o l l e c t i o n O f a n y T y p e g W H h t R N j > < d 2 : K e y   z : R e f = " i 3 2 " / > < d 2 : V a l u e   z : I d = " i 1 2 2 4 8 " > < d 1 p 1 : U U I D > q o p V F h n 0 0 F w 1 < / d 1 p 1 : U U I D > < d 1 p 1 : _ e l e m e n t s > < d 2 : a n y T y p e   z : I d = " i 1 2 2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4 6 " / > < d 1 p 1 : U U I D > X d q 1 m q 1 F A z S g < / d 1 p 1 : U U I D > < d 1 p 1 : C o n t a i n e r   z : R e f = " i 1 2 2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3 9 " / > < d 1 p 1 : _ l a b e l s > < d 2 : K e y V a l u e O f s t r i n g a n y T y p e > < d 2 : K e y > L a b e l < / d 2 : K e y > < d 2 : V a l u e   z : I d = " i 1 2 2 5 0 "   i : t y p e = " d 1 p 1 : L a b e l " > < d 1 p 1 : P a r e n t   z : R e f = " i 1 2 2 4 6 " / > < d 1 p 1 : U U I D > D 9 U K G k R 6 6 O B L 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 P � n u r i e   d e   c a n d i d a t s   a v e c   l e   d i p l � m e   r e c h e r c h � 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5 1 "   i : t y p e = " d 1 p 1 : E l e m e n t " > < d 1 p 1 : N a m e > _ S T & a m p ; 3 2 ; P r o b l & a m p ; 2 3 2 ; m e s & a m p ; 3 2 ; l i & a m p ; 2 3 3 ; s & a m p ; 3 2 ; a u & a m p ; 3 2 ; c a n d i d a t _ & a m p ; 4 5 ; & a m p ; 3 2 ; P e r s o n n a l i t & a m p ; 2 3 3 ; & a m p ; 3 2 ; d e s & a m p ; 3 2 ; c a n d i d a t s < / d 1 p 1 : N a m e > < d 1 p 1 : O b j e c t T y p e > E l e m e n t < / d 1 p 1 : O b j e c t T y p e > < d 1 p 1 : P a r e n t   z : R e f = " i 1 2 2 3 4 " / > < d 1 p 1 : U U I D > j J D L k m Q 4 Y e V d < / d 1 p 1 : U U I D > < d 1 p 1 : _ p r o p e r t i e s   z : I d = " i 1 2 2 5 2 "   i : t y p e = " d 1 p 1 : M D M P r o p e r t i e s " > < d 1 p 1 : P a r e n t   z : R e f = " i 1 2 2 5 1 " / > < d 1 p 1 : U U I D > q d e z d o 4 I 7 U q 0 < / d 1 p 1 : U U I D > < d 1 p 1 : _ c o n t e x t C o l l e c t i o n s > < d 2 : K e y V a l u e O f a n y T y p e C o m p o n e n t C o l l e c t i o n O f a n y T y p e g W H h t R N j > < d 2 : K e y   z : R e f = " i 3 2 " / > < d 2 : V a l u e   z : I d = " i 1 2 2 5 3 " > < d 1 p 1 : U U I D > p 1 o 1 p V I v S 5 4 J < / d 1 p 1 : U U I D > < d 1 p 1 : _ e l e m e n t s > < d 2 : a n y T y p e   z : I d = " i 1 2 2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5 1 " / > < d 1 p 1 : U U I D > w J 0 v G N m T y I i y < / d 1 p 1 : U U I D > < d 1 p 1 : C o n t a i n e r   z : R e f = " i 1 2 2 5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3 9 " / > < d 1 p 1 : _ l a b e l s > < d 2 : K e y V a l u e O f s t r i n g a n y T y p e > < d 2 : K e y > L a b e l < / d 2 : K e y > < d 2 : V a l u e   z : I d = " i 1 2 2 5 5 "   i : t y p e = " d 1 p 1 : L a b e l " > < d 1 p 1 : P a r e n t   z : R e f = " i 1 2 2 5 1 " / > < d 1 p 1 : U U I D > Z c Q N 0 1 d 8 H M 6 q 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 P e r s o n n a l i t �   d e s   c a n d i d a t s 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2 5 6 "   i : t y p e = " d 1 p 1 : E l e m e n t " > < d 1 p 1 : N a m e > S T & a m p ; 3 2 ; P r o b l & a m p ; 2 3 2 ; m e s & a m p ; 3 2 ; l i & a m p ; 2 3 3 ; s & a m p ; 3 2 ; & a m p ; 2 2 4 ; & a m p ; 3 2 ; l & a m p ; 3 9 ; e n t r e p r i s e < / d 1 p 1 : N a m e > < d 1 p 1 : O b j e c t T y p e > E l e m e n t < / d 1 p 1 : O b j e c t T y p e > < d 1 p 1 : P a r e n t   z : R e f = " i 1 2 2 2 5 " / > < d 1 p 1 : U U I D > B A i s P g 7 K x b a 6 < / d 1 p 1 : U U I D > < d 1 p 1 : _ p r o p e r t i e s   z : I d = " i 1 2 2 5 7 "   i : t y p e = " d 1 p 1 : M D M P r o p e r t i e s " > < d 1 p 1 : P a r e n t   z : R e f = " i 1 2 2 5 6 " / > < d 1 p 1 : U U I D > u z O n v p O s G O 3 F < / d 1 p 1 : U U I D > < d 1 p 1 : _ c o n t e x t C o l l e c t i o n s > < d 2 : K e y V a l u e O f a n y T y p e C o m p o n e n t C o l l e c t i o n O f a n y T y p e g W H h t R N j > < d 2 : K e y   z : R e f = " i 3 2 " / > < d 2 : V a l u e   z : I d = " i 1 2 2 5 8 " > < d 1 p 1 : U U I D > Z N c Z Z v l V s p 9 o < / d 1 p 1 : U U I D > < d 1 p 1 : _ e l e m e n t s > < d 2 : a n y T y p e   z : I d = " i 1 2 2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5 6 " / > < d 1 p 1 : U U I D > i m 5 z 6 Y l 5 l f 2 3 < / d 1 p 1 : U U I D > < d 1 p 1 : C o n t a i n e r   z : R e f = " i 1 2 2 5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 M i V R 0 U N 8 d T b v ? S h e e t 1 ! R 9 4 7 C 7 / 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2 7 " / > < d 1 p 1 : _ l a b e l s > < d 2 : K e y V a l u e O f s t r i n g a n y T y p e > < d 2 : K e y > L a b e l < / d 2 : K e y > < d 2 : V a l u e   z : I d = " i 1 2 2 6 0 "   i : t y p e = " d 1 p 1 : L a b e l " > < d 1 p 1 : P a r e n t   z : R e f = " i 1 2 2 5 6 " / > < d 1 p 1 : U U I D > p a g w 7 v X f t 3 j h 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 l i � s   �   l ' e n t r e p r i s e 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6 1 "   i : t y p e = " d 1 p 1 : E l e m e n t s " > < d 1 p 1 : P a r e n t   z : R e f = " i 1 2 2 5 6 " / > < d 1 p 1 : U U I D > q J B v t X B p V 1 2 p < / d 1 p 1 : U U I D > < d 1 p 1 : _ c o n t e x t C o l l e c t i o n s > < d 2 : K e y V a l u e O f a n y T y p e C o m p o n e n t C o l l e c t i o n O f a n y T y p e g W H h t R N j > < d 2 : K e y   z : R e f = " i 3 2 " / > < d 2 : V a l u e   z : I d = " i 1 2 2 6 2 " > < d 1 p 1 : U U I D > H Y 3 q m K i j h a S v < / d 1 p 1 : U U I D > < d 1 p 1 : _ e l e m e n t s > < d 2 : a n y T y p e   z : I d = " i 1 2 2 6 3 "   i : t y p e = " d 1 p 1 : E l e m e n t " > < d 1 p 1 : N a m e > _ S T & a m p ; 3 2 ; P r o b l & a m p ; 2 3 2 ; m e s & a m p ; 3 2 ; l i & a m p ; 2 3 3 ; s & a m p ; 3 2 ; & a m p ; 2 2 4 ; & a m p ; 3 2 ; l & a m p ; 3 9 ; e n t r e p r i s e _ & a m p ; 4 5 ; & a m p ; 3 2 ; D & a m p ; 2 3 3 ; f i c i t & a m p ; 3 2 ; d & a m p ; 8 2 1 7 ; a t t r a c t i v i t & a m p ; 2 3 3 ; & a m p ; 3 2 ; d e & a m p ; 3 2 ; v o t r e & a m p ; 3 2 ; s e c t e u r & a m p ; 3 2 ; d & a m p ; 8 2 1 7 ; a c t i v i t & a m p ; 2 3 3 ; < / d 1 p 1 : N a m e > < d 1 p 1 : O b j e c t T y p e > E l e m e n t < / d 1 p 1 : O b j e c t T y p e > < d 1 p 1 : P a r e n t   z : R e f = " i 1 2 2 5 6 " / > < d 1 p 1 : U U I D > P 7 G 8 S N z N 0 k 7 I < / d 1 p 1 : U U I D > < d 1 p 1 : _ p r o p e r t i e s   z : I d = " i 1 2 2 6 4 "   i : t y p e = " d 1 p 1 : M D M P r o p e r t i e s " > < d 1 p 1 : P a r e n t   z : R e f = " i 1 2 2 6 3 " / > < d 1 p 1 : U U I D > V z 5 j 4 T a u r F G X < / d 1 p 1 : U U I D > < d 1 p 1 : _ c o n t e x t C o l l e c t i o n s > < d 2 : K e y V a l u e O f a n y T y p e C o m p o n e n t C o l l e c t i o n O f a n y T y p e g W H h t R N j > < d 2 : K e y   z : R e f = " i 3 2 " / > < d 2 : V a l u e   z : I d = " i 1 2 2 6 5 " > < d 1 p 1 : U U I D > Z Q G Z e s y j 4 w b B < / d 1 p 1 : U U I D > < d 1 p 1 : _ e l e m e n t s > < d 2 : a n y T y p e   z : I d = " i 1 2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6 3 " / > < d 1 p 1 : U U I D > R I S r e t j F 7 i I S < / d 1 p 1 : U U I D > < d 1 p 1 : C o n t a i n e r   z : R e f = " i 1 2 2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6 1 " / > < d 1 p 1 : _ l a b e l s > < d 2 : K e y V a l u e O f s t r i n g a n y T y p e > < d 2 : K e y > L a b e l < / d 2 : K e y > < d 2 : V a l u e   z : I d = " i 1 2 2 6 7 "   i : t y p e = " d 1 p 1 : L a b e l " > < d 1 p 1 : P a r e n t   z : R e f = " i 1 2 2 6 3 " / > < d 1 p 1 : U U I D > O n n X r o E i b w 6 L 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 D � f i c i t   d  a t t r a c t i v i t �   d e   v o t r e   s e c t e u r   d  a c t i v i t � 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6 8 "   i : t y p e = " d 1 p 1 : E l e m e n t " > < d 1 p 1 : N a m e > _ S T & a m p ; 3 2 ; P r o b l & a m p ; 2 3 2 ; m e s & a m p ; 3 2 ; l i & a m p ; 2 3 3 ; s & a m p ; 3 2 ; & a m p ; 2 2 4 ; & a m p ; 3 2 ; l & a m p ; 3 9 ; e n t r e p r i s e _ & a m p ; 4 5 ; & a m p ; 3 2 ; S i t u a t i o n & a m p ; 3 2 ; g & a m p ; 2 3 3 ; o g r a p h i q u e & a m p ; 3 2 ; d e & a m p ; 3 2 ; v o t r e & a m p ; 3 2 ; e n t r e p r i s e < / d 1 p 1 : N a m e > < d 1 p 1 : O b j e c t T y p e > E l e m e n t < / d 1 p 1 : O b j e c t T y p e > < d 1 p 1 : P a r e n t   z : R e f = " i 1 2 2 5 6 " / > < d 1 p 1 : U U I D > Z h V B u w S M g Q 3 a < / d 1 p 1 : U U I D > < d 1 p 1 : _ p r o p e r t i e s   z : I d = " i 1 2 2 6 9 "   i : t y p e = " d 1 p 1 : M D M P r o p e r t i e s " > < d 1 p 1 : P a r e n t   z : R e f = " i 1 2 2 6 8 " / > < d 1 p 1 : U U I D > h 0 I k Q e 4 k T i A A < / d 1 p 1 : U U I D > < d 1 p 1 : _ c o n t e x t C o l l e c t i o n s > < d 2 : K e y V a l u e O f a n y T y p e C o m p o n e n t C o l l e c t i o n O f a n y T y p e g W H h t R N j > < d 2 : K e y   z : R e f = " i 3 2 " / > < d 2 : V a l u e   z : I d = " i 1 2 2 7 0 " > < d 1 p 1 : U U I D > b U r f 1 6 S u v I X L < / d 1 p 1 : U U I D > < d 1 p 1 : _ e l e m e n t s > < d 2 : a n y T y p e   z : I d = " i 1 2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6 8 " / > < d 1 p 1 : U U I D > d J L J Z J i J l b U q < / d 1 p 1 : U U I D > < d 1 p 1 : C o n t a i n e r   z : R e f = " i 1 2 2 6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6 1 " / > < d 1 p 1 : _ l a b e l s > < d 2 : K e y V a l u e O f s t r i n g a n y T y p e > < d 2 : K e y > L a b e l < / d 2 : K e y > < d 2 : V a l u e   z : I d = " i 1 2 2 7 2 "   i : t y p e = " d 1 p 1 : L a b e l " > < d 1 p 1 : P a r e n t   z : R e f = " i 1 2 2 6 8 " / > < d 1 p 1 : U U I D > T w z I d O g E O 2 I z 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 S i t u a t i o n   g � o g r a p h i q u e   d e   v o t r e 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2 7 3 "   i : t y p e = " d 1 p 1 : E l e m e n t " > < d 1 p 1 : N a m e > S T & a m p ; 3 2 ; P r o b l & a m p ; 2 3 2 ; m e s & a m p ; 3 2 ; l i & a m p ; 2 3 3 ; s & a m p ; 3 2 ; & a m p ; 2 2 4 ; & a m p ; 3 2 ; l a & a m p ; 3 2 ; p r o p o s i t i o n & a m p ; 3 2 ; d & a m p ; 3 9 ; e m b a u c h e < / d 1 p 1 : N a m e > < d 1 p 1 : O b j e c t T y p e > E l e m e n t < / d 1 p 1 : O b j e c t T y p e > < d 1 p 1 : P a r e n t   z : R e f = " i 1 2 2 2 5 " / > < d 1 p 1 : U U I D > u 0 q o 1 V n z w y m J < / d 1 p 1 : U U I D > < d 1 p 1 : _ p r o p e r t i e s   z : I d = " i 1 2 2 7 4 "   i : t y p e = " d 1 p 1 : M D M P r o p e r t i e s " > < d 1 p 1 : P a r e n t   z : R e f = " i 1 2 2 7 3 " / > < d 1 p 1 : U U I D > w Q k M W y O 6 z j V H < / d 1 p 1 : U U I D > < d 1 p 1 : _ c o n t e x t C o l l e c t i o n s > < d 2 : K e y V a l u e O f a n y T y p e C o m p o n e n t C o l l e c t i o n O f a n y T y p e g W H h t R N j > < d 2 : K e y   z : R e f = " i 3 2 " / > < d 2 : V a l u e   z : I d = " i 1 2 2 7 5 " > < d 1 p 1 : U U I D > I e 0 3 Y g I h Z M A 4 < / d 1 p 1 : U U I D > < d 1 p 1 : _ e l e m e n t s > < d 2 : a n y T y p e   z : I d = " i 1 2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7 3 " / > < d 1 p 1 : U U I D > c p A 4 h P j Q K x N t < / d 1 p 1 : U U I D > < d 1 p 1 : C o n t a i n e r   z : R e f = " i 1 2 2 7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 M i V R 0 U N 8 d T b v ? S h e e t 1 ! R 9 4 7 C 1 0 / 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2 7 " / > < d 1 p 1 : _ l a b e l s > < d 2 : K e y V a l u e O f s t r i n g a n y T y p e > < d 2 : K e y > L a b e l < / d 2 : K e y > < d 2 : V a l u e   z : I d = " i 1 2 2 7 7 "   i : t y p e = " d 1 p 1 : L a b e l " > < d 1 p 1 : P a r e n t   z : R e f = " i 1 2 2 7 3 " / > < d 1 p 1 : U U I D > O o 1 a f i a v i C m Y 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 l i � s   �   l a   p r o p o s i t i o n   d ' e m b a u c h e 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7 8 "   i : t y p e = " d 1 p 1 : E l e m e n t s " > < d 1 p 1 : P a r e n t   z : R e f = " i 1 2 2 7 3 " / > < d 1 p 1 : U U I D > P w K J 9 2 a F A A m B < / d 1 p 1 : U U I D > < d 1 p 1 : _ c o n t e x t C o l l e c t i o n s > < d 2 : K e y V a l u e O f a n y T y p e C o m p o n e n t C o l l e c t i o n O f a n y T y p e g W H h t R N j > < d 2 : K e y   z : R e f = " i 3 2 " / > < d 2 : V a l u e   z : I d = " i 1 2 2 7 9 " > < d 1 p 1 : U U I D > O N u M x q N s S u P B < / d 1 p 1 : U U I D > < d 1 p 1 : _ e l e m e n t s > < d 2 : a n y T y p e   z : I d = " i 1 2 2 8 0 "   i : t y p e = " d 1 p 1 : E l e m e n t " > < d 1 p 1 : N a m e > _ S T & a m p ; 3 2 ; P r o b l & a m p ; 2 3 2 ; m e s & a m p ; 3 2 ; l i & a m p ; 2 3 3 ; s & a m p ; 3 2 ; & a m p ; 2 2 4 ; & a m p ; 3 2 ; l a & a m p ; 3 2 ; p r o p o s i t i o n & a m p ; 3 2 ; d & a m p ; 3 9 ; e m b a u c h e _ & a m p ; 4 5 ; & a m p ; 3 2 ; R & a m p ; 2 3 3 ; m u n & a m p ; 2 3 3 ; r a t i o n & a m p ; 3 2 ; p r o p o s & a m p ; 2 3 3 ; e & a m p ; 3 2 ; q u i & a m p ; 3 2 ; n e & a m p ; 3 2 ; c o n v e n a i t & a m p ; 3 2 ; p a s & a m p ; 3 2 ; a u x & a m p ; 3 2 ; p o t e n t i e l s & a m p ; 3 2 ; r e c r u t & a m p ; 2 3 3 ; s < / d 1 p 1 : N a m e > < d 1 p 1 : O b j e c t T y p e > E l e m e n t < / d 1 p 1 : O b j e c t T y p e > < d 1 p 1 : P a r e n t   z : R e f = " i 1 2 2 7 3 " / > < d 1 p 1 : U U I D > l g X B 3 E 8 u Q q o r < / d 1 p 1 : U U I D > < d 1 p 1 : _ p r o p e r t i e s   z : I d = " i 1 2 2 8 1 "   i : t y p e = " d 1 p 1 : M D M P r o p e r t i e s " > < d 1 p 1 : P a r e n t   z : R e f = " i 1 2 2 8 0 " / > < d 1 p 1 : U U I D > N o s N w 2 v n 3 M P 7 < / d 1 p 1 : U U I D > < d 1 p 1 : _ c o n t e x t C o l l e c t i o n s > < d 2 : K e y V a l u e O f a n y T y p e C o m p o n e n t C o l l e c t i o n O f a n y T y p e g W H h t R N j > < d 2 : K e y   z : R e f = " i 3 2 " / > < d 2 : V a l u e   z : I d = " i 1 2 2 8 2 " > < d 1 p 1 : U U I D > R P v 7 D z R y I Z r c < / d 1 p 1 : U U I D > < d 1 p 1 : _ e l e m e n t s > < d 2 : a n y T y p e   z : I d = " i 1 2 2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8 0 " / > < d 1 p 1 : U U I D > l 2 l x o B l u h R e W < / d 1 p 1 : U U I D > < d 1 p 1 : C o n t a i n e r   z : R e f = " i 1 2 2 8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7 8 " / > < d 1 p 1 : _ l a b e l s > < d 2 : K e y V a l u e O f s t r i n g a n y T y p e > < d 2 : K e y > L a b e l < / d 2 : K e y > < d 2 : V a l u e   z : I d = " i 1 2 2 8 4 "   i : t y p e = " d 1 p 1 : L a b e l " > < d 1 p 1 : P a r e n t   z : R e f = " i 1 2 2 8 0 " / > < d 1 p 1 : U U I D > t i X F y e d m k C Z d 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 R � m u n � r a t i o n   p r o p o s � e   q u i   n e   c o n v e n a i t   p a s   a u x   p o t e n t i e l s   r e c r u t � s 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8 5 "   i : t y p e = " d 1 p 1 : E l e m e n t " > < d 1 p 1 : N a m e > _ S T & a m p ; 3 2 ; P r o b l & a m p ; 2 3 2 ; m e s & a m p ; 3 2 ; l i & a m p ; 2 3 3 ; s & a m p ; 3 2 ; & a m p ; 2 2 4 ; & a m p ; 3 2 ; l a & a m p ; 3 2 ; p r o p o s i t i o n & a m p ; 3 2 ; d & a m p ; 3 9 ; e m b a u c h e _ & a m p ; 4 5 ; & a m p ; 3 2 ; D u r & a m p ; 2 3 3 ; e & a m p ; 3 2 ; d u & a m p ; 3 2 ; c o n t r a t & a m p ; 3 2 ; i n a d a p t & a m p ; 2 3 3 ; e & a m p ; 3 2 ; & a m p ; 2 2 4 ; & a m p ; 3 2 ; l a & a m p ; 3 2 ; s i t u a t i o n & a m p ; 3 2 ; d e s & a m p ; 3 2 ; c a n d i d a t s < / d 1 p 1 : N a m e > < d 1 p 1 : O b j e c t T y p e > E l e m e n t < / d 1 p 1 : O b j e c t T y p e > < d 1 p 1 : P a r e n t   z : R e f = " i 1 2 2 7 3 " / > < d 1 p 1 : U U I D > f Y C i O j G r T Z v i < / d 1 p 1 : U U I D > < d 1 p 1 : _ p r o p e r t i e s   z : I d = " i 1 2 2 8 6 "   i : t y p e = " d 1 p 1 : M D M P r o p e r t i e s " > < d 1 p 1 : P a r e n t   z : R e f = " i 1 2 2 8 5 " / > < d 1 p 1 : U U I D > Y 1 8 6 6 n Z V 3 I R Q < / d 1 p 1 : U U I D > < d 1 p 1 : _ c o n t e x t C o l l e c t i o n s > < d 2 : K e y V a l u e O f a n y T y p e C o m p o n e n t C o l l e c t i o n O f a n y T y p e g W H h t R N j > < d 2 : K e y   z : R e f = " i 3 2 " / > < d 2 : V a l u e   z : I d = " i 1 2 2 8 7 " > < d 1 p 1 : U U I D > e O F y 8 s x U J 3 8 C < / d 1 p 1 : U U I D > < d 1 p 1 : _ e l e m e n t s > < d 2 : a n y T y p e   z : I d = " i 1 2 2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8 5 " / > < d 1 p 1 : U U I D > A v i 6 H M y O 5 1 Z v < / d 1 p 1 : U U I D > < d 1 p 1 : C o n t a i n e r   z : R e f = " i 1 2 2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7 8 " / > < d 1 p 1 : _ l a b e l s > < d 2 : K e y V a l u e O f s t r i n g a n y T y p e > < d 2 : K e y > L a b e l < / d 2 : K e y > < d 2 : V a l u e   z : I d = " i 1 2 2 8 9 "   i : t y p e = " d 1 p 1 : L a b e l " > < d 1 p 1 : P a r e n t   z : R e f = " i 1 2 2 8 5 " / > < d 1 p 1 : U U I D > o t k k T A J T G C D I 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 D u r � e   d u   c o n t r a t   i n a d a p t � e   �   l a   s i t u a t i o n   d e s   c a n d i d a t s 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9 0 "   i : t y p e = " d 1 p 1 : E l e m e n t " > < d 1 p 1 : N a m e > _ S T & a m p ; 3 2 ; P r o b l & a m p ; 2 3 2 ; m e s & a m p ; 3 2 ; l i & a m p ; 2 3 3 ; s & a m p ; 3 2 ; & a m p ; 2 2 4 ; & a m p ; 3 2 ; l a & a m p ; 3 2 ; p r o p o s i t i o n & a m p ; 3 2 ; d & a m p ; 3 9 ; e m b a u c h e _ M a n q u e & a m p ; 3 2 ; d & a m p ; 8 2 1 7 ; i n f o r m a t i o n & a m p ; 3 2 ; s u r & a m p ; 3 2 ; l & a m p ; 8 2 1 7 ; a l t e r n a n c e < / d 1 p 1 : N a m e > < d 1 p 1 : O b j e c t T y p e > E l e m e n t < / d 1 p 1 : O b j e c t T y p e > < d 1 p 1 : P a r e n t   z : R e f = " i 1 2 2 7 3 " / > < d 1 p 1 : U U I D > b e G I 9 B w o b U 9 E < / d 1 p 1 : U U I D > < d 1 p 1 : _ p r o p e r t i e s   z : I d = " i 1 2 2 9 1 "   i : t y p e = " d 1 p 1 : M D M P r o p e r t i e s " > < d 1 p 1 : P a r e n t   z : R e f = " i 1 2 2 9 0 " / > < d 1 p 1 : U U I D > t Y 8 M 1 z 1 l i 4 C g < / d 1 p 1 : U U I D > < d 1 p 1 : _ c o n t e x t C o l l e c t i o n s > < d 2 : K e y V a l u e O f a n y T y p e C o m p o n e n t C o l l e c t i o n O f a n y T y p e g W H h t R N j > < d 2 : K e y   z : R e f = " i 3 2 " / > < d 2 : V a l u e   z : I d = " i 1 2 2 9 2 " > < d 1 p 1 : U U I D > p E T Y 9 R P k F z y k < / d 1 p 1 : U U I D > < d 1 p 1 : _ e l e m e n t s > < d 2 : a n y T y p e   z : I d = " i 1 2 2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9 0 " / > < d 1 p 1 : U U I D > T 0 d i V P a m c c 0 6 < / d 1 p 1 : U U I D > < d 1 p 1 : C o n t a i n e r   z : R e f = " i 1 2 2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7 8 " / > < d 1 p 1 : _ l a b e l s > < d 2 : K e y V a l u e O f s t r i n g a n y T y p e > < d 2 : K e y > L a b e l < / d 2 : K e y > < d 2 : V a l u e   z : I d = " i 1 2 2 9 4 "   i : t y p e = " d 1 p 1 : L a b e l " > < d 1 p 1 : P a r e n t   z : R e f = " i 1 2 2 9 0 " / > < d 1 p 1 : U U I D > f p V I H U l r v d B w 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 d  i n f o r m a t i o n   s u r   l  a l t e r n a n c e 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9 5 "   i : t y p e = " d 1 p 1 : E l e m e n t " > < d 1 p 1 : N a m e > _ S T & a m p ; 3 2 ; P r o b l & a m p ; 2 3 2 ; m e s & a m p ; 3 2 ; l i & a m p ; 2 3 3 ; s & a m p ; 3 2 ; & a m p ; 2 2 4 ; & a m p ; 3 2 ; l a & a m p ; 3 2 ; p r o p o s i t i o n & a m p ; 3 2 ; d & a m p ; 3 9 ; e m b a u c h e _ N e & a m p ; 3 2 ; s a i t & a m p ; 3 2 ; p a s & a m p ; 3 2 ; o & a m p ; 2 4 9 ; & a m p ; 3 2 ; t r o u v e r & a m p ; 3 2 ; l e s & a m p ; 3 2 ; c a n d i d a t s & a m p ; 3 2 ; & a m p ; 4 0 ; s o u r c i n g & a m p ; 4 1 ; < / d 1 p 1 : N a m e > < d 1 p 1 : O b j e c t T y p e > E l e m e n t < / d 1 p 1 : O b j e c t T y p e > < d 1 p 1 : P a r e n t   z : R e f = " i 1 2 2 7 3 " / > < d 1 p 1 : U U I D > D H 1 A c q 7 q n z V D < / d 1 p 1 : U U I D > < d 1 p 1 : _ p r o p e r t i e s   z : I d = " i 1 2 2 9 6 "   i : t y p e = " d 1 p 1 : M D M P r o p e r t i e s " > < d 1 p 1 : P a r e n t   z : R e f = " i 1 2 2 9 5 " / > < d 1 p 1 : U U I D > b 6 Y A x w V q S y o G < / d 1 p 1 : U U I D > < d 1 p 1 : _ c o n t e x t C o l l e c t i o n s > < d 2 : K e y V a l u e O f a n y T y p e C o m p o n e n t C o l l e c t i o n O f a n y T y p e g W H h t R N j > < d 2 : K e y   z : R e f = " i 3 2 " / > < d 2 : V a l u e   z : I d = " i 1 2 2 9 7 " > < d 1 p 1 : U U I D > V o L M v A y o 3 1 D 9 < / d 1 p 1 : U U I D > < d 1 p 1 : _ e l e m e n t s > < d 2 : a n y T y p e   z : I d = " i 1 2 2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9 5 " / > < d 1 p 1 : U U I D > P Q L d b R h 6 z H w i < / d 1 p 1 : U U I D > < d 1 p 1 : C o n t a i n e r   z : R e f = " i 1 2 2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 M i V R 0 U N 8 d T b v ? S h e e t 1 ! R 9 4 7 C 1 4 / 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7 8 " / > < d 1 p 1 : _ l a b e l s > < d 2 : K e y V a l u e O f s t r i n g a n y T y p e > < d 2 : K e y > L a b e l < / d 2 : K e y > < d 2 : V a l u e   z : I d = " i 1 2 2 9 9 "   i : t y p e = " d 1 p 1 : L a b e l " > < d 1 p 1 : P a r e n t   z : R e f = " i 1 2 2 9 5 " / > < d 1 p 1 : U U I D > W P I a 2 H 7 j f Z g I 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 N e   s a i t   p a s   o �   t r o u v e r   l e s   c a n d i d a t s   ( s o u r c i n g ) 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3 0 0 "   i : t y p e = " d 1 p 1 : V a r i a b l e " > < d 1 p 1 : N a m e > Q 3 q u a & a m p ; 3 2 ; & a m p ; 4 5 ; & a m p ; 3 2 ; C o m m e n t & a m p ; 3 2 ; v o t r e & a m p ; 3 2 ; e n t r e p r i s e & a m p ; 3 2 ; a & a m p ; 4 5 ; t & a m p ; 4 5 ; e l l e & a m p ; 3 2 ; t r o u v & a m p ; 2 3 3 ; & a m p ; 3 2 ; s o n & a m p ; 3 2 ; & a m p ; 4 0 ; o u & a m p ; 3 2 ; s e s & a m p ; 4 1 ; & a m p ; 3 2 ; c a n d i d a t & a m p ; 4 0 ; s & a m p ; 4 1 ; & a m p ; 3 2 ; & a m p ; 2 2 4 ; & a m p ; 3 2 ; l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 R 1 8 S j 2 K K e 4 A f < / d 1 p 1 : U U I D > < d 1 p 1 : C o n t a i n e r   z : R e f = " i 3 9 " / > < d 1 p 1 : _ l a b e l s > < d 2 : K e y V a l u e O f s t r i n g a n y T y p e > < d 2 : K e y > L a b e l < / d 2 : K e y > < d 2 : V a l u e   z : I d = " i 1 2 3 0 1 "   i : t y p e = " d 1 p 1 : L a b e l " > < d 1 p 1 : P a r e n t   z : R e f = " i 1 2 3 0 0 " / > < d 1 p 1 : U U I D > p e r p D d 3 U n l d S 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 Q 3 q u a   -   C o m m e n t   v o t r e   e n t r e p r i s e   a - t - e l l e   t r o u v �   s o n   ( o u   s e s )   c a n d i d a t ( s )   �   l 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0 2 "   i : t y p e = " d 1 p 1 : E l e m e n t s " > < d 1 p 1 : P a r e n t   z : R e f = " i 1 2 3 0 0 " / > < d 1 p 1 : U U I D > q R M q k G I 0 P k A 6 < / d 1 p 1 : U U I D > < d 1 p 1 : _ c o n t e x t C o l l e c t i o n s > < d 2 : K e y V a l u e O f a n y T y p e C o m p o n e n t C o l l e c t i o n O f a n y T y p e g W H h t R N j > < d 2 : K e y   z : R e f = " i 3 2 " / > < d 2 : V a l u e   z : I d = " i 1 2 3 0 3 " > < d 1 p 1 : U U I D > i e k Y w K Q i t 1 R b < / d 1 p 1 : U U I D > < d 1 p 1 : _ e l e m e n t s > < d 2 : a n y T y p e   z : I d = " i 1 2 3 0 4 "   i : t y p e = " d 1 p 1 : E l e m e n t " > < d 1 p 1 : N a m e > B a s e < / d 1 p 1 : N a m e > < d 1 p 1 : O b j e c t T y p e > E l e m e n t < / d 1 p 1 : O b j e c t T y p e > < d 1 p 1 : P a r e n t   z : R e f = " i 1 2 3 0 0 " / > < d 1 p 1 : U U I D > L y t Q L M 7 u i t 1 F < / d 1 p 1 : U U I D > < d 1 p 1 : _ p r o p e r t i e s   z : I d = " i 1 2 3 0 5 "   i : t y p e = " d 1 p 1 : M D M P r o p e r t i e s " > < d 1 p 1 : P a r e n t   z : R e f = " i 1 2 3 0 4 " / > < d 1 p 1 : U U I D > T e 1 C i w j J A v C u < / d 1 p 1 : U U I D > < d 1 p 1 : _ c o n t e x t C o l l e c t i o n s > < d 2 : K e y V a l u e O f a n y T y p e C o m p o n e n t C o l l e c t i o n O f a n y T y p e g W H h t R N j > < d 2 : K e y   z : R e f = " i 3 2 " / > < d 2 : V a l u e   z : I d = " i 1 2 3 0 6 " > < d 1 p 1 : U U I D > x t 4 W 7 6 2 I C i B D < / d 1 p 1 : U U I D > < d 1 p 1 : _ e l e m e n t s > < d 2 : a n y T y p e   z : I d = " i 1 2 3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0 4 " / > < d 1 p 1 : U U I D > b 3 2 I T 1 W t d 7 2 V < / d 1 p 1 : U U I D > < d 1 p 1 : C o n t a i n e r   z : R e f = " i 1 2 3 0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 B D j d B o j n l B A N ? S h e e t 1 ! R 1 0 8 2 C 2 / 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0 2 " / > < d 1 p 1 : _ l a b e l s > < d 2 : K e y V a l u e O f s t r i n g a n y T y p e > < d 2 : K e y > L a b e l < / d 2 : K e y > < d 2 : V a l u e   z : I d = " i 1 2 3 0 8 "   i : t y p e = " d 1 p 1 : L a b e l " > < d 1 p 1 : P a r e n t   z : R e f = " i 1 2 3 0 4 " / > < d 1 p 1 : U U I D > n n J a o u v 6 l f 8 S 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3 0 9 "   i : t y p e = " d 1 p 1 : E l e m e n t " > < d 1 p 1 : N a m e > S T & a m p ; 3 2 ; C a n d i d a t u r e & a m p ; 3 2 ; d i r e c t e & a m p ; 3 2 ; d e & a m p ; 3 2 ; l & a m p ; 3 9 ; a l t e r n a n t < / d 1 p 1 : N a m e > < d 1 p 1 : O b j e c t T y p e > E l e m e n t < / d 1 p 1 : O b j e c t T y p e > < d 1 p 1 : P a r e n t   z : R e f = " i 1 2 3 0 0 " / > < d 1 p 1 : U U I D > Q t Y c s R P 9 l a d 5 < / d 1 p 1 : U U I D > < d 1 p 1 : _ p r o p e r t i e s   z : I d = " i 1 2 3 1 0 "   i : t y p e = " d 1 p 1 : M D M P r o p e r t i e s " > < d 1 p 1 : P a r e n t   z : R e f = " i 1 2 3 0 9 " / > < d 1 p 1 : U U I D > t s F n r B 2 h M u i R < / d 1 p 1 : U U I D > < d 1 p 1 : _ c o n t e x t C o l l e c t i o n s > < d 2 : K e y V a l u e O f a n y T y p e C o m p o n e n t C o l l e c t i o n O f a n y T y p e g W H h t R N j > < d 2 : K e y   z : R e f = " i 3 2 " / > < d 2 : V a l u e   z : I d = " i 1 2 3 1 1 " > < d 1 p 1 : U U I D > W G m R I e E P W v G N < / d 1 p 1 : U U I D > < d 1 p 1 : _ e l e m e n t s > < d 2 : a n y T y p e   z : I d = " i 1 2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0 9 " / > < d 1 p 1 : U U I D > V g i c U Y P 7 H 5 R r < / d 1 p 1 : U U I D > < d 1 p 1 : C o n t a i n e r   z : R e f = " i 1 2 3 1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 B D j d B o j n l B A N ? S h e e t 1 ! R 1 0 8 2 C 3 / 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0 2 " / > < d 1 p 1 : _ l a b e l s > < d 2 : K e y V a l u e O f s t r i n g a n y T y p e > < d 2 : K e y > L a b e l < / d 2 : K e y > < d 2 : V a l u e   z : I d = " i 1 2 3 1 3 "   i : t y p e = " d 1 p 1 : L a b e l " > < d 1 p 1 : P a r e n t   z : R e f = " i 1 2 3 0 9 " / > < d 1 p 1 : U U I D > c a b v S B d H a 6 T 4 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 C a n d i d a t u r e   d i r e c t e   d e   l ' a l t e r n a n t 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1 4 "   i : t y p e = " d 1 p 1 : E l e m e n t s " > < d 1 p 1 : P a r e n t   z : R e f = " i 1 2 3 0 9 " / > < d 1 p 1 : U U I D > u a 1 J Y T R 9 1 k C P < / d 1 p 1 : U U I D > < d 1 p 1 : _ c o n t e x t C o l l e c t i o n s > < d 2 : K e y V a l u e O f a n y T y p e C o m p o n e n t C o l l e c t i o n O f a n y T y p e g W H h t R N j > < d 2 : K e y   z : R e f = " i 3 2 " / > < d 2 : V a l u e   z : I d = " i 1 2 3 1 5 " > < d 1 p 1 : U U I D > L o T 0 s f C z 2 J T L < / d 1 p 1 : U U I D > < d 1 p 1 : _ e l e m e n t s > < d 2 : a n y T y p e   z : I d = " i 1 2 3 1 6 "   i : t y p e = " d 1 p 1 : E l e m e n t " > < d 1 p 1 : N a m e > _ S T & a m p ; 3 2 ; C a n d i d a t u r e & a m p ; 3 2 ; d i r e c t e & a m p ; 3 2 ; d e & a m p ; 3 2 ; l & a m p ; 3 9 ; a l t e r n a n t _ & a m p ; 4 5 ; & a m p ; 3 2 ; C a n d i d a t u r e & a m p ; 3 2 ; s p o n t a n & a m p ; 2 3 3 ; e < / d 1 p 1 : N a m e > < d 1 p 1 : O b j e c t T y p e > E l e m e n t < / d 1 p 1 : O b j e c t T y p e > < d 1 p 1 : P a r e n t   z : R e f = " i 1 2 3 0 9 " / > < d 1 p 1 : U U I D > V L 8 6 2 E j H m 1 N L < / d 1 p 1 : U U I D > < d 1 p 1 : _ p r o p e r t i e s   z : I d = " i 1 2 3 1 7 "   i : t y p e = " d 1 p 1 : M D M P r o p e r t i e s " > < d 1 p 1 : P a r e n t   z : R e f = " i 1 2 3 1 6 " / > < d 1 p 1 : U U I D > P O T R 9 y W f H e v n < / d 1 p 1 : U U I D > < d 1 p 1 : _ c o n t e x t C o l l e c t i o n s > < d 2 : K e y V a l u e O f a n y T y p e C o m p o n e n t C o l l e c t i o n O f a n y T y p e g W H h t R N j > < d 2 : K e y   z : R e f = " i 3 2 " / > < d 2 : V a l u e   z : I d = " i 1 2 3 1 8 " > < d 1 p 1 : U U I D > b t Z U h 7 8 H X E Y M < / d 1 p 1 : U U I D > < d 1 p 1 : _ e l e m e n t s > < d 2 : a n y T y p e   z : I d = " i 1 2 3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1 6 " / > < d 1 p 1 : U U I D > Z H J p 1 t D D 3 O i e < / d 1 p 1 : U U I D > < d 1 p 1 : C o n t a i n e r   z : R e f = " i 1 2 3 1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1 4 " / > < d 1 p 1 : _ l a b e l s > < d 2 : K e y V a l u e O f s t r i n g a n y T y p e > < d 2 : K e y > L a b e l < / d 2 : K e y > < d 2 : V a l u e   z : I d = " i 1 2 3 2 0 "   i : t y p e = " d 1 p 1 : L a b e l " > < d 1 p 1 : P a r e n t   z : R e f = " i 1 2 3 1 6 " / > < d 1 p 1 : U U I D > V T F C W K E V b H V S 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 C a n d i d a t u r e   s p o n t a n � e 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2 1 "   i : t y p e = " d 1 p 1 : E l e m e n t " > < d 1 p 1 : N a m e > _ S T & a m p ; 3 2 ; C a n d i d a t u r e & a m p ; 3 2 ; d i r e c t e & a m p ; 3 2 ; d e & a m p ; 3 2 ; l & a m p ; 3 9 ; a l t e r n a n t _ & a m p ; 4 5 ; & a m p ; 3 2 ; C a n d i d a t u r e & a m p ; 3 2 ; s u i t e & a m p ; 3 2 ; & a m p ; 2 2 4 ; & a m p ; 3 2 ; u n e & a m p ; 3 2 ; o f f r e & a m p ; 3 2 ; d & a m p ; 8 2 1 7 ; e m p l o i & a m p ; 3 2 ; p u b l i & a m p ; 2 3 3 ; e & a m p ; 3 2 ; p a r & a m p ; 3 2 ; v o t r e & a m p ; 3 2 ; e n t r e p r i s e < / d 1 p 1 : N a m e > < d 1 p 1 : O b j e c t T y p e > E l e m e n t < / d 1 p 1 : O b j e c t T y p e > < d 1 p 1 : P a r e n t   z : R e f = " i 1 2 3 0 9 " / > < d 1 p 1 : U U I D > y E Q Z 9 i B 5 i d g o < / d 1 p 1 : U U I D > < d 1 p 1 : _ p r o p e r t i e s   z : I d = " i 1 2 3 2 2 "   i : t y p e = " d 1 p 1 : M D M P r o p e r t i e s " > < d 1 p 1 : P a r e n t   z : R e f = " i 1 2 3 2 1 " / > < d 1 p 1 : U U I D > v l 4 q T U n 2 R Z w S < / d 1 p 1 : U U I D > < d 1 p 1 : _ c o n t e x t C o l l e c t i o n s > < d 2 : K e y V a l u e O f a n y T y p e C o m p o n e n t C o l l e c t i o n O f a n y T y p e g W H h t R N j > < d 2 : K e y   z : R e f = " i 3 2 " / > < d 2 : V a l u e   z : I d = " i 1 2 3 2 3 " > < d 1 p 1 : U U I D > u n f 0 t O d 0 Z W w j < / d 1 p 1 : U U I D > < d 1 p 1 : _ e l e m e n t s > < d 2 : a n y T y p e   z : I d = " i 1 2 3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2 1 " / > < d 1 p 1 : U U I D > E F K Y c v Q H y i d 0 < / d 1 p 1 : U U I D > < d 1 p 1 : C o n t a i n e r   z : R e f = " i 1 2 3 2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1 4 " / > < d 1 p 1 : _ l a b e l s > < d 2 : K e y V a l u e O f s t r i n g a n y T y p e > < d 2 : K e y > L a b e l < / d 2 : K e y > < d 2 : V a l u e   z : I d = " i 1 2 3 2 5 "   i : t y p e = " d 1 p 1 : L a b e l " > < d 1 p 1 : P a r e n t   z : R e f = " i 1 2 3 2 1 " / > < d 1 p 1 : U U I D > k k I 0 D c p B m g 3 G 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 C a n d i d a t u r e   s u i t e   �   u n e   o f f r e   d  e m p l o i   p u b l i � e   p a r   v o t r e 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3 2 6 "   i : t y p e = " d 1 p 1 : E l e m e n t " > < d 1 p 1 : N a m e > S T & a m p ; 3 2 ; C a n d i d a t u r e & a m p ; 3 2 ; v i a & a m p ; 3 2 ; l e & a m p ; 3 2 ; l i e u & a m p ; 3 2 ; d e & a m p ; 3 2 ; f o r m a t i o n < / d 1 p 1 : N a m e > < d 1 p 1 : O b j e c t T y p e > E l e m e n t < / d 1 p 1 : O b j e c t T y p e > < d 1 p 1 : P a r e n t   z : R e f = " i 1 2 3 0 0 " / > < d 1 p 1 : U U I D > p E 8 0 S d L S y 0 6 a < / d 1 p 1 : U U I D > < d 1 p 1 : _ p r o p e r t i e s   z : I d = " i 1 2 3 2 7 "   i : t y p e = " d 1 p 1 : M D M P r o p e r t i e s " > < d 1 p 1 : P a r e n t   z : R e f = " i 1 2 3 2 6 " / > < d 1 p 1 : U U I D > X 1 E u 1 4 A b e v q D < / d 1 p 1 : U U I D > < d 1 p 1 : _ c o n t e x t C o l l e c t i o n s > < d 2 : K e y V a l u e O f a n y T y p e C o m p o n e n t C o l l e c t i o n O f a n y T y p e g W H h t R N j > < d 2 : K e y   z : R e f = " i 3 2 " / > < d 2 : V a l u e   z : I d = " i 1 2 3 2 8 " > < d 1 p 1 : U U I D > C p J J V l Q R w o I Z < / d 1 p 1 : U U I D > < d 1 p 1 : _ e l e m e n t s > < d 2 : a n y T y p e   z : I d = " i 1 2 3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2 6 " / > < d 1 p 1 : U U I D > a w Y W k T E Z x y E Q < / d 1 p 1 : U U I D > < d 1 p 1 : C o n t a i n e r   z : R e f = " i 1 2 3 2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 B D j d B o j n l B A N ? S h e e t 1 ! R 1 0 8 2 C 6 / 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0 2 " / > < d 1 p 1 : _ l a b e l s > < d 2 : K e y V a l u e O f s t r i n g a n y T y p e > < d 2 : K e y > L a b e l < / d 2 : K e y > < d 2 : V a l u e   z : I d = " i 1 2 3 3 0 "   i : t y p e = " d 1 p 1 : L a b e l " > < d 1 p 1 : P a r e n t   z : R e f = " i 1 2 3 2 6 " / > < d 1 p 1 : U U I D > M o i 5 L d w Q J v c n 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 C a n d i d a t u r e   v i a   l e   l i e u   d e   f o r m a t i o n 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3 1 "   i : t y p e = " d 1 p 1 : E l e m e n t s " > < d 1 p 1 : P a r e n t   z : R e f = " i 1 2 3 2 6 " / > < d 1 p 1 : U U I D > I O a g J o f V K q D p < / d 1 p 1 : U U I D > < d 1 p 1 : _ c o n t e x t C o l l e c t i o n s > < d 2 : K e y V a l u e O f a n y T y p e C o m p o n e n t C o l l e c t i o n O f a n y T y p e g W H h t R N j > < d 2 : K e y   z : R e f = " i 3 2 " / > < d 2 : V a l u e   z : I d = " i 1 2 3 3 2 " > < d 1 p 1 : U U I D > d v f P q m L e 7 e 2 g < / d 1 p 1 : U U I D > < d 1 p 1 : _ e l e m e n t s > < d 2 : a n y T y p e   z : I d = " i 1 2 3 3 3 "   i : t y p e = " d 1 p 1 : E l e m e n t " > < d 1 p 1 : N a m e > _ S T & a m p ; 3 2 ; C a n d i d a t u r e & a m p ; 3 2 ; v i a & a m p ; 3 2 ; l e & a m p ; 3 2 ; l i e u & a m p ; 3 2 ; d e & a m p ; 3 2 ; f o r m a t i o n _ & a m p ; 4 5 ; & a m p ; 3 2 ; V i a & a m p ; 3 2 ; u n & a m p ; 3 2 ; p a r t e n a r i a t & a m p ; 3 2 ; & a m p ; 2 3 3 ; c o l e & a m p ; 3 2 ; & a m p ; 4 7 ; & a m p ; 3 2 ; e n t r e p r i s e < / d 1 p 1 : N a m e > < d 1 p 1 : O b j e c t T y p e > E l e m e n t < / d 1 p 1 : O b j e c t T y p e > < d 1 p 1 : P a r e n t   z : R e f = " i 1 2 3 2 6 " / > < d 1 p 1 : U U I D > Q m 5 j f K 1 z u q O E < / d 1 p 1 : U U I D > < d 1 p 1 : _ p r o p e r t i e s   z : I d = " i 1 2 3 3 4 "   i : t y p e = " d 1 p 1 : M D M P r o p e r t i e s " > < d 1 p 1 : P a r e n t   z : R e f = " i 1 2 3 3 3 " / > < d 1 p 1 : U U I D > n A y r N m 4 c B V e f < / d 1 p 1 : U U I D > < d 1 p 1 : _ c o n t e x t C o l l e c t i o n s > < d 2 : K e y V a l u e O f a n y T y p e C o m p o n e n t C o l l e c t i o n O f a n y T y p e g W H h t R N j > < d 2 : K e y   z : R e f = " i 3 2 " / > < d 2 : V a l u e   z : I d = " i 1 2 3 3 5 " > < d 1 p 1 : U U I D > d r V G P M K p m 1 w L < / d 1 p 1 : U U I D > < d 1 p 1 : _ e l e m e n t s > < d 2 : a n y T y p e   z : I d = " i 1 2 3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3 3 " / > < d 1 p 1 : U U I D > T p T V W r E p S j Z c < / d 1 p 1 : U U I D > < d 1 p 1 : C o n t a i n e r   z : R e f = " i 1 2 3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3 1 " / > < d 1 p 1 : _ l a b e l s > < d 2 : K e y V a l u e O f s t r i n g a n y T y p e > < d 2 : K e y > L a b e l < / d 2 : K e y > < d 2 : V a l u e   z : I d = " i 1 2 3 3 7 "   i : t y p e = " d 1 p 1 : L a b e l " > < d 1 p 1 : P a r e n t   z : R e f = " i 1 2 3 3 3 " / > < d 1 p 1 : U U I D > U f 3 m 6 Q g 3 g a t C 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 V i a   u n   p a r t e n a r i a t   � c o l e   / 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3 8 "   i : t y p e = " d 1 p 1 : E l e m e n t " > < d 1 p 1 : N a m e > _ S T & a m p ; 3 2 ; C a n d i d a t u r e & a m p ; 3 2 ; v i a & a m p ; 3 2 ; l e & a m p ; 3 2 ; l i e u & a m p ; 3 2 ; d e & a m p ; 3 2 ; f o r m a t i o n _ & a m p ; 4 5 ; & a m p ; 3 2 ; V i a & a m p ; 3 2 ; u n & a m p ; 3 2 ; C F A < / d 1 p 1 : N a m e > < d 1 p 1 : O b j e c t T y p e > E l e m e n t < / d 1 p 1 : O b j e c t T y p e > < d 1 p 1 : P a r e n t   z : R e f = " i 1 2 3 2 6 " / > < d 1 p 1 : U U I D > r u z S 7 l 6 D B Z C Q < / d 1 p 1 : U U I D > < d 1 p 1 : _ p r o p e r t i e s   z : I d = " i 1 2 3 3 9 "   i : t y p e = " d 1 p 1 : M D M P r o p e r t i e s " > < d 1 p 1 : P a r e n t   z : R e f = " i 1 2 3 3 8 " / > < d 1 p 1 : U U I D > B u Z O I i O N b Q 9 X < / d 1 p 1 : U U I D > < d 1 p 1 : _ c o n t e x t C o l l e c t i o n s > < d 2 : K e y V a l u e O f a n y T y p e C o m p o n e n t C o l l e c t i o n O f a n y T y p e g W H h t R N j > < d 2 : K e y   z : R e f = " i 3 2 " / > < d 2 : V a l u e   z : I d = " i 1 2 3 4 0 " > < d 1 p 1 : U U I D > Z l y N M B 8 B K J 6 X < / d 1 p 1 : U U I D > < d 1 p 1 : _ e l e m e n t s > < d 2 : a n y T y p e   z : I d = " i 1 2 3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3 8 " / > < d 1 p 1 : U U I D > S Z 5 g d V 5 O I K T h < / d 1 p 1 : U U I D > < d 1 p 1 : C o n t a i n e r   z : R e f = " i 1 2 3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3 1 " / > < d 1 p 1 : _ l a b e l s > < d 2 : K e y V a l u e O f s t r i n g a n y T y p e > < d 2 : K e y > L a b e l < / d 2 : K e y > < d 2 : V a l u e   z : I d = " i 1 2 3 4 2 "   i : t y p e = " d 1 p 1 : L a b e l " > < d 1 p 1 : P a r e n t   z : R e f = " i 1 2 3 3 8 " / > < d 1 p 1 : U U I D > T 1 s B 6 s J 8 n D b 5 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 V i a   u n   C F A 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4 3 "   i : t y p e = " d 1 p 1 : E l e m e n t " > < d 1 p 1 : N a m e > _ S T & a m p ; 3 2 ; C a n d i d a t u r e & a m p ; 3 2 ; v i a & a m p ; 3 2 ; l e & a m p ; 3 2 ; l i e u & a m p ; 3 2 ; d e & a m p ; 3 2 ; f o r m a t i o n _ R & a m p ; 2 3 3 ; s e a u & a m p ; 3 2 ; & a m p ; 4 7 ; & a m p ; 3 2 ; B o u c h e & a m p ; 4 5 ; & a m p ; 2 2 4 ; & a m p ; 4 5 ; o r e i l l e < / d 1 p 1 : N a m e > < d 1 p 1 : O b j e c t T y p e > E l e m e n t < / d 1 p 1 : O b j e c t T y p e > < d 1 p 1 : P a r e n t   z : R e f = " i 1 2 3 2 6 " / > < d 1 p 1 : U U I D > V 8 1 u p C E H 1 U g V < / d 1 p 1 : U U I D > < d 1 p 1 : _ p r o p e r t i e s   z : I d = " i 1 2 3 4 4 "   i : t y p e = " d 1 p 1 : M D M P r o p e r t i e s " > < d 1 p 1 : P a r e n t   z : R e f = " i 1 2 3 4 3 " / > < d 1 p 1 : U U I D > d U J u Y b t X F J H 7 < / d 1 p 1 : U U I D > < d 1 p 1 : _ c o n t e x t C o l l e c t i o n s > < d 2 : K e y V a l u e O f a n y T y p e C o m p o n e n t C o l l e c t i o n O f a n y T y p e g W H h t R N j > < d 2 : K e y   z : R e f = " i 3 2 " / > < d 2 : V a l u e   z : I d = " i 1 2 3 4 5 " > < d 1 p 1 : U U I D > P 8 w H F L D o I i c 0 < / d 1 p 1 : U U I D > < d 1 p 1 : _ e l e m e n t s > < d 2 : a n y T y p e   z : I d = " i 1 2 3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4 3 " / > < d 1 p 1 : U U I D > C p x 7 h 1 0 B G O g A < / d 1 p 1 : U U I D > < d 1 p 1 : C o n t a i n e r   z : R e f = " i 1 2 3 4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3 1 " / > < d 1 p 1 : _ l a b e l s > < d 2 : K e y V a l u e O f s t r i n g a n y T y p e > < d 2 : K e y > L a b e l < / d 2 : K e y > < d 2 : V a l u e   z : I d = " i 1 2 3 4 7 "   i : t y p e = " d 1 p 1 : L a b e l " > < d 1 p 1 : P a r e n t   z : R e f = " i 1 2 3 4 3 " / > < d 1 p 1 : U U I D > H P W H F 0 f B 3 l l h 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 R � s e a u   /   B o u c h e - � - o r e i l l e 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4 8 "   i : t y p e = " d 1 p 1 : E l e m e n t " > < d 1 p 1 : N a m e > _ S T & a m p ; 3 2 ; C a n d i d a t u r e & a m p ; 3 2 ; v i a & a m p ; 3 2 ; l e & a m p ; 3 2 ; l i e u & a m p ; 3 2 ; d e & a m p ; 3 2 ; f o r m a t i o n _ A u t r e & a m p ; 3 2 ; & a m p ; 4 0 ; p r & a m p ; 2 3 3 ; c i s e r & a m p ; 4 1 ; < / d 1 p 1 : N a m e > < d 1 p 1 : O b j e c t T y p e > E l e m e n t < / d 1 p 1 : O b j e c t T y p e > < d 1 p 1 : P a r e n t   z : R e f = " i 1 2 3 2 6 " / > < d 1 p 1 : U U I D > f f 6 1 i a I 9 H Z z H < / d 1 p 1 : U U I D > < d 1 p 1 : _ p r o p e r t i e s   z : I d = " i 1 2 3 4 9 "   i : t y p e = " d 1 p 1 : M D M P r o p e r t i e s " > < d 1 p 1 : P a r e n t   z : R e f = " i 1 2 3 4 8 " / > < d 1 p 1 : U U I D > v H e J 1 e H R z O L x < / d 1 p 1 : U U I D > < d 1 p 1 : _ c o n t e x t C o l l e c t i o n s > < d 2 : K e y V a l u e O f a n y T y p e C o m p o n e n t C o l l e c t i o n O f a n y T y p e g W H h t R N j > < d 2 : K e y   z : R e f = " i 3 2 " / > < d 2 : V a l u e   z : I d = " i 1 2 3 5 0 " > < d 1 p 1 : U U I D > d 3 p B i v p R 1 W d T < / d 1 p 1 : U U I D > < d 1 p 1 : _ e l e m e n t s > < d 2 : a n y T y p e   z : I d = " i 1 2 3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4 8 " / > < d 1 p 1 : U U I D > r p n Z n C 3 A 1 r U M < / d 1 p 1 : U U I D > < d 1 p 1 : C o n t a i n e r   z : R e f = " i 1 2 3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3 1 " / > < d 1 p 1 : _ l a b e l s > < d 2 : K e y V a l u e O f s t r i n g a n y T y p e > < d 2 : K e y > L a b e l < / d 2 : K e y > < d 2 : V a l u e   z : I d = " i 1 2 3 5 2 "   i : t y p e = " d 1 p 1 : L a b e l " > < d 1 p 1 : P a r e n t   z : R e f = " i 1 2 3 4 8 " / > < d 1 p 1 : U U I D > M N G t Z d s o 0 p 4 J 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  ( p r � c i s e r ) 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3 5 3 "   i : t y p e = " d 1 p 1 : V a r i a b l e " > < d 1 p 1 : N a m e > Q 3 q u i n & a m p ; 3 2 ; & a m p ; 4 5 ; & a m p ; 3 2 ; P a r & a m p ; 3 2 ; q u e l l e & a m p ; 4 0 ; s & a m p ; 4 1 ; & a m p ; 3 2 ; m & a m p ; 2 3 3 ; t h o d e & a m p ; 4 0 ; s & a m p ; 4 1 ; & a m p ; 3 2 ; d e & a m p ; 3 2 ; r e c r u t e m e n t & a m p ; 3 2 ; a v e z & a m p ; 4 5 ; v o u s & a m p ; 3 2 ; t r o u v & a m p ; 2 3 3 ; & a m p ; 3 2 ; v o t r e & a m p ; 3 2 ; & a m p ; 4 0 ; o u & a m p ; 3 2 ; v o s & a m p ; 4 1 ; & a m p ; 3 2 ; a l t e r n a n t & a m p ; 4 0 ; s & a m p ; 4 1 ;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 g k l C r V j 9 e o z 8 < / d 1 p 1 : U U I D > < d 1 p 1 : C o n t a i n e r   z : R e f = " i 3 9 " / > < d 1 p 1 : _ l a b e l s > < d 2 : K e y V a l u e O f s t r i n g a n y T y p e > < d 2 : K e y > L a b e l < / d 2 : K e y > < d 2 : V a l u e   z : I d = " i 1 2 3 5 4 "   i : t y p e = " d 1 p 1 : L a b e l " > < d 1 p 1 : P a r e n t   z : R e f = " i 1 2 3 5 3 " / > < d 1 p 1 : U U I D > Y Z E x g l 9 t y S K P 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 Q 3 q u i n   -   P a r   q u e l l e ( s )   m � t h o d e ( s )   d e   r e c r u t e m e n t   a v e z - v o u s   t r o u v �   v o t r e   ( o u   v o s )   a l t e r n a n t ( s ) 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5 5 "   i : t y p e = " d 1 p 1 : E l e m e n t s " > < d 1 p 1 : P a r e n t   z : R e f = " i 1 2 3 5 3 " / > < d 1 p 1 : U U I D > t b v 9 Y t j N f 0 H I < / d 1 p 1 : U U I D > < d 1 p 1 : _ c o n t e x t C o l l e c t i o n s > < d 2 : K e y V a l u e O f a n y T y p e C o m p o n e n t C o l l e c t i o n O f a n y T y p e g W H h t R N j > < d 2 : K e y   z : R e f = " i 3 2 " / > < d 2 : V a l u e   z : I d = " i 1 2 3 5 6 " > < d 1 p 1 : U U I D > e j l v E m e p b j m k < / d 1 p 1 : U U I D > < d 1 p 1 : _ e l e m e n t s > < d 2 : a n y T y p e   z : I d = " i 1 2 3 5 7 "   i : t y p e = " d 1 p 1 : E l e m e n t " > < d 1 p 1 : N a m e > B a s e < / d 1 p 1 : N a m e > < d 1 p 1 : O b j e c t T y p e > E l e m e n t < / d 1 p 1 : O b j e c t T y p e > < d 1 p 1 : P a r e n t   z : R e f = " i 1 2 3 5 3 " / > < d 1 p 1 : U U I D > g L p u G P o 4 H N h 9 < / d 1 p 1 : U U I D > < d 1 p 1 : _ p r o p e r t i e s   z : I d = " i 1 2 3 5 8 "   i : t y p e = " d 1 p 1 : M D M P r o p e r t i e s " > < d 1 p 1 : P a r e n t   z : R e f = " i 1 2 3 5 7 " / > < d 1 p 1 : U U I D > v k z C O z D 0 l h P E < / d 1 p 1 : U U I D > < d 1 p 1 : _ c o n t e x t C o l l e c t i o n s > < d 2 : K e y V a l u e O f a n y T y p e C o m p o n e n t C o l l e c t i o n O f a n y T y p e g W H h t R N j > < d 2 : K e y   z : R e f = " i 3 2 " / > < d 2 : V a l u e   z : I d = " i 1 2 3 5 9 " > < d 1 p 1 : U U I D > o l a c F n M L m W 7 l < / d 1 p 1 : U U I D > < d 1 p 1 : _ e l e m e n t s > < d 2 : a n y T y p e   z : I d = " i 1 2 3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5 7 " / > < d 1 p 1 : U U I D > o x I Q q M F 3 6 J I 4 < / d 1 p 1 : U U I D > < d 1 p 1 : C o n t a i n e r   z : R e f = " i 1 2 3 5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 f s O 8 o O w A C U J f ? S h e e t 1 ! R 1 2 1 7 C 2 / 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5 5 " / > < d 1 p 1 : _ l a b e l s > < d 2 : K e y V a l u e O f s t r i n g a n y T y p e > < d 2 : K e y > L a b e l < / d 2 : K e y > < d 2 : V a l u e   z : I d = " i 1 2 3 6 1 "   i : t y p e = " d 1 p 1 : L a b e l " > < d 1 p 1 : P a r e n t   z : R e f = " i 1 2 3 5 7 " / > < d 1 p 1 : U U I D > w P m j o Q H X B m G T 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3 6 2 "   i : t y p e = " d 1 p 1 : E l e m e n t " > < d 1 p 1 : N a m e > R e c r u t e m e n t & a m p ; 3 2 ; a v e c & a m p ; 3 2 ; C V < / d 1 p 1 : N a m e > < d 1 p 1 : O b j e c t T y p e > E l e m e n t < / d 1 p 1 : O b j e c t T y p e > < d 1 p 1 : P a r e n t   z : R e f = " i 1 2 3 5 3 " / > < d 1 p 1 : U U I D > s F q 8 a V u Z A i w D < / d 1 p 1 : U U I D > < d 1 p 1 : _ p r o p e r t i e s   z : I d = " i 1 2 3 6 3 "   i : t y p e = " d 1 p 1 : M D M P r o p e r t i e s " > < d 1 p 1 : P a r e n t   z : R e f = " i 1 2 3 6 2 " / > < d 1 p 1 : U U I D > v r e B d j S n z O S n < / d 1 p 1 : U U I D > < d 1 p 1 : _ c o n t e x t C o l l e c t i o n s > < d 2 : K e y V a l u e O f a n y T y p e C o m p o n e n t C o l l e c t i o n O f a n y T y p e g W H h t R N j > < d 2 : K e y   z : R e f = " i 3 2 " / > < d 2 : V a l u e   z : I d = " i 1 2 3 6 4 " > < d 1 p 1 : U U I D > J V 6 p a J l T E R b M < / d 1 p 1 : U U I D > < d 1 p 1 : _ e l e m e n t s > < d 2 : a n y T y p e   z : I d = " i 1 2 3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6 2 " / > < d 1 p 1 : U U I D > I Z 6 D o B b m W I e w < / d 1 p 1 : U U I D > < d 1 p 1 : C o n t a i n e r   z : R e f = " i 1 2 3 6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 f s O 8 o O w A C U J f ? S h e e t 1 ! R 1 2 1 7 C 3 / 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5 5 " / > < d 1 p 1 : _ l a b e l s > < d 2 : K e y V a l u e O f s t r i n g a n y T y p e > < d 2 : K e y > L a b e l < / d 2 : K e y > < d 2 : V a l u e   z : I d = " i 1 2 3 6 6 "   i : t y p e = " d 1 p 1 : L a b e l " > < d 1 p 1 : P a r e n t   z : R e f = " i 1 2 3 6 2 " / > < d 1 p 1 : U U I D > x N w R n j k O A F b A 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 R e c r u t e m e n t   a v e c   C V 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6 7 "   i : t y p e = " d 1 p 1 : E l e m e n t " > < d 1 p 1 : N a m e > S T & a m p ; 3 2 ; P r o c & a m p ; 2 3 3 ; d & a m p ; 2 3 3 ; & a m p ; 3 2 ; n o n & a m p ; 3 2 ; c o n v e n t i o n n e l < / d 1 p 1 : N a m e > < d 1 p 1 : O b j e c t T y p e > E l e m e n t < / d 1 p 1 : O b j e c t T y p e > < d 1 p 1 : P a r e n t   z : R e f = " i 1 2 3 5 3 " / > < d 1 p 1 : U U I D > t G J 3 O 7 L u 5 J F S < / d 1 p 1 : U U I D > < d 1 p 1 : _ p r o p e r t i e s   z : I d = " i 1 2 3 6 8 "   i : t y p e = " d 1 p 1 : M D M P r o p e r t i e s " > < d 1 p 1 : P a r e n t   z : R e f = " i 1 2 3 6 7 " / > < d 1 p 1 : U U I D > L l H P N 1 g l O G Q 8 < / d 1 p 1 : U U I D > < d 1 p 1 : _ c o n t e x t C o l l e c t i o n s > < d 2 : K e y V a l u e O f a n y T y p e C o m p o n e n t C o l l e c t i o n O f a n y T y p e g W H h t R N j > < d 2 : K e y   z : R e f = " i 3 2 " / > < d 2 : V a l u e   z : I d = " i 1 2 3 6 9 " > < d 1 p 1 : U U I D > y X 6 P 3 D b b J e 1 w < / d 1 p 1 : U U I D > < d 1 p 1 : _ e l e m e n t s > < d 2 : a n y T y p e   z : I d = " i 1 2 3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6 7 " / > < d 1 p 1 : U U I D > B z h i B 2 u 8 y S l L < / d 1 p 1 : U U I D > < d 1 p 1 : C o n t a i n e r   z : R e f = " i 1 2 3 6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 f s O 8 o O w A C U J f ? S h e e t 1 ! R 1 2 1 7 C 4 / 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5 5 " / > < d 1 p 1 : _ l a b e l s > < d 2 : K e y V a l u e O f s t r i n g a n y T y p e > < d 2 : K e y > L a b e l < / d 2 : K e y > < d 2 : V a l u e   z : I d = " i 1 2 3 7 1 "   i : t y p e = " d 1 p 1 : L a b e l " > < d 1 p 1 : P a r e n t   z : R e f = " i 1 2 3 6 7 " / > < d 1 p 1 : U U I D > z s F H G s Q A T p b s 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 P r o c � d �   n o n   c o n v e n t i o n n e l 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7 2 "   i : t y p e = " d 1 p 1 : E l e m e n t s " > < d 1 p 1 : P a r e n t   z : R e f = " i 1 2 3 6 7 " / > < d 1 p 1 : U U I D > g P 9 y x r Q C 1 L w U < / d 1 p 1 : U U I D > < d 1 p 1 : _ c o n t e x t C o l l e c t i o n s > < d 2 : K e y V a l u e O f a n y T y p e C o m p o n e n t C o l l e c t i o n O f a n y T y p e g W H h t R N j > < d 2 : K e y   z : R e f = " i 3 2 " / > < d 2 : V a l u e   z : I d = " i 1 2 3 7 3 " > < d 1 p 1 : U U I D > d A 0 A p L G 3 c G J t < / d 1 p 1 : U U I D > < d 1 p 1 : _ e l e m e n t s > < d 2 : a n y T y p e   z : I d = " i 1 2 3 7 4 "   i : t y p e = " d 1 p 1 : E l e m e n t " > < d 1 p 1 : N a m e > _ S T & a m p ; 3 2 ; P r o c & a m p ; 2 3 3 ; d & a m p ; 2 3 3 ; & a m p ; 3 2 ; n o n & a m p ; 3 2 ; c o n v e n t i o n n e l _ & a m p ; 4 5 ; & a m p ; 3 2 ; M i s e & a m p ; 3 2 ; e n & a m p ; 3 2 ; s i t u a t i o n & a m p ; 4 4 ; & a m p ; 3 2 ; s i m u l a t i o n & a m p ; 3 2 ; d e & a m p ; 3 2 ; s i t u a t i o n < / d 1 p 1 : N a m e > < d 1 p 1 : O b j e c t T y p e > E l e m e n t < / d 1 p 1 : O b j e c t T y p e > < d 1 p 1 : P a r e n t   z : R e f = " i 1 2 3 6 7 " / > < d 1 p 1 : U U I D > m A H Q N A i u u W N Z < / d 1 p 1 : U U I D > < d 1 p 1 : _ p r o p e r t i e s   z : I d = " i 1 2 3 7 5 "   i : t y p e = " d 1 p 1 : M D M P r o p e r t i e s " > < d 1 p 1 : P a r e n t   z : R e f = " i 1 2 3 7 4 " / > < d 1 p 1 : U U I D > g t i K 5 d 5 9 T P C x < / d 1 p 1 : U U I D > < d 1 p 1 : _ c o n t e x t C o l l e c t i o n s > < d 2 : K e y V a l u e O f a n y T y p e C o m p o n e n t C o l l e c t i o n O f a n y T y p e g W H h t R N j > < d 2 : K e y   z : R e f = " i 3 2 " / > < d 2 : V a l u e   z : I d = " i 1 2 3 7 6 " > < d 1 p 1 : U U I D > M k W x C S u f K h n 1 < / d 1 p 1 : U U I D > < d 1 p 1 : _ e l e m e n t s > < d 2 : a n y T y p e   z : I d = " i 1 2 3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7 4 " / > < d 1 p 1 : U U I D > b Y 6 5 U e F x v E V p < / d 1 p 1 : U U I D > < d 1 p 1 : C o n t a i n e r   z : R e f = " i 1 2 3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7 8 "   i : t y p e = " d 1 p 1 : L a b e l " > < d 1 p 1 : P a r e n t   z : R e f = " i 1 2 3 7 4 " / > < d 1 p 1 : U U I D > m e v x u 1 c M x b r s 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 M i s e   e n   s i t u a t i o n ,   s i m u l a t i o n   d e   s i t u a t i o n 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7 9 "   i : t y p e = " d 1 p 1 : E l e m e n t " > < d 1 p 1 : N a m e > _ S T & a m p ; 3 2 ; P r o c & a m p ; 2 3 3 ; d & a m p ; 2 3 3 ; & a m p ; 3 2 ; n o n & a m p ; 3 2 ; c o n v e n t i o n n e l _ & a m p ; 4 5 ; & a m p ; 3 2 ; E v a l u a t i o n & a m p ; 4 4 ; & a m p ; 3 2 ; t e s t & a m p ; 3 2 ; d & a m p ; 8 2 1 7 ; a p t i t u d e & a m p ; 4 4 ; & a m p ; 3 2 ; t e s t & a m p ; 3 2 ; d e & a m p ; 3 2 ; p e r s o n n a l i t & a m p ; 2 3 3 ; < / d 1 p 1 : N a m e > < d 1 p 1 : O b j e c t T y p e > E l e m e n t < / d 1 p 1 : O b j e c t T y p e > < d 1 p 1 : P a r e n t   z : R e f = " i 1 2 3 6 7 " / > < d 1 p 1 : U U I D > V J 9 M 3 z s f b 8 i J < / d 1 p 1 : U U I D > < d 1 p 1 : _ p r o p e r t i e s   z : I d = " i 1 2 3 8 0 "   i : t y p e = " d 1 p 1 : M D M P r o p e r t i e s " > < d 1 p 1 : P a r e n t   z : R e f = " i 1 2 3 7 9 " / > < d 1 p 1 : U U I D > R l F j h O i v h c p 3 < / d 1 p 1 : U U I D > < d 1 p 1 : _ c o n t e x t C o l l e c t i o n s > < d 2 : K e y V a l u e O f a n y T y p e C o m p o n e n t C o l l e c t i o n O f a n y T y p e g W H h t R N j > < d 2 : K e y   z : R e f = " i 3 2 " / > < d 2 : V a l u e   z : I d = " i 1 2 3 8 1 " > < d 1 p 1 : U U I D > H 1 V M 7 X 3 y R R L K < / d 1 p 1 : U U I D > < d 1 p 1 : _ e l e m e n t s > < d 2 : a n y T y p e   z : I d = " i 1 2 3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7 9 " / > < d 1 p 1 : U U I D > e M Q 7 N F r v i A f j < / d 1 p 1 : U U I D > < d 1 p 1 : C o n t a i n e r   z : R e f = " i 1 2 3 8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8 3 "   i : t y p e = " d 1 p 1 : L a b e l " > < d 1 p 1 : P a r e n t   z : R e f = " i 1 2 3 7 9 " / > < d 1 p 1 : U U I D > Q h m V 0 I c i 1 x b p 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 E v a l u a t i o n ,   t e s t   d  a p t i t u d e ,   t e s t   d e   p e r s o n n a l i t � 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8 4 "   i : t y p e = " d 1 p 1 : E l e m e n t " > < d 1 p 1 : N a m e > _ S T & a m p ; 3 2 ; P r o c & a m p ; 2 3 3 ; d & a m p ; 2 3 3 ; & a m p ; 3 2 ; n o n & a m p ; 3 2 ; c o n v e n t i o n n e l _ & a m p ; 4 5 ; & a m p ; 3 2 ; E n t r e t i e n & a m p ; 3 2 ; c o l l e c t i f < / d 1 p 1 : N a m e > < d 1 p 1 : O b j e c t T y p e > E l e m e n t < / d 1 p 1 : O b j e c t T y p e > < d 1 p 1 : P a r e n t   z : R e f = " i 1 2 3 6 7 " / > < d 1 p 1 : U U I D > H c o A J n W 1 2 s L 6 < / d 1 p 1 : U U I D > < d 1 p 1 : _ p r o p e r t i e s   z : I d = " i 1 2 3 8 5 "   i : t y p e = " d 1 p 1 : M D M P r o p e r t i e s " > < d 1 p 1 : P a r e n t   z : R e f = " i 1 2 3 8 4 " / > < d 1 p 1 : U U I D > Z N 2 4 m c J O d U C j < / d 1 p 1 : U U I D > < d 1 p 1 : _ c o n t e x t C o l l e c t i o n s > < d 2 : K e y V a l u e O f a n y T y p e C o m p o n e n t C o l l e c t i o n O f a n y T y p e g W H h t R N j > < d 2 : K e y   z : R e f = " i 3 2 " / > < d 2 : V a l u e   z : I d = " i 1 2 3 8 6 " > < d 1 p 1 : U U I D > E 4 F 6 W C j 9 N F v 9 < / d 1 p 1 : U U I D > < d 1 p 1 : _ e l e m e n t s > < d 2 : a n y T y p e   z : I d = " i 1 2 3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8 4 " / > < d 1 p 1 : U U I D > z u H E n H U o Z l 6 i < / d 1 p 1 : U U I D > < d 1 p 1 : C o n t a i n e r   z : R e f = " i 1 2 3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8 8 "   i : t y p e = " d 1 p 1 : L a b e l " > < d 1 p 1 : P a r e n t   z : R e f = " i 1 2 3 8 4 " / > < d 1 p 1 : U U I D > l 3 o o 5 U S 2 A U L 7 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 E n t r e t i e n   c o l l e c t i f 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8 9 "   i : t y p e = " d 1 p 1 : E l e m e n t " > < d 1 p 1 : N a m e > _ S T & a m p ; 3 2 ; P r o c & a m p ; 2 3 3 ; d & a m p ; 2 3 3 ; & a m p ; 3 2 ; n o n & a m p ; 3 2 ; c o n v e n t i o n n e l _ R e c r u t e m e n t & a m p ; 3 2 ; s a n s & a m p ; 3 2 ; C V < / d 1 p 1 : N a m e > < d 1 p 1 : O b j e c t T y p e > E l e m e n t < / d 1 p 1 : O b j e c t T y p e > < d 1 p 1 : P a r e n t   z : R e f = " i 1 2 3 6 7 " / > < d 1 p 1 : U U I D > C b i 5 o z B Z 1 F j A < / d 1 p 1 : U U I D > < d 1 p 1 : _ p r o p e r t i e s   z : I d = " i 1 2 3 9 0 "   i : t y p e = " d 1 p 1 : M D M P r o p e r t i e s " > < d 1 p 1 : P a r e n t   z : R e f = " i 1 2 3 8 9 " / > < d 1 p 1 : U U I D > f V 3 N 1 h E L h q l k < / d 1 p 1 : U U I D > < d 1 p 1 : _ c o n t e x t C o l l e c t i o n s > < d 2 : K e y V a l u e O f a n y T y p e C o m p o n e n t C o l l e c t i o n O f a n y T y p e g W H h t R N j > < d 2 : K e y   z : R e f = " i 3 2 " / > < d 2 : V a l u e   z : I d = " i 1 2 3 9 1 " > < d 1 p 1 : U U I D > L p Z c 5 E C s c l e G < / d 1 p 1 : U U I D > < d 1 p 1 : _ e l e m e n t s > < d 2 : a n y T y p e   z : I d = " i 1 2 3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8 9 " / > < d 1 p 1 : U U I D > s V V I t 9 r N O U v p < / d 1 p 1 : U U I D > < d 1 p 1 : C o n t a i n e r   z : R e f = " i 1 2 3 9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9 3 "   i : t y p e = " d 1 p 1 : L a b e l " > < d 1 p 1 : P a r e n t   z : R e f = " i 1 2 3 8 9 " / > < d 1 p 1 : U U I D > Z o V Z E V J 4 L H 0 R 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 R e c r u t e m e n t   s a n s   C V 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9 4 "   i : t y p e = " d 1 p 1 : E l e m e n t " > < d 1 p 1 : N a m e > _ S T & a m p ; 3 2 ; P r o c & a m p ; 2 3 3 ; d & a m p ; 2 3 3 ; & a m p ; 3 2 ; n o n & a m p ; 3 2 ; c o n v e n t i o n n e l _ C a b i n e t & a m p ; 3 2 ; d e & a m p ; 3 2 ; r e c r u t e m e n t < / d 1 p 1 : N a m e > < d 1 p 1 : O b j e c t T y p e > E l e m e n t < / d 1 p 1 : O b j e c t T y p e > < d 1 p 1 : P a r e n t   z : R e f = " i 1 2 3 6 7 " / > < d 1 p 1 : U U I D > a 6 o c d t Y z C w L Z < / d 1 p 1 : U U I D > < d 1 p 1 : _ p r o p e r t i e s   z : I d = " i 1 2 3 9 5 "   i : t y p e = " d 1 p 1 : M D M P r o p e r t i e s " > < d 1 p 1 : P a r e n t   z : R e f = " i 1 2 3 9 4 " / > < d 1 p 1 : U U I D > A l I G f v x s l I P g < / d 1 p 1 : U U I D > < d 1 p 1 : _ c o n t e x t C o l l e c t i o n s > < d 2 : K e y V a l u e O f a n y T y p e C o m p o n e n t C o l l e c t i o n O f a n y T y p e g W H h t R N j > < d 2 : K e y   z : R e f = " i 3 2 " / > < d 2 : V a l u e   z : I d = " i 1 2 3 9 6 " > < d 1 p 1 : U U I D > N 1 1 p a S f L v A q f < / d 1 p 1 : U U I D > < d 1 p 1 : _ e l e m e n t s > < d 2 : a n y T y p e   z : I d = " i 1 2 3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9 4 " / > < d 1 p 1 : U U I D > u E x N t R W P v a h Y < / d 1 p 1 : U U I D > < d 1 p 1 : C o n t a i n e r   z : R e f = " i 1 2 3 9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9 8 "   i : t y p e = " d 1 p 1 : L a b e l " > < d 1 p 1 : P a r e n t   z : R e f = " i 1 2 3 9 4 " / > < d 1 p 1 : U U I D > W l O u N p E F J 6 L B 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 C a b i n e t 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9 9 "   i : t y p e = " d 1 p 1 : E l e m e n t " > < d 1 p 1 : N a m e > _ S T & a m p ; 3 2 ; P r o c & a m p ; 2 3 3 ; d & a m p ; 2 3 3 ; & a m p ; 3 2 ; n o n & a m p ; 3 2 ; c o n v e n t i o n n e l _ S a l o n & a m p ; 3 2 ; s p & a m p ; 2 3 3 ; c i a l i s & a m p ; 2 3 3 ; < / d 1 p 1 : N a m e > < d 1 p 1 : O b j e c t T y p e > E l e m e n t < / d 1 p 1 : O b j e c t T y p e > < d 1 p 1 : P a r e n t   z : R e f = " i 1 2 3 6 7 " / > < d 1 p 1 : U U I D > N P Y J 7 O Y S V t e W < / d 1 p 1 : U U I D > < d 1 p 1 : _ p r o p e r t i e s   z : I d = " i 1 2 4 0 0 "   i : t y p e = " d 1 p 1 : M D M P r o p e r t i e s " > < d 1 p 1 : P a r e n t   z : R e f = " i 1 2 3 9 9 " / > < d 1 p 1 : U U I D > g f z v J h e m B 7 L Y < / d 1 p 1 : U U I D > < d 1 p 1 : _ c o n t e x t C o l l e c t i o n s > < d 2 : K e y V a l u e O f a n y T y p e C o m p o n e n t C o l l e c t i o n O f a n y T y p e g W H h t R N j > < d 2 : K e y   z : R e f = " i 3 2 " / > < d 2 : V a l u e   z : I d = " i 1 2 4 0 1 " > < d 1 p 1 : U U I D > M E h U 7 o C W A d 7 F < / d 1 p 1 : U U I D > < d 1 p 1 : _ e l e m e n t s > < d 2 : a n y T y p e   z : I d = " i 1 2 4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9 9 " / > < d 1 p 1 : U U I D > o u Y h e B 0 i K r r Q < / d 1 p 1 : U U I D > < d 1 p 1 : C o n t a i n e r   z : R e f = " i 1 2 4 0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4 0 3 "   i : t y p e = " d 1 p 1 : L a b e l " > < d 1 p 1 : P a r e n t   z : R e f = " i 1 2 3 9 9 " / > < d 1 p 1 : U U I D > u W O h m X K L l a Z T 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 S a l o n   s p � c i a l i s � 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0 4 "   i : t y p e = " d 1 p 1 : E l e m e n t " > < d 1 p 1 : N a m e > _ S T & a m p ; 3 2 ; P r o c & a m p ; 2 3 3 ; d & a m p ; 2 3 3 ; & a m p ; 3 2 ; n o n & a m p ; 3 2 ; c o n v e n t i o n n e l _ A u t r e s & a m p ; 3 2 ; & a m p ; 4 4 ; & a m p ; 3 2 ; p r & a m p ; 2 3 3 ; c i s e z < / d 1 p 1 : N a m e > < d 1 p 1 : O b j e c t T y p e > E l e m e n t < / d 1 p 1 : O b j e c t T y p e > < d 1 p 1 : P a r e n t   z : R e f = " i 1 2 3 6 7 " / > < d 1 p 1 : U U I D > J A r x 8 x J 5 L 1 S i < / d 1 p 1 : U U I D > < d 1 p 1 : _ p r o p e r t i e s   z : I d = " i 1 2 4 0 5 "   i : t y p e = " d 1 p 1 : M D M P r o p e r t i e s " > < d 1 p 1 : P a r e n t   z : R e f = " i 1 2 4 0 4 " / > < d 1 p 1 : U U I D > q 1 K H X h u d A R o C < / d 1 p 1 : U U I D > < d 1 p 1 : _ c o n t e x t C o l l e c t i o n s > < d 2 : K e y V a l u e O f a n y T y p e C o m p o n e n t C o l l e c t i o n O f a n y T y p e g W H h t R N j > < d 2 : K e y   z : R e f = " i 3 2 " / > < d 2 : V a l u e   z : I d = " i 1 2 4 0 6 " > < d 1 p 1 : U U I D > i J x i n u J l r Q 9 I < / d 1 p 1 : U U I D > < d 1 p 1 : _ e l e m e n t s > < d 2 : a n y T y p e   z : I d = " i 1 2 4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0 4 " / > < d 1 p 1 : U U I D > i G 1 f z D 7 T P e L Q < / d 1 p 1 : U U I D > < d 1 p 1 : C o n t a i n e r   z : R e f = " i 1 2 4 0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4 0 8 "   i : t y p e = " d 1 p 1 : L a b e l " > < d 1 p 1 : P a r e n t   z : R e f = " i 1 2 4 0 4 " / > < d 1 p 1 : U U I D > x P X N T C 4 5 c 0 r o 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  , 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4 0 9 "   i : t y p e = " d 1 p 1 : V a r i a b l e " > < d 1 p 1 : N a m e > Q 4 & a m p ; 3 2 ; & a m p ; 4 5 ; & a m p ; 3 2 ; L e & a m p ; 3 2 ; r e c o u r s & a m p ; 3 2 ; & a m p ; 2 2 4 ; & a m p ; 3 2 ; d e s & a m p ; 3 2 ; p e r s o n n e s & a m p ; 3 2 ; e n & a m p ; 3 2 ; a l t e r n a n c e & a m p ; 3 2 ; r e m p l a c e & a m p ; 4 5 ; t & a m p ; 4 5 ; i l & a m p ; 4 4 ; & a m p ; 3 2 ; d a n s & a m p ; 3 2 ; c e r t a i n s & a m p ; 3 2 ; c a s & a m p ; 4 4 ; & a m p ; 3 2 ; l e & a m p ; 3 2 ; r e c o u r s & a m p ; 3 2 ; & a m p ; 2 2 4 ; & a m p ; 3 2 ; d & a m p ; 8 2 1 7 ; a u t r e s & a m p ; 3 2 ; t y p e s & a m p ; 3 2 ; d e & a m p ; 3 2 ; c o n t r a t s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 v D i M M 2 W c y 9 0 3 < / d 1 p 1 : U U I D > < d 1 p 1 : C o n t a i n e r   z : R e f = " i 3 9 " / > < d 1 p 1 : _ l a b e l s > < d 2 : K e y V a l u e O f s t r i n g a n y T y p e > < d 2 : K e y > L a b e l < / d 2 : K e y > < d 2 : V a l u e   z : I d = " i 1 2 4 1 0 "   i : t y p e = " d 1 p 1 : L a b e l " > < d 1 p 1 : P a r e n t   z : R e f = " i 1 2 4 0 9 " / > < d 1 p 1 : U U I D > m I 3 J u 7 M 2 x u 1 C 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 Q 4   -   L e   r e c o u r s   �   d e s   p e r s o n n e s   e n   a l t e r n a n c e   r e m p l a c e - t - i l ,   d a n s   c e r t a i n s   c a s ,   l e   r e c o u r s   �   d  a u t r e s   t y p e s   d e   c o n t r a t s 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1 1 "   i : t y p e = " d 1 p 1 : E l e m e n t s " > < d 1 p 1 : P a r e n t   z : R e f = " i 1 2 4 0 9 " / > < d 1 p 1 : U U I D > Q K V v v l 1 R v j w 1 < / d 1 p 1 : U U I D > < d 1 p 1 : _ c o n t e x t C o l l e c t i o n s > < d 2 : K e y V a l u e O f a n y T y p e C o m p o n e n t C o l l e c t i o n O f a n y T y p e g W H h t R N j > < d 2 : K e y   z : R e f = " i 3 2 " / > < d 2 : V a l u e   z : I d = " i 1 2 4 1 2 " > < d 1 p 1 : U U I D > b m s M H i J U J 5 w 8 < / d 1 p 1 : U U I D > < d 1 p 1 : _ e l e m e n t s > < d 2 : a n y T y p e   z : I d = " i 1 2 4 1 3 "   i : t y p e = " d 1 p 1 : E l e m e n t " > < d 1 p 1 : N a m e > B a s e < / d 1 p 1 : N a m e > < d 1 p 1 : O b j e c t T y p e > E l e m e n t < / d 1 p 1 : O b j e c t T y p e > < d 1 p 1 : P a r e n t   z : R e f = " i 1 2 4 0 9 " / > < d 1 p 1 : U U I D > W 9 3 u p T M 5 m S A m < / d 1 p 1 : U U I D > < d 1 p 1 : _ p r o p e r t i e s   z : I d = " i 1 2 4 1 4 "   i : t y p e = " d 1 p 1 : M D M P r o p e r t i e s " > < d 1 p 1 : P a r e n t   z : R e f = " i 1 2 4 1 3 " / > < d 1 p 1 : U U I D > z V 7 P 1 Q P m i o W d < / d 1 p 1 : U U I D > < d 1 p 1 : _ c o n t e x t C o l l e c t i o n s > < d 2 : K e y V a l u e O f a n y T y p e C o m p o n e n t C o l l e c t i o n O f a n y T y p e g W H h t R N j > < d 2 : K e y   z : R e f = " i 3 2 " / > < d 2 : V a l u e   z : I d = " i 1 2 4 1 5 " > < d 1 p 1 : U U I D > W J r Y Z L P w B y u 4 < / d 1 p 1 : U U I D > < d 1 p 1 : _ e l e m e n t s > < d 2 : a n y T y p e   z : I d = " i 1 2 4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1 3 " / > < d 1 p 1 : U U I D > j l 8 y Z N o R r e D 3 < / d 1 p 1 : U U I D > < d 1 p 1 : C o n t a i n e r   z : R e f = " i 1 2 4 1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 Y G L 2 h r 6 r m V j J ? S h e e t 1 ! R 1 3 5 2 C 2 / 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1 " / > < d 1 p 1 : _ l a b e l s > < d 2 : K e y V a l u e O f s t r i n g a n y T y p e > < d 2 : K e y > L a b e l < / d 2 : K e y > < d 2 : V a l u e   z : I d = " i 1 2 4 1 7 "   i : t y p e = " d 1 p 1 : L a b e l " > < d 1 p 1 : P a r e n t   z : R e f = " i 1 2 4 1 3 " / > < d 1 p 1 : U U I D > C c N d i 6 a O m G f X 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4 1 8 "   i : t y p e = " d 1 p 1 : E l e m e n t " > < d 1 p 1 : N a m e > S T & a m p ; 3 2 ; O u i < / d 1 p 1 : N a m e > < d 1 p 1 : O b j e c t T y p e > E l e m e n t < / d 1 p 1 : O b j e c t T y p e > < d 1 p 1 : P a r e n t   z : R e f = " i 1 2 4 0 9 " / > < d 1 p 1 : U U I D > N o 8 G r G M a G u C Z < / d 1 p 1 : U U I D > < d 1 p 1 : _ p r o p e r t i e s   z : I d = " i 1 2 4 1 9 "   i : t y p e = " d 1 p 1 : M D M P r o p e r t i e s " > < d 1 p 1 : P a r e n t   z : R e f = " i 1 2 4 1 8 " / > < d 1 p 1 : U U I D > U N b 7 J 2 R M F u z P < / d 1 p 1 : U U I D > < d 1 p 1 : _ c o n t e x t C o l l e c t i o n s > < d 2 : K e y V a l u e O f a n y T y p e C o m p o n e n t C o l l e c t i o n O f a n y T y p e g W H h t R N j > < d 2 : K e y   z : R e f = " i 3 2 " / > < d 2 : V a l u e   z : I d = " i 1 2 4 2 0 " > < d 1 p 1 : U U I D > u 1 a B 6 F T b 1 D O s < / d 1 p 1 : U U I D > < d 1 p 1 : _ e l e m e n t s > < d 2 : a n y T y p e   z : I d = " i 1 2 4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1 8 " / > < d 1 p 1 : U U I D > g a l R Q l q s 1 z 7 x < / d 1 p 1 : U U I D > < d 1 p 1 : C o n t a i n e r   z : R e f = " i 1 2 4 1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 Y G L 2 h r 6 r m V j J ? S h e e t 1 ! R 1 3 5 2 C 3 / 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1 " / > < d 1 p 1 : _ l a b e l s > < d 2 : K e y V a l u e O f s t r i n g a n y T y p e > < d 2 : K e y > L a b e l < / d 2 : K e y > < d 2 : V a l u e   z : I d = " i 1 2 4 2 2 "   i : t y p e = " d 1 p 1 : L a b e l " > < d 1 p 1 : P a r e n t   z : R e f = " i 1 2 4 1 8 " / > < d 1 p 1 : U U I D > K I F 5 m U y 7 j k j Y 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4 2 3 "   i : t y p e = " d 1 p 1 : E l e m e n t " > < d 1 p 1 : N a m e > S S T & a m p ; 3 2 ; C o n t r a t s & a m p ; 3 2 ; h o r s & a m p ; 3 2 ; C D I < / d 1 p 1 : N a m e > < d 1 p 1 : O b j e c t T y p e > E l e m e n t < / d 1 p 1 : O b j e c t T y p e > < d 1 p 1 : P a r e n t   z : R e f = " i 1 2 4 0 9 " / > < d 1 p 1 : U U I D > h 0 y N g 6 r d U 1 B v < / d 1 p 1 : U U I D > < d 1 p 1 : _ p r o p e r t i e s   z : I d = " i 1 2 4 2 4 "   i : t y p e = " d 1 p 1 : M D M P r o p e r t i e s " > < d 1 p 1 : P a r e n t   z : R e f = " i 1 2 4 2 3 " / > < d 1 p 1 : U U I D > e M c v U n x 4 f F 6 g < / d 1 p 1 : U U I D > < d 1 p 1 : _ c o n t e x t C o l l e c t i o n s > < d 2 : K e y V a l u e O f a n y T y p e C o m p o n e n t C o l l e c t i o n O f a n y T y p e g W H h t R N j > < d 2 : K e y   z : R e f = " i 3 2 " / > < d 2 : V a l u e   z : I d = " i 1 2 4 2 5 " > < d 1 p 1 : U U I D > A M a M e 5 1 R X 3 M K < / d 1 p 1 : U U I D > < d 1 p 1 : _ e l e m e n t s > < d 2 : a n y T y p e   z : I d = " i 1 2 4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2 3 " / > < d 1 p 1 : U U I D > L i 7 P V i U b o c 3 2 < / d 1 p 1 : U U I D > < d 1 p 1 : C o n t a i n e r   z : R e f = " i 1 2 4 2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 Y G L 2 h r 6 r m V j J ? S h e e t 1 ! R 1 3 5 2 C 4 / 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1 " / > < d 1 p 1 : _ l a b e l s > < d 2 : K e y V a l u e O f s t r i n g a n y T y p e > < d 2 : K e y > L a b e l < / d 2 : K e y > < d 2 : V a l u e   z : I d = " i 1 2 4 2 7 "   i : t y p e = " d 1 p 1 : L a b e l " > < d 1 p 1 : P a r e n t   z : R e f = " i 1 2 4 2 3 " / > < d 1 p 1 : U U I D > O G 4 6 X v Y x Z 0 W e 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 S S T   C o n t r a t s   h o r s   C D I 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2 8 "   i : t y p e = " d 1 p 1 : E l e m e n t s " > < d 1 p 1 : P a r e n t   z : R e f = " i 1 2 4 2 3 " / > < d 1 p 1 : U U I D > O A 6 e D H W F 3 o Y H < / d 1 p 1 : U U I D > < d 1 p 1 : _ c o n t e x t C o l l e c t i o n s > < d 2 : K e y V a l u e O f a n y T y p e C o m p o n e n t C o l l e c t i o n O f a n y T y p e g W H h t R N j > < d 2 : K e y   z : R e f = " i 3 2 " / > < d 2 : V a l u e   z : I d = " i 1 2 4 2 9 " > < d 1 p 1 : U U I D > i m w R 1 d m M J Z 6 K < / d 1 p 1 : U U I D > < d 1 p 1 : _ e l e m e n t s > < d 2 : a n y T y p e   z : I d = " i 1 2 4 3 0 "   i : t y p e = " d 1 p 1 : E l e m e n t " > < d 1 p 1 : N a m e > _ S S T & a m p ; 3 2 ; C o n t r a t s & a m p ; 3 2 ; h o r s & a m p ; 3 2 ; C D I _ S t a g e s < / d 1 p 1 : N a m e > < d 1 p 1 : O b j e c t T y p e > E l e m e n t < / d 1 p 1 : O b j e c t T y p e > < d 1 p 1 : P a r e n t   z : R e f = " i 1 2 4 2 3 " / > < d 1 p 1 : U U I D > R L S d 9 F G r 9 S i w < / d 1 p 1 : U U I D > < d 1 p 1 : _ p r o p e r t i e s   z : I d = " i 1 2 4 3 1 "   i : t y p e = " d 1 p 1 : M D M P r o p e r t i e s " > < d 1 p 1 : P a r e n t   z : R e f = " i 1 2 4 3 0 " / > < d 1 p 1 : U U I D > u q b o h Y 1 w o Z T Z < / d 1 p 1 : U U I D > < d 1 p 1 : _ c o n t e x t C o l l e c t i o n s > < d 2 : K e y V a l u e O f a n y T y p e C o m p o n e n t C o l l e c t i o n O f a n y T y p e g W H h t R N j > < d 2 : K e y   z : R e f = " i 3 2 " / > < d 2 : V a l u e   z : I d = " i 1 2 4 3 2 " > < d 1 p 1 : U U I D > h M Z 8 R t J 1 o b q 3 < / d 1 p 1 : U U I D > < d 1 p 1 : _ e l e m e n t s > < d 2 : a n y T y p e   z : I d = " i 1 2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3 0 " / > < d 1 p 1 : U U I D > D T N H r K z J 6 I B n < / d 1 p 1 : U U I D > < d 1 p 1 : C o n t a i n e r   z : R e f = " i 1 2 4 3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2 8 " / > < d 1 p 1 : _ l a b e l s > < d 2 : K e y V a l u e O f s t r i n g a n y T y p e > < d 2 : K e y > L a b e l < / d 2 : K e y > < d 2 : V a l u e   z : I d = " i 1 2 4 3 4 "   i : t y p e = " d 1 p 1 : L a b e l " > < d 1 p 1 : P a r e n t   z : R e f = " i 1 2 4 3 0 " / > < d 1 p 1 : U U I D > N 2 c j V M 2 X D A n S 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 S t a g e s 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3 5 "   i : t y p e = " d 1 p 1 : E l e m e n t " > < d 1 p 1 : N a m e > _ S S T & a m p ; 3 2 ; C o n t r a t s & a m p ; 3 2 ; h o r s & a m p ; 3 2 ; C D I _ C o n t r a t s & a m p ; 3 2 ; & a m p ; 2 2 4 ; & a m p ; 3 2 ; d u r & a m p ; 2 3 3 ; e & a m p ; 3 2 ; d & a m p ; 2 3 3 ; t e r m i n & a m p ; 2 3 3 ; e < / d 1 p 1 : N a m e > < d 1 p 1 : O b j e c t T y p e > E l e m e n t < / d 1 p 1 : O b j e c t T y p e > < d 1 p 1 : P a r e n t   z : R e f = " i 1 2 4 2 3 " / > < d 1 p 1 : U U I D > e X S O 7 J g 2 i C 4 I < / d 1 p 1 : U U I D > < d 1 p 1 : _ p r o p e r t i e s   z : I d = " i 1 2 4 3 6 "   i : t y p e = " d 1 p 1 : M D M P r o p e r t i e s " > < d 1 p 1 : P a r e n t   z : R e f = " i 1 2 4 3 5 " / > < d 1 p 1 : U U I D > D e T K f i n D y E D O < / d 1 p 1 : U U I D > < d 1 p 1 : _ c o n t e x t C o l l e c t i o n s > < d 2 : K e y V a l u e O f a n y T y p e C o m p o n e n t C o l l e c t i o n O f a n y T y p e g W H h t R N j > < d 2 : K e y   z : R e f = " i 3 2 " / > < d 2 : V a l u e   z : I d = " i 1 2 4 3 7 " > < d 1 p 1 : U U I D > E C R Z j Z 7 A e N 4 5 < / d 1 p 1 : U U I D > < d 1 p 1 : _ e l e m e n t s > < d 2 : a n y T y p e   z : I d = " i 1 2 4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3 5 " / > < d 1 p 1 : U U I D > t J i K L i z G Z Q a G < / d 1 p 1 : U U I D > < d 1 p 1 : C o n t a i n e r   z : R e f = " i 1 2 4 3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 Y G L 2 h r 6 r m V j J ? S h e e t 1 ! R 1 3 5 2 C 6 / 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2 8 " / > < d 1 p 1 : _ l a b e l s > < d 2 : K e y V a l u e O f s t r i n g a n y T y p e > < d 2 : K e y > L a b e l < / d 2 : K e y > < d 2 : V a l u e   z : I d = " i 1 2 4 3 9 "   i : t y p e = " d 1 p 1 : L a b e l " > < d 1 p 1 : P a r e n t   z : R e f = " i 1 2 4 3 5 " / > < d 1 p 1 : U U I D > W 5 3 f 4 z W B Z E U z 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 C o n t r a t s   �   d u r � e   d � t e r m i n � e 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4 0 "   i : t y p e = " d 1 p 1 : E l e m e n t " > < d 1 p 1 : N a m e > _ S S T & a m p ; 3 2 ; C o n t r a t s & a m p ; 3 2 ; h o r s & a m p ; 3 2 ; C D I _ M i s s i o n s & a m p ; 3 2 ; d & a m p ; 8 2 1 7 ; i n t & a m p ; 2 3 3 ; r i m < / d 1 p 1 : N a m e > < d 1 p 1 : O b j e c t T y p e > E l e m e n t < / d 1 p 1 : O b j e c t T y p e > < d 1 p 1 : P a r e n t   z : R e f = " i 1 2 4 2 3 " / > < d 1 p 1 : U U I D > r S B n J W F X 2 q a 1 < / d 1 p 1 : U U I D > < d 1 p 1 : _ p r o p e r t i e s   z : I d = " i 1 2 4 4 1 "   i : t y p e = " d 1 p 1 : M D M P r o p e r t i e s " > < d 1 p 1 : P a r e n t   z : R e f = " i 1 2 4 4 0 " / > < d 1 p 1 : U U I D > E z 9 F 5 k g d A q n q < / d 1 p 1 : U U I D > < d 1 p 1 : _ c o n t e x t C o l l e c t i o n s > < d 2 : K e y V a l u e O f a n y T y p e C o m p o n e n t C o l l e c t i o n O f a n y T y p e g W H h t R N j > < d 2 : K e y   z : R e f = " i 3 2 " / > < d 2 : V a l u e   z : I d = " i 1 2 4 4 2 " > < d 1 p 1 : U U I D > Z z H 4 1 l Q W X L n x < / d 1 p 1 : U U I D > < d 1 p 1 : _ e l e m e n t s > < d 2 : a n y T y p e   z : I d = " i 1 2 4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4 0 " / > < d 1 p 1 : U U I D > Y M t C T E m V 1 n L a < / d 1 p 1 : U U I D > < d 1 p 1 : C o n t a i n e r   z : R e f = " i 1 2 4 4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2 8 " / > < d 1 p 1 : _ l a b e l s > < d 2 : K e y V a l u e O f s t r i n g a n y T y p e > < d 2 : K e y > L a b e l < / d 2 : K e y > < d 2 : V a l u e   z : I d = " i 1 2 4 4 4 "   i : t y p e = " d 1 p 1 : L a b e l " > < d 1 p 1 : P a r e n t   z : R e f = " i 1 2 4 4 0 " / > < d 1 p 1 : U U I D > T U 1 I I h D N u p n O 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 M i s s i o n s   d  i n t � r i m 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4 5 "   i : t y p e = " d 1 p 1 : E l e m e n t " > < d 1 p 1 : N a m e > _ S S T & a m p ; 3 2 ; C o n t r a t s & a m p ; 3 2 ; h o r s & a m p ; 3 2 ; C D I _ C o n t r a t s & a m p ; 3 2 ; & a m p ; 2 2 4 ; & a m p ; 3 2 ; d u r & a m p ; 2 3 3 ; e & a m p ; 3 2 ; i n d & a m p ; 2 3 3 ; t e r m i n & a m p ; 2 3 3 ; e < / d 1 p 1 : N a m e > < d 1 p 1 : O b j e c t T y p e > E l e m e n t < / d 1 p 1 : O b j e c t T y p e > < d 1 p 1 : P a r e n t   z : R e f = " i 1 2 4 2 3 " / > < d 1 p 1 : U U I D > y t 3 C q F Q s s L o T < / d 1 p 1 : U U I D > < d 1 p 1 : _ p r o p e r t i e s   z : I d = " i 1 2 4 4 6 "   i : t y p e = " d 1 p 1 : M D M P r o p e r t i e s " > < d 1 p 1 : P a r e n t   z : R e f = " i 1 2 4 4 5 " / > < d 1 p 1 : U U I D > l d 6 l w S O w G L L M < / d 1 p 1 : U U I D > < d 1 p 1 : _ c o n t e x t C o l l e c t i o n s > < d 2 : K e y V a l u e O f a n y T y p e C o m p o n e n t C o l l e c t i o n O f a n y T y p e g W H h t R N j > < d 2 : K e y   z : R e f = " i 3 2 " / > < d 2 : V a l u e   z : I d = " i 1 2 4 4 7 " > < d 1 p 1 : U U I D > w V o a W y q s M O c L < / d 1 p 1 : U U I D > < d 1 p 1 : _ e l e m e n t s > < d 2 : a n y T y p e   z : I d = " i 1 2 4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4 5 " / > < d 1 p 1 : U U I D > d k 8 R G V K c 1 A M l < / d 1 p 1 : U U I D > < d 1 p 1 : C o n t a i n e r   z : R e f = " i 1 2 4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2 8 " / > < d 1 p 1 : _ l a b e l s > < d 2 : K e y V a l u e O f s t r i n g a n y T y p e > < d 2 : K e y > L a b e l < / d 2 : K e y > < d 2 : V a l u e   z : I d = " i 1 2 4 4 9 "   i : t y p e = " d 1 p 1 : L a b e l " > < d 1 p 1 : P a r e n t   z : R e f = " i 1 2 4 4 5 " / > < d 1 p 1 : U U I D > k N r R 4 4 F S j Z n K 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 C o n t r a t s   �   d u r � e   i n d � t e r m i n � e 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4 5 0 "   i : t y p e = " d 1 p 1 : E l e m e n t " > < d 1 p 1 : N a m e > N o n < / d 1 p 1 : N a m e > < d 1 p 1 : O b j e c t T y p e > E l e m e n t < / d 1 p 1 : O b j e c t T y p e > < d 1 p 1 : P a r e n t   z : R e f = " i 1 2 4 0 9 " / > < d 1 p 1 : U U I D > R O E V d K B g C f W k < / d 1 p 1 : U U I D > < d 1 p 1 : _ p r o p e r t i e s   z : I d = " i 1 2 4 5 1 "   i : t y p e = " d 1 p 1 : M D M P r o p e r t i e s " > < d 1 p 1 : P a r e n t   z : R e f = " i 1 2 4 5 0 " / > < d 1 p 1 : U U I D > U Y u 5 C s k k N 1 B h < / d 1 p 1 : U U I D > < d 1 p 1 : _ c o n t e x t C o l l e c t i o n s > < d 2 : K e y V a l u e O f a n y T y p e C o m p o n e n t C o l l e c t i o n O f a n y T y p e g W H h t R N j > < d 2 : K e y   z : R e f = " i 3 2 " / > < d 2 : V a l u e   z : I d = " i 1 2 4 5 2 " > < d 1 p 1 : U U I D > Z Q e S J a b P l z C X < / d 1 p 1 : U U I D > < d 1 p 1 : _ e l e m e n t s > < d 2 : a n y T y p e   z : I d = " i 1 2 4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5 0 " / > < d 1 p 1 : U U I D > j 4 S F m 6 7 4 5 P W n < / d 1 p 1 : U U I D > < d 1 p 1 : C o n t a i n e r   z : R e f = " i 1 2 4 5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 Y G L 2 h r 6 r m V j J ? S h e e t 1 ! R 1 3 5 2 C 9 / 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1 " / > < d 1 p 1 : _ l a b e l s > < d 2 : K e y V a l u e O f s t r i n g a n y T y p e > < d 2 : K e y > L a b e l < / d 2 : K e y > < d 2 : V a l u e   z : I d = " i 1 2 4 5 4 "   i : t y p e = " d 1 p 1 : L a b e l " > < d 1 p 1 : P a r e n t   z : R e f = " i 1 2 4 5 0 " / > < d 1 p 1 : U U I D > l V P C M 5 J E O Z A b 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4 5 5 "   i : t y p e = " d 1 p 1 : V a r i a b l e " > < d 1 p 1 : N a m e > Q 5 & a m p ; 3 2 ; & a m p ; 4 5 ; & a m p ; 3 2 ; A v e z & a m p ; 4 5 ; v o u s & a m p ; 3 2 ; d & a m p ; 2 3 3 ; j & a m p ; 2 2 4 ; & a m p ; 3 2 ; r e n c o n t r & a m p ; 2 3 3 ; & a m p ; 3 2 ; d e s & a m p ; 3 2 ; d i f f i c u l t & a m p ; 2 3 3 ; s & a m p ; 3 2 ; & a m p ; 2 2 4 ; & a m p ; 3 2 ; l & a m p ; 8 2 1 7 ; e m b a u c h e & a m p ; 3 2 ; d & a m p ; 8 2 1 7 ; u n & a m p ; 3 2 ; a l t e r n a n t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 Y g y 7 1 n S s j O V n < / d 1 p 1 : U U I D > < d 1 p 1 : C o n t a i n e r   z : R e f = " i 3 9 " / > < d 1 p 1 : _ l a b e l s > < d 2 : K e y V a l u e O f s t r i n g a n y T y p e > < d 2 : K e y > L a b e l < / d 2 : K e y > < d 2 : V a l u e   z : I d = " i 1 2 4 5 6 "   i : t y p e = " d 1 p 1 : L a b e l " > < d 1 p 1 : P a r e n t   z : R e f = " i 1 2 4 5 5 " / > < d 1 p 1 : U U I D > x V z F E p z g e 4 P c 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 Q 5   -   A v e z - v o u s   d � j �   r e n c o n t r �   d e s   d i f f i c u l t � s   �   l  e m b a u c h e   d  u n   a l t e r n a n t 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5 7 "   i : t y p e = " d 1 p 1 : E l e m e n t s " > < d 1 p 1 : P a r e n t   z : R e f = " i 1 2 4 5 5 " / > < d 1 p 1 : U U I D > l b D Y k q O H J b u g < / d 1 p 1 : U U I D > < d 1 p 1 : _ c o n t e x t C o l l e c t i o n s > < d 2 : K e y V a l u e O f a n y T y p e C o m p o n e n t C o l l e c t i o n O f a n y T y p e g W H h t R N j > < d 2 : K e y   z : R e f = " i 3 2 " / > < d 2 : V a l u e   z : I d = " i 1 2 4 5 8 " > < d 1 p 1 : U U I D > e 3 I 3 A N e d x c X z < / d 1 p 1 : U U I D > < d 1 p 1 : _ e l e m e n t s > < d 2 : a n y T y p e   z : I d = " i 1 2 4 5 9 "   i : t y p e = " d 1 p 1 : E l e m e n t " > < d 1 p 1 : N a m e > B a s e < / d 1 p 1 : N a m e > < d 1 p 1 : O b j e c t T y p e > E l e m e n t < / d 1 p 1 : O b j e c t T y p e > < d 1 p 1 : P a r e n t   z : R e f = " i 1 2 4 5 5 " / > < d 1 p 1 : U U I D > z l 8 O M k 8 K j Z c P < / d 1 p 1 : U U I D > < d 1 p 1 : _ p r o p e r t i e s   z : I d = " i 1 2 4 6 0 "   i : t y p e = " d 1 p 1 : M D M P r o p e r t i e s " > < d 1 p 1 : P a r e n t   z : R e f = " i 1 2 4 5 9 " / > < d 1 p 1 : U U I D > I 9 1 j a L m w J V D U < / d 1 p 1 : U U I D > < d 1 p 1 : _ c o n t e x t C o l l e c t i o n s > < d 2 : K e y V a l u e O f a n y T y p e C o m p o n e n t C o l l e c t i o n O f a n y T y p e g W H h t R N j > < d 2 : K e y   z : R e f = " i 3 2 " / > < d 2 : V a l u e   z : I d = " i 1 2 4 6 1 " > < d 1 p 1 : U U I D > G R G J h 7 R 2 D k x C < / d 1 p 1 : U U I D > < d 1 p 1 : _ e l e m e n t s > < d 2 : a n y T y p e   z : I d = " i 1 2 4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5 9 " / > < d 1 p 1 : U U I D > u H P I U R L S 0 l h E < / d 1 p 1 : U U I D > < d 1 p 1 : C o n t a i n e r   z : R e f = " i 1 2 4 6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4 6 3 "   i : t y p e = " d 1 p 1 : L a b e l " > < d 1 p 1 : P a r e n t   z : R e f = " i 1 2 4 5 9 " / > < d 1 p 1 : U U I D > j k U 4 6 E 1 L c 1 C 1 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4 6 4 "   i : t y p e = " d 1 p 1 : E l e m e n t " > < d 1 p 1 : N a m e > S T & a m p ; 3 2 ; O u i < / d 1 p 1 : N a m e > < d 1 p 1 : O b j e c t T y p e > E l e m e n t < / d 1 p 1 : O b j e c t T y p e > < d 1 p 1 : P a r e n t   z : R e f = " i 1 2 4 5 5 " / > < d 1 p 1 : U U I D > d S E x Y T U W h 9 w q < / d 1 p 1 : U U I D > < d 1 p 1 : _ p r o p e r t i e s   z : I d = " i 1 2 4 6 5 "   i : t y p e = " d 1 p 1 : M D M P r o p e r t i e s " > < d 1 p 1 : P a r e n t   z : R e f = " i 1 2 4 6 4 " / > < d 1 p 1 : U U I D > g r q p y 7 2 v n v 1 5 < / d 1 p 1 : U U I D > < d 1 p 1 : _ c o n t e x t C o l l e c t i o n s > < d 2 : K e y V a l u e O f a n y T y p e C o m p o n e n t C o l l e c t i o n O f a n y T y p e g W H h t R N j > < d 2 : K e y   z : R e f = " i 3 2 " / > < d 2 : V a l u e   z : I d = " i 1 2 4 6 6 " > < d 1 p 1 : U U I D > s c M v g O 5 7 J a l H < / d 1 p 1 : U U I D > < d 1 p 1 : _ e l e m e n t s > < d 2 : a n y T y p e   z : I d = " i 1 2 4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6 4 " / > < d 1 p 1 : U U I D > k C U v S w 7 W U 1 Q d < / d 1 p 1 : U U I D > < d 1 p 1 : C o n t a i n e r   z : R e f = " i 1 2 4 6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4 6 8 "   i : t y p e = " d 1 p 1 : L a b e l " > < d 1 p 1 : P a r e n t   z : R e f = " i 1 2 4 6 4 " / > < d 1 p 1 : U U I D > u e d v Q b g 3 V k J l 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4 6 9 "   i : t y p e = " d 1 p 1 : E l e m e n t " > < d 1 p 1 : N a m e > S T & a m p ; 3 2 ; P r o b l & a m p ; 2 3 2 ; m e s & a m p ; 3 2 ; d e & a m p ; 3 2 ; c a n d i d a t & a m p ; 4 0 ; s & a m p ; 4 1 ; < / d 1 p 1 : N a m e > < d 1 p 1 : O b j e c t T y p e > E l e m e n t < / d 1 p 1 : O b j e c t T y p e > < d 1 p 1 : P a r e n t   z : R e f = " i 1 2 4 5 5 " / > < d 1 p 1 : U U I D > E z v x J 0 l I o i 3 z < / d 1 p 1 : U U I D > < d 1 p 1 : _ p r o p e r t i e s   z : I d = " i 1 2 4 7 0 "   i : t y p e = " d 1 p 1 : M D M P r o p e r t i e s " > < d 1 p 1 : P a r e n t   z : R e f = " i 1 2 4 6 9 " / > < d 1 p 1 : U U I D > U 1 t I a E Y h 1 9 K C < / d 1 p 1 : U U I D > < d 1 p 1 : _ c o n t e x t C o l l e c t i o n s > < d 2 : K e y V a l u e O f a n y T y p e C o m p o n e n t C o l l e c t i o n O f a n y T y p e g W H h t R N j > < d 2 : K e y   z : R e f = " i 3 2 " / > < d 2 : V a l u e   z : I d = " i 1 2 4 7 1 " > < d 1 p 1 : U U I D > T u V I 6 3 n h G r o f < / d 1 p 1 : U U I D > < d 1 p 1 : _ e l e m e n t s > < d 2 : a n y T y p e   z : I d = " i 1 2 4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6 9 " / > < d 1 p 1 : U U I D > T H X n F z m G m 4 d 6 < / d 1 p 1 : U U I D > < d 1 p 1 : C o n t a i n e r   z : R e f = " i 1 2 4 7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4 7 3 "   i : t y p e = " d 1 p 1 : L a b e l " > < d 1 p 1 : P a r e n t   z : R e f = " i 1 2 4 6 9 " / > < d 1 p 1 : U U I D > Y J z U 0 d e J J g f h 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 d e   c a n d i d a t ( s ) 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7 4 "   i : t y p e = " d 1 p 1 : E l e m e n t s " > < d 1 p 1 : P a r e n t   z : R e f = " i 1 2 4 6 9 " / > < d 1 p 1 : U U I D > g H c 1 y f l A L t p r < / d 1 p 1 : U U I D > < d 1 p 1 : _ c o n t e x t C o l l e c t i o n s > < d 2 : K e y V a l u e O f a n y T y p e C o m p o n e n t C o l l e c t i o n O f a n y T y p e g W H h t R N j > < d 2 : K e y   z : R e f = " i 3 2 " / > < d 2 : V a l u e   z : I d = " i 1 2 4 7 5 " > < d 1 p 1 : U U I D > o d k H U H 0 e 8 w 6 F < / d 1 p 1 : U U I D > < d 1 p 1 : _ e l e m e n t s > < d 2 : a n y T y p e   z : I d = " i 1 2 4 7 6 "   i : t y p e = " d 1 p 1 : E l e m e n t " > < d 1 p 1 : N a m e > _ S T & a m p ; 3 2 ; P r o b l & a m p ; 2 3 2 ; m e s & a m p ; 3 2 ; d e & a m p ; 3 2 ; c a n d i d a t & a m p ; 4 0 ; s & a m p ; 4 1 ; _ L a & a m p ; 3 2 ; d i f f i c u l t & a m p ; 2 3 3 ; & a m p ; 3 2 ; & a m p ; 2 2 4 ; & a m p ; 3 2 ; t r o u v e r & a m p ; 3 2 ; l e s & a m p ; 3 2 ; c a n d i d a t s & a m p ; 3 2 ; a d & a m p ; 2 3 3 ; q u a t s < / d 1 p 1 : N a m e > < d 1 p 1 : O b j e c t T y p e > E l e m e n t < / d 1 p 1 : O b j e c t T y p e > < d 1 p 1 : P a r e n t   z : R e f = " i 1 2 4 6 9 " / > < d 1 p 1 : U U I D > G V M Q 3 8 b r M O v T < / d 1 p 1 : U U I D > < d 1 p 1 : _ p r o p e r t i e s   z : I d = " i 1 2 4 7 7 "   i : t y p e = " d 1 p 1 : M D M P r o p e r t i e s " > < d 1 p 1 : P a r e n t   z : R e f = " i 1 2 4 7 6 " / > < d 1 p 1 : U U I D > i y G 5 V d z t 8 s 6 Y < / d 1 p 1 : U U I D > < d 1 p 1 : _ c o n t e x t C o l l e c t i o n s > < d 2 : K e y V a l u e O f a n y T y p e C o m p o n e n t C o l l e c t i o n O f a n y T y p e g W H h t R N j > < d 2 : K e y   z : R e f = " i 3 2 " / > < d 2 : V a l u e   z : I d = " i 1 2 4 7 8 " > < d 1 p 1 : U U I D > n c 0 D s J I a Q t a B < / d 1 p 1 : U U I D > < d 1 p 1 : _ e l e m e n t s > < d 2 : a n y T y p e   z : I d = " i 1 2 4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7 6 " / > < d 1 p 1 : U U I D > r y 9 e o y x C E o T D < / d 1 p 1 : U U I D > < d 1 p 1 : C o n t a i n e r   z : R e f = " i 1 2 4 7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7 4 " / > < d 1 p 1 : _ l a b e l s > < d 2 : K e y V a l u e O f s t r i n g a n y T y p e > < d 2 : K e y > L a b e l < / d 2 : K e y > < d 2 : V a l u e   z : I d = " i 1 2 4 8 0 "   i : t y p e = " d 1 p 1 : L a b e l " > < d 1 p 1 : P a r e n t   z : R e f = " i 1 2 4 7 6 " / > < d 1 p 1 : U U I D > f W N n e x v i s Q a j 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 L a   d i f f i c u l t �   �   t r o u v e r   l e s   c a n d i d a t s   a d � q u a t s 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8 1 "   i : t y p e = " d 1 p 1 : E l e m e n t " > < d 1 p 1 : N a m e > _ S T & a m p ; 3 2 ; P r o b l & a m p ; 2 3 2 ; m e s & a m p ; 3 2 ; d e & a m p ; 3 2 ; c a n d i d a t & a m p ; 4 0 ; s & a m p ; 4 1 ; _ L a & a m p ; 3 2 ; d i f f i c u l t & a m p ; 2 3 3 ; & a m p ; 3 2 ; & a m p ; 2 2 4 ; & a m p ; 3 2 ; t r o u v e r & a m p ; 3 2 ; l a & a m p ; 3 2 ; f o r m a t i o n & a m p ; 3 2 ; a d & a m p ; 2 3 3 ; q u a t e < / d 1 p 1 : N a m e > < d 1 p 1 : O b j e c t T y p e > E l e m e n t < / d 1 p 1 : O b j e c t T y p e > < d 1 p 1 : P a r e n t   z : R e f = " i 1 2 4 6 9 " / > < d 1 p 1 : U U I D > C k Q s d x v 3 Z 0 2 B < / d 1 p 1 : U U I D > < d 1 p 1 : _ p r o p e r t i e s   z : I d = " i 1 2 4 8 2 "   i : t y p e = " d 1 p 1 : M D M P r o p e r t i e s " > < d 1 p 1 : P a r e n t   z : R e f = " i 1 2 4 8 1 " / > < d 1 p 1 : U U I D > y P 4 D V W q 7 e t O I < / d 1 p 1 : U U I D > < d 1 p 1 : _ c o n t e x t C o l l e c t i o n s > < d 2 : K e y V a l u e O f a n y T y p e C o m p o n e n t C o l l e c t i o n O f a n y T y p e g W H h t R N j > < d 2 : K e y   z : R e f = " i 3 2 " / > < d 2 : V a l u e   z : I d = " i 1 2 4 8 3 " > < d 1 p 1 : U U I D > k k 8 f g v 2 L s t p s < / d 1 p 1 : U U I D > < d 1 p 1 : _ e l e m e n t s > < d 2 : a n y T y p e   z : I d = " i 1 2 4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8 1 " / > < d 1 p 1 : U U I D > D z 9 1 d G m f y I M r < / d 1 p 1 : U U I D > < d 1 p 1 : C o n t a i n e r   z : R e f = " i 1 2 4 8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7 4 " / > < d 1 p 1 : _ l a b e l s > < d 2 : K e y V a l u e O f s t r i n g a n y T y p e > < d 2 : K e y > L a b e l < / d 2 : K e y > < d 2 : V a l u e   z : I d = " i 1 2 4 8 5 "   i : t y p e = " d 1 p 1 : L a b e l " > < d 1 p 1 : P a r e n t   z : R e f = " i 1 2 4 8 1 " / > < d 1 p 1 : U U I D > u b 6 e 7 g m A 5 8 h 6 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 L a   d i f f i c u l t �   �   t r o u v e r   l a   f o r m a t i o n   a d � q u a t e 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4 8 6 "   i : t y p e = " d 1 p 1 : E l e m e n t " > < d 1 p 1 : N a m e > S T & a m p ; 3 2 ; P r o b l & a m p ; 2 3 2 ; m e s & a m p ; 3 2 ; a d m i n i s t r a t i f s & a m p ; 3 2 ; o u & a m p ; 3 2 ; i n s t i t u t i o n n e l s < / d 1 p 1 : N a m e > < d 1 p 1 : O b j e c t T y p e > E l e m e n t < / d 1 p 1 : O b j e c t T y p e > < d 1 p 1 : P a r e n t   z : R e f = " i 1 2 4 5 5 " / > < d 1 p 1 : U U I D > A P w y F B o K M z x X < / d 1 p 1 : U U I D > < d 1 p 1 : _ p r o p e r t i e s   z : I d = " i 1 2 4 8 7 "   i : t y p e = " d 1 p 1 : M D M P r o p e r t i e s " > < d 1 p 1 : P a r e n t   z : R e f = " i 1 2 4 8 6 " / > < d 1 p 1 : U U I D > g b Z b 1 7 G y P O b Q < / d 1 p 1 : U U I D > < d 1 p 1 : _ c o n t e x t C o l l e c t i o n s > < d 2 : K e y V a l u e O f a n y T y p e C o m p o n e n t C o l l e c t i o n O f a n y T y p e g W H h t R N j > < d 2 : K e y   z : R e f = " i 3 2 " / > < d 2 : V a l u e   z : I d = " i 1 2 4 8 8 " > < d 1 p 1 : U U I D > b Q C d e M 9 P m N L B < / d 1 p 1 : U U I D > < d 1 p 1 : _ e l e m e n t s > < d 2 : a n y T y p e   z : I d = " i 1 2 4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8 6 " / > < d 1 p 1 : U U I D > O k L F s v e u g I w q < / d 1 p 1 : U U I D > < d 1 p 1 : C o n t a i n e r   z : R e f = " i 1 2 4 8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4 9 0 "   i : t y p e = " d 1 p 1 : L a b e l " > < d 1 p 1 : P a r e n t   z : R e f = " i 1 2 4 8 6 " / > < d 1 p 1 : U U I D > z E F q E f f P C n T W 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 a d m i n i s t r a t i f s   o u   i n s t i t u t i o n n e l s 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9 1 "   i : t y p e = " d 1 p 1 : E l e m e n t s " > < d 1 p 1 : P a r e n t   z : R e f = " i 1 2 4 8 6 " / > < d 1 p 1 : U U I D > S 0 f Y H u U k X S f Q < / d 1 p 1 : U U I D > < d 1 p 1 : _ c o n t e x t C o l l e c t i o n s > < d 2 : K e y V a l u e O f a n y T y p e C o m p o n e n t C o l l e c t i o n O f a n y T y p e g W H h t R N j > < d 2 : K e y   z : R e f = " i 3 2 " / > < d 2 : V a l u e   z : I d = " i 1 2 4 9 2 " > < d 1 p 1 : U U I D > R 3 r a M r A v o z I y < / d 1 p 1 : U U I D > < d 1 p 1 : _ e l e m e n t s > < d 2 : a n y T y p e   z : I d = " i 1 2 4 9 3 "   i : t y p e = " d 1 p 1 : E l e m e n t " > < d 1 p 1 : N a m e > _ S T & a m p ; 3 2 ; P r o b l & a m p ; 2 3 2 ; m e s & a m p ; 3 2 ; a d m i n i s t r a t i f s & a m p ; 3 2 ; o u & a m p ; 3 2 ; i n s t i t u t i o n n e l s _ L a & a m p ; 3 2 ; l o u r d e u r & a m p ; 3 2 ; d e s & a m p ; 3 2 ; d & a m p ; 2 3 3 ; m a r c h e s & a m p ; 3 2 ; a d m i n i s t r a t i v e s < / d 1 p 1 : N a m e > < d 1 p 1 : O b j e c t T y p e > E l e m e n t < / d 1 p 1 : O b j e c t T y p e > < d 1 p 1 : P a r e n t   z : R e f = " i 1 2 4 8 6 " / > < d 1 p 1 : U U I D > X C v 0 n E v Y Q X K S < / d 1 p 1 : U U I D > < d 1 p 1 : _ p r o p e r t i e s   z : I d = " i 1 2 4 9 4 "   i : t y p e = " d 1 p 1 : M D M P r o p e r t i e s " > < d 1 p 1 : P a r e n t   z : R e f = " i 1 2 4 9 3 " / > < d 1 p 1 : U U I D > f g A 6 E t T G 3 J U D < / d 1 p 1 : U U I D > < d 1 p 1 : _ c o n t e x t C o l l e c t i o n s > < d 2 : K e y V a l u e O f a n y T y p e C o m p o n e n t C o l l e c t i o n O f a n y T y p e g W H h t R N j > < d 2 : K e y   z : R e f = " i 3 2 " / > < d 2 : V a l u e   z : I d = " i 1 2 4 9 5 " > < d 1 p 1 : U U I D > B 0 L z 9 t 1 a Y b f G < / d 1 p 1 : U U I D > < d 1 p 1 : _ e l e m e n t s > < d 2 : a n y T y p e   z : I d = " i 1 2 4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9 3 " / > < d 1 p 1 : U U I D > e S B I 5 L 1 H 5 2 T r < / d 1 p 1 : U U I D > < d 1 p 1 : C o n t a i n e r   z : R e f = " i 1 2 4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9 1 " / > < d 1 p 1 : _ l a b e l s > < d 2 : K e y V a l u e O f s t r i n g a n y T y p e > < d 2 : K e y > L a b e l < / d 2 : K e y > < d 2 : V a l u e   z : I d = " i 1 2 4 9 7 "   i : t y p e = " d 1 p 1 : L a b e l " > < d 1 p 1 : P a r e n t   z : R e f = " i 1 2 4 9 3 " / > < d 1 p 1 : U U I D > A p G c Y X a 7 t Y o L 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 L a   l o u r d e u r   d e s   d � m a r c h e s   a d m i n i s t r a t i v e s 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9 8 "   i : t y p e = " d 1 p 1 : E l e m e n t " > < d 1 p 1 : N a m e > _ S T & a m p ; 3 2 ; P r o b l & a m p ; 2 3 2 ; m e s & a m p ; 3 2 ; a d m i n i s t r a t i f s & a m p ; 3 2 ; o u & a m p ; 3 2 ; i n s t i t u t i o n n e l s _ L e & a m p ; 3 2 ; m a n q u e & a m p ; 3 2 ; d e & a m p ; 3 2 ; c o n n a i s s a n c e & a m p ; 3 2 ; d e s & a m p ; 3 2 ; d i s p o s i t i f s & a m p ; 3 2 ; d & a m p ; 8 2 1 7 ; a l t e r n a n c e < / d 1 p 1 : N a m e > < d 1 p 1 : O b j e c t T y p e > E l e m e n t < / d 1 p 1 : O b j e c t T y p e > < d 1 p 1 : P a r e n t   z : R e f = " i 1 2 4 8 6 " / > < d 1 p 1 : U U I D > V b X t D h w 1 U D a i < / d 1 p 1 : U U I D > < d 1 p 1 : _ p r o p e r t i e s   z : I d = " i 1 2 4 9 9 "   i : t y p e = " d 1 p 1 : M D M P r o p e r t i e s " > < d 1 p 1 : P a r e n t   z : R e f = " i 1 2 4 9 8 " / > < d 1 p 1 : U U I D > L 1 k s F J q g G l A 1 < / d 1 p 1 : U U I D > < d 1 p 1 : _ c o n t e x t C o l l e c t i o n s > < d 2 : K e y V a l u e O f a n y T y p e C o m p o n e n t C o l l e c t i o n O f a n y T y p e g W H h t R N j > < d 2 : K e y   z : R e f = " i 3 2 " / > < d 2 : V a l u e   z : I d = " i 1 2 5 0 0 " > < d 1 p 1 : U U I D > T C j H 5 R C r M a p Z < / d 1 p 1 : U U I D > < d 1 p 1 : _ e l e m e n t s > < d 2 : a n y T y p e   z : I d = " i 1 2 5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9 8 " / > < d 1 p 1 : U U I D > t 4 f X I y 4 P O 0 g Z < / d 1 p 1 : U U I D > < d 1 p 1 : C o n t a i n e r   z : R e f = " i 1 2 4 9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9 1 " / > < d 1 p 1 : _ l a b e l s > < d 2 : K e y V a l u e O f s t r i n g a n y T y p e > < d 2 : K e y > L a b e l < / d 2 : K e y > < d 2 : V a l u e   z : I d = " i 1 2 5 0 2 "   i : t y p e = " d 1 p 1 : L a b e l " > < d 1 p 1 : P a r e n t   z : R e f = " i 1 2 4 9 8 " / > < d 1 p 1 : U U I D > R I W 2 p o w i 2 d 6 U 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 L e   m a n q u e   d e   c o n n a i s s a n c e   d e s   d i s p o s i t i f s   d  a l t e r n a n c e 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5 0 3 "   i : t y p e = " d 1 p 1 : E l e m e n t " > < d 1 p 1 : N a m e > S T & a m p ; 3 2 ; P r o b l & a m p ; 2 3 2 ; m e s & a m p ; 3 2 ; l i & a m p ; 2 3 3 ; s & a m p ; 3 2 ; & a m p ; 2 2 4 ; & a m p ; 3 2 ; l & a m p ; 3 9 ; e n t r e p r i s e < / d 1 p 1 : N a m e > < d 1 p 1 : O b j e c t T y p e > E l e m e n t < / d 1 p 1 : O b j e c t T y p e > < d 1 p 1 : P a r e n t   z : R e f = " i 1 2 4 5 5 " / > < d 1 p 1 : U U I D > g a D X z 3 c u I e f n < / d 1 p 1 : U U I D > < d 1 p 1 : _ p r o p e r t i e s   z : I d = " i 1 2 5 0 4 "   i : t y p e = " d 1 p 1 : M D M P r o p e r t i e s " > < d 1 p 1 : P a r e n t   z : R e f = " i 1 2 5 0 3 " / > < d 1 p 1 : U U I D > J T z 9 s t M c k 1 t f < / d 1 p 1 : U U I D > < d 1 p 1 : _ c o n t e x t C o l l e c t i o n s > < d 2 : K e y V a l u e O f a n y T y p e C o m p o n e n t C o l l e c t i o n O f a n y T y p e g W H h t R N j > < d 2 : K e y   z : R e f = " i 3 2 " / > < d 2 : V a l u e   z : I d = " i 1 2 5 0 5 " > < d 1 p 1 : U U I D > b K D X 1 7 F 4 K H X v < / d 1 p 1 : U U I D > < d 1 p 1 : _ e l e m e n t s > < d 2 : a n y T y p e   z : I d = " i 1 2 5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0 3 " / > < d 1 p 1 : U U I D > T z 0 S 4 c v v A 1 H X < / d 1 p 1 : U U I D > < d 1 p 1 : C o n t a i n e r   z : R e f = " i 1 2 5 0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5 0 7 "   i : t y p e = " d 1 p 1 : L a b e l " > < d 1 p 1 : P a r e n t   z : R e f = " i 1 2 5 0 3 " / > < d 1 p 1 : U U I D > L q 1 T 7 4 Q Y a 1 S e 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 l i � s   �   l ' e n t r e p r i s e 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0 8 "   i : t y p e = " d 1 p 1 : E l e m e n t s " > < d 1 p 1 : P a r e n t   z : R e f = " i 1 2 5 0 3 " / > < d 1 p 1 : U U I D > h T X S r v o h h K e f < / d 1 p 1 : U U I D > < d 1 p 1 : _ c o n t e x t C o l l e c t i o n s > < d 2 : K e y V a l u e O f a n y T y p e C o m p o n e n t C o l l e c t i o n O f a n y T y p e g W H h t R N j > < d 2 : K e y   z : R e f = " i 3 2 " / > < d 2 : V a l u e   z : I d = " i 1 2 5 0 9 " > < d 1 p 1 : U U I D > w p 0 z 8 C 5 V 6 X x y < / d 1 p 1 : U U I D > < d 1 p 1 : _ e l e m e n t s > < d 2 : a n y T y p e   z : I d = " i 1 2 5 1 0 "   i : t y p e = " d 1 p 1 : E l e m e n t " > < d 1 p 1 : N a m e > _ S T & a m p ; 3 2 ; P r o b l & a m p ; 2 3 2 ; m e s & a m p ; 3 2 ; l i & a m p ; 2 3 3 ; s & a m p ; 3 2 ; & a m p ; 2 2 4 ; & a m p ; 3 2 ; l & a m p ; 3 9 ; e n t r e p r i s e _ L e & a m p ; 3 2 ; m a n q u e & a m p ; 3 2 ; d & a m p ; 8 2 1 7 ; a t t r a c t i v i t & a m p ; 2 3 3 ; & a m p ; 3 2 ; d e & a m p ; 3 2 ; l & a m p ; 8 2 1 7 ; e n t r e p r i s e & a m p ; 3 2 ; e t & a m p ; 4 7 ; o u & a m p ; 3 2 ; d u & a m p ; 3 2 ; s e c t e u r < / d 1 p 1 : N a m e > < d 1 p 1 : O b j e c t T y p e > E l e m e n t < / d 1 p 1 : O b j e c t T y p e > < d 1 p 1 : P a r e n t   z : R e f = " i 1 2 5 0 3 " / > < d 1 p 1 : U U I D > s 3 i c y X U D 6 E n 1 < / d 1 p 1 : U U I D > < d 1 p 1 : _ p r o p e r t i e s   z : I d = " i 1 2 5 1 1 "   i : t y p e = " d 1 p 1 : M D M P r o p e r t i e s " > < d 1 p 1 : P a r e n t   z : R e f = " i 1 2 5 1 0 " / > < d 1 p 1 : U U I D > a y N 8 1 J v L d W U h < / d 1 p 1 : U U I D > < d 1 p 1 : _ c o n t e x t C o l l e c t i o n s > < d 2 : K e y V a l u e O f a n y T y p e C o m p o n e n t C o l l e c t i o n O f a n y T y p e g W H h t R N j > < d 2 : K e y   z : R e f = " i 3 2 " / > < d 2 : V a l u e   z : I d = " i 1 2 5 1 2 " > < d 1 p 1 : U U I D > V N 2 4 R n 1 2 d g N z < / d 1 p 1 : U U I D > < d 1 p 1 : _ e l e m e n t s > < d 2 : a n y T y p e   z : I d = " i 1 2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1 0 " / > < d 1 p 1 : U U I D > A 1 F A Q j K L V 1 l Y < / d 1 p 1 : U U I D > < d 1 p 1 : C o n t a i n e r   z : R e f = " i 1 2 5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0 8 " / > < d 1 p 1 : _ l a b e l s > < d 2 : K e y V a l u e O f s t r i n g a n y T y p e > < d 2 : K e y > L a b e l < / d 2 : K e y > < d 2 : V a l u e   z : I d = " i 1 2 5 1 4 "   i : t y p e = " d 1 p 1 : L a b e l " > < d 1 p 1 : P a r e n t   z : R e f = " i 1 2 5 1 0 " / > < d 1 p 1 : U U I D > v T 7 o i D a 2 B 7 5 E 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 L e   m a n q u e   d  a t t r a c t i v i t �   d e   l  e n t r e p r i s e   e t / o u   d u   s e c t e u r 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1 5 "   i : t y p e = " d 1 p 1 : E l e m e n t " > < d 1 p 1 : N a m e > _ S T & a m p ; 3 2 ; P r o b l & a m p ; 2 3 2 ; m e s & a m p ; 3 2 ; l i & a m p ; 2 3 3 ; s & a m p ; 3 2 ; & a m p ; 2 2 4 ; & a m p ; 3 2 ; l & a m p ; 3 9 ; e n t r e p r i s e _ L a & a m p ; 3 2 ; d i f f i c u l t & a m p ; 2 3 3 ; & a m p ; 3 2 ; & a m p ; 2 2 4 ; & a m p ; 3 2 ; s & a m p ; 8 2 1 7 ; e n g a g e r & a m p ; 3 2 ; s u r & a m p ; 3 2 ; u n e & a m p ; 3 2 ; l o n g u e & a m p ; 3 2 ; p & a m p ; 2 3 3 ; r i o d e & a m p ; 3 2 ; d & a m p ; 8 2 1 7 ; a l t e r n a n c e & a m p ; 3 2 ; & a m p ; 4 0 ; d e u x & a m p ; 3 2 ; v o i r e & a m p ; 3 2 ; t r o i s & a m p ; 3 2 ; a n s & a m p ; 4 1 ; & a m p ; 3 2 ; e n & a m p ; 3 2 ; r a i s o n & a m p ; 3 2 ; d & a m p ; 8 2 1 7 ; u n e & a m p ; 3 2 ; v i s i b i l i t & a m p ; 2 3 3 ; & a m p ; 3 2 ; r & a m p ; 2 3 3 ; d u i t e & a m p ; 3 2 ; s u r & a m p ; 3 2 ; l e s & a m p ; 3 2 ; b u d g e t s & a m p ; 3 2 ; & a m p ; 2 2 4 ; & a m p ; 3 2 ; m o y e n & a m p ; 4 5 ; t e r m e < / d 1 p 1 : N a m e > < d 1 p 1 : O b j e c t T y p e > E l e m e n t < / d 1 p 1 : O b j e c t T y p e > < d 1 p 1 : P a r e n t   z : R e f = " i 1 2 5 0 3 " / > < d 1 p 1 : U U I D > q z G 1 Q P i j 8 b O V < / d 1 p 1 : U U I D > < d 1 p 1 : _ p r o p e r t i e s   z : I d = " i 1 2 5 1 6 "   i : t y p e = " d 1 p 1 : M D M P r o p e r t i e s " > < d 1 p 1 : P a r e n t   z : R e f = " i 1 2 5 1 5 " / > < d 1 p 1 : U U I D > y w E Q Q l y b 1 E z g < / d 1 p 1 : U U I D > < d 1 p 1 : _ c o n t e x t C o l l e c t i o n s > < d 2 : K e y V a l u e O f a n y T y p e C o m p o n e n t C o l l e c t i o n O f a n y T y p e g W H h t R N j > < d 2 : K e y   z : R e f = " i 3 2 " / > < d 2 : V a l u e   z : I d = " i 1 2 5 1 7 " > < d 1 p 1 : U U I D > Q p X 0 P q u s a I 2 J < / d 1 p 1 : U U I D > < d 1 p 1 : _ e l e m e n t s > < d 2 : a n y T y p e   z : I d = " i 1 2 5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1 5 " / > < d 1 p 1 : U U I D > Y Y C 5 i Z a T 5 L 5 b < / d 1 p 1 : U U I D > < d 1 p 1 : C o n t a i n e r   z : R e f = " i 1 2 5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0 8 " / > < d 1 p 1 : _ l a b e l s > < d 2 : K e y V a l u e O f s t r i n g a n y T y p e > < d 2 : K e y > L a b e l < / d 2 : K e y > < d 2 : V a l u e   z : I d = " i 1 2 5 1 9 "   i : t y p e = " d 1 p 1 : L a b e l " > < d 1 p 1 : P a r e n t   z : R e f = " i 1 2 5 1 5 " / > < d 1 p 1 : U U I D > b 7 l N 7 p 1 k n v z u 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 L a   d i f f i c u l t �   �   s  e n g a g e r   s u r   u n e   l o n g u e   p � r i o d e   d  a l t e r n a n c e   ( d e u x   v o i r e   t r o i s   a n s )   e n   r a i s o n   d  u n e   v i s i b i l i t �   r � d u i t e   s u r   l e s   b u d g e t s   �   m o y e n - t e r m e 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2 0 "   i : t y p e = " d 1 p 1 : E l e m e n t " > < d 1 p 1 : N a m e > _ S T & a m p ; 3 2 ; P r o b l & a m p ; 2 3 2 ; m e s & a m p ; 3 2 ; l i & a m p ; 2 3 3 ; s & a m p ; 3 2 ; & a m p ; 2 2 4 ; & a m p ; 3 2 ; l & a m p ; 3 9 ; e n t r e p r i s e _ A u t r e s & a m p ; 4 4 ; & a m p ; 3 2 ; p r & a m p ; 2 3 3 ; c i s e z < / d 1 p 1 : N a m e > < d 1 p 1 : O b j e c t T y p e > E l e m e n t < / d 1 p 1 : O b j e c t T y p e > < d 1 p 1 : P a r e n t   z : R e f = " i 1 2 5 0 3 " / > < d 1 p 1 : U U I D > E 5 R A p p m c J F 3 T < / d 1 p 1 : U U I D > < d 1 p 1 : _ p r o p e r t i e s   z : I d = " i 1 2 5 2 1 "   i : t y p e = " d 1 p 1 : M D M P r o p e r t i e s " > < d 1 p 1 : P a r e n t   z : R e f = " i 1 2 5 2 0 " / > < d 1 p 1 : U U I D > D d S z 2 F h J I Z b y < / d 1 p 1 : U U I D > < d 1 p 1 : _ c o n t e x t C o l l e c t i o n s > < d 2 : K e y V a l u e O f a n y T y p e C o m p o n e n t C o l l e c t i o n O f a n y T y p e g W H h t R N j > < d 2 : K e y   z : R e f = " i 3 2 " / > < d 2 : V a l u e   z : I d = " i 1 2 5 2 2 " > < d 1 p 1 : U U I D > n K y o f w k V Q A i S < / d 1 p 1 : U U I D > < d 1 p 1 : _ e l e m e n t s > < d 2 : a n y T y p e   z : I d = " i 1 2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2 0 " / > < d 1 p 1 : U U I D > D i T e 5 Y Y 0 N W X L < / d 1 p 1 : U U I D > < d 1 p 1 : C o n t a i n e r   z : R e f = " i 1 2 5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0 8 " / > < d 1 p 1 : _ l a b e l s > < d 2 : K e y V a l u e O f s t r i n g a n y T y p e > < d 2 : K e y > L a b e l < / d 2 : K e y > < d 2 : V a l u e   z : I d = " i 1 2 5 2 4 "   i : t y p e = " d 1 p 1 : L a b e l " > < d 1 p 1 : P a r e n t   z : R e f = " i 1 2 5 2 0 " / > < d 1 p 1 : U U I D > U t C w h a A Z e u o h 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 A u t r e s , 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5 2 5 "   i : t y p e = " d 1 p 1 : E l e m e n t " > < d 1 p 1 : N a m e > A u c u n & a m p ; 3 2 ; d e & a m p ; 3 2 ; c e s & a m p ; 3 2 ; f r e i n s < / d 1 p 1 : N a m e > < d 1 p 1 : O b j e c t T y p e > E l e m e n t < / d 1 p 1 : O b j e c t T y p e > < d 1 p 1 : P a r e n t   z : R e f = " i 1 2 4 5 5 " / > < d 1 p 1 : U U I D > K v Q o Z l L 9 R P A W < / d 1 p 1 : U U I D > < d 1 p 1 : _ p r o p e r t i e s   z : I d = " i 1 2 5 2 6 "   i : t y p e = " d 1 p 1 : M D M P r o p e r t i e s " > < d 1 p 1 : P a r e n t   z : R e f = " i 1 2 5 2 5 " / > < d 1 p 1 : U U I D > Z q q 4 G T Q M 9 5 2 V < / d 1 p 1 : U U I D > < d 1 p 1 : _ c o n t e x t C o l l e c t i o n s > < d 2 : K e y V a l u e O f a n y T y p e C o m p o n e n t C o l l e c t i o n O f a n y T y p e g W H h t R N j > < d 2 : K e y   z : R e f = " i 3 2 " / > < d 2 : V a l u e   z : I d = " i 1 2 5 2 7 " > < d 1 p 1 : U U I D > S b 7 q q m j 9 5 J M N < / d 1 p 1 : U U I D > < d 1 p 1 : _ e l e m e n t s > < d 2 : a n y T y p e   z : I d = " i 1 2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2 5 " / > < d 1 p 1 : U U I D > S l P W 9 5 x z L q Q V < / d 1 p 1 : U U I D > < d 1 p 1 : C o n t a i n e r   z : R e f = " i 1 2 5 2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 z a 1 b c f 3 0 U s i 6 ? S h e e t 1 ! R 1 4 8 7 C 1 4 / 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5 2 9 "   i : t y p e = " d 1 p 1 : L a b e l " > < d 1 p 1 : P a r e n t   z : R e f = " i 1 2 5 2 5 " / > < d 1 p 1 : U U I D > a 6 6 q z j A z h 7 2 j 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 A u c u n   d e   c e s   f r e i n s 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5 3 0 "   i : t y p e = " d 1 p 1 : V a r i a b l e " > < d 1 p 1 : N a m e > Q 8 & a m p ; 3 2 ; & a m p ; 4 5 ; & a m p ; 3 2 ; V o t r e & a m p ; 3 2 ; e n t r e p r i s e & a m p ; 3 2 ; p r & a m p ; 2 3 3 ; v o i t & a m p ; 4 5 ; e l l e & a m p ; 3 2 ; u n & a m p ; 3 2 ; p a r c o u r s & a m p ; 3 2 ; d & a m p ; 8 2 1 7 ; i n t & a m p ; 2 3 3 ; g r a t i o n & a m p ; 3 2 ; e t & a m p ; 4 7 ; o u & a m p ; 3 2 ; d e & a m p ; 3 2 ; f o r m a t i o n & a m p ; 3 2 ; p a r t i c u l i e r & a m p ; 3 2 ; p o u r & a m p ; 3 2 ; l e s & a m p ; 3 2 ; a l t e r n a n t s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 q 4 F V A n l n z G Y 9 < / d 1 p 1 : U U I D > < d 1 p 1 : C o n t a i n e r   z : R e f = " i 3 9 " / > < d 1 p 1 : _ l a b e l s > < d 2 : K e y V a l u e O f s t r i n g a n y T y p e > < d 2 : K e y > L a b e l < / d 2 : K e y > < d 2 : V a l u e   z : I d = " i 1 2 5 3 1 "   i : t y p e = " d 1 p 1 : L a b e l " > < d 1 p 1 : P a r e n t   z : R e f = " i 1 2 5 3 0 " / > < d 1 p 1 : U U I D > v X d f 1 1 P K z U G D 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  -   V o t r e   e n t r e p r i s e   p r � v o i t - e l l e   u n   p a r c o u r s   d  i n t � g r a t i o n   e t / o u   d e   f o r m a t i o n   p a r t i c u l i e r   p o u r   l e s   a l t e r n a n t s 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3 2 "   i : t y p e = " d 1 p 1 : E l e m e n t s " > < d 1 p 1 : P a r e n t   z : R e f = " i 1 2 5 3 0 " / > < d 1 p 1 : U U I D > M 6 C A c Z s M X L r P < / d 1 p 1 : U U I D > < d 1 p 1 : _ c o n t e x t C o l l e c t i o n s > < d 2 : K e y V a l u e O f a n y T y p e C o m p o n e n t C o l l e c t i o n O f a n y T y p e g W H h t R N j > < d 2 : K e y   z : R e f = " i 3 2 " / > < d 2 : V a l u e   z : I d = " i 1 2 5 3 3 " > < d 1 p 1 : U U I D > e k L Z Z M n S H B M 1 < / d 1 p 1 : U U I D > < d 1 p 1 : _ e l e m e n t s > < d 2 : a n y T y p e   z : I d = " i 1 2 5 3 4 "   i : t y p e = " d 1 p 1 : E l e m e n t " > < d 1 p 1 : N a m e > B a s e < / d 1 p 1 : N a m e > < d 1 p 1 : O b j e c t T y p e > E l e m e n t < / d 1 p 1 : O b j e c t T y p e > < d 1 p 1 : P a r e n t   z : R e f = " i 1 2 5 3 0 " / > < d 1 p 1 : U U I D > w x 7 L z m 1 9 z i G E < / d 1 p 1 : U U I D > < d 1 p 1 : _ p r o p e r t i e s   z : I d = " i 1 2 5 3 5 "   i : t y p e = " d 1 p 1 : M D M P r o p e r t i e s " > < d 1 p 1 : P a r e n t   z : R e f = " i 1 2 5 3 4 " / > < d 1 p 1 : U U I D > s F V l l G e m z 4 M Z < / d 1 p 1 : U U I D > < d 1 p 1 : _ c o n t e x t C o l l e c t i o n s > < d 2 : K e y V a l u e O f a n y T y p e C o m p o n e n t C o l l e c t i o n O f a n y T y p e g W H h t R N j > < d 2 : K e y   z : R e f = " i 3 2 " / > < d 2 : V a l u e   z : I d = " i 1 2 5 3 6 " > < d 1 p 1 : U U I D > b L W 7 K N 3 U n Q o 1 < / d 1 p 1 : U U I D > < d 1 p 1 : _ e l e m e n t s > < d 2 : a n y T y p e   z : I d = " i 1 2 5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3 4 " / > < d 1 p 1 : U U I D > I O n P E 4 j 1 7 1 0 h < / d 1 p 1 : U U I D > < d 1 p 1 : C o n t a i n e r   z : R e f = " i 1 2 5 3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 w p S e W O v k E l T Y ? S h e e t 1 ! R 1 6 2 2 C 2 / 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3 2 " / > < d 1 p 1 : _ l a b e l s > < d 2 : K e y V a l u e O f s t r i n g a n y T y p e > < d 2 : K e y > L a b e l < / d 2 : K e y > < d 2 : V a l u e   z : I d = " i 1 2 5 3 8 "   i : t y p e = " d 1 p 1 : L a b e l " > < d 1 p 1 : P a r e n t   z : R e f = " i 1 2 5 3 4 " / > < d 1 p 1 : U U I D > u E V M c H P C e G c M 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5 3 9 "   i : t y p e = " d 1 p 1 : E l e m e n t " > < d 1 p 1 : N a m e > O u i < / d 1 p 1 : N a m e > < d 1 p 1 : O b j e c t T y p e > E l e m e n t < / d 1 p 1 : O b j e c t T y p e > < d 1 p 1 : P a r e n t   z : R e f = " i 1 2 5 3 0 " / > < d 1 p 1 : U U I D > a w S E I 7 Q 8 2 6 q R < / d 1 p 1 : U U I D > < d 1 p 1 : _ p r o p e r t i e s   z : I d = " i 1 2 5 4 0 "   i : t y p e = " d 1 p 1 : M D M P r o p e r t i e s " > < d 1 p 1 : P a r e n t   z : R e f = " i 1 2 5 3 9 " / > < d 1 p 1 : U U I D > C S q 0 S P E C V 4 l 3 < / d 1 p 1 : U U I D > < d 1 p 1 : _ c o n t e x t C o l l e c t i o n s > < d 2 : K e y V a l u e O f a n y T y p e C o m p o n e n t C o l l e c t i o n O f a n y T y p e g W H h t R N j > < d 2 : K e y   z : R e f = " i 3 2 " / > < d 2 : V a l u e   z : I d = " i 1 2 5 4 1 " > < d 1 p 1 : U U I D > V W o i g A 5 5 1 d W Y < / d 1 p 1 : U U I D > < d 1 p 1 : _ e l e m e n t s > < d 2 : a n y T y p e   z : I d = " i 1 2 5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3 9 " / > < d 1 p 1 : U U I D > x 4 j y d N z H v w 1 D < / d 1 p 1 : U U I D > < d 1 p 1 : C o n t a i n e r   z : R e f = " i 1 2 5 4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 w p S e W O v k E l T Y ? S h e e t 1 ! R 1 6 2 2 C 3 / 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3 2 " / > < d 1 p 1 : _ l a b e l s > < d 2 : K e y V a l u e O f s t r i n g a n y T y p e > < d 2 : K e y > L a b e l < / d 2 : K e y > < d 2 : V a l u e   z : I d = " i 1 2 5 4 3 "   i : t y p e = " d 1 p 1 : L a b e l " > < d 1 p 1 : P a r e n t   z : R e f = " i 1 2 5 3 9 " / > < d 1 p 1 : U U I D > v z L p A p A N j W e w 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4 4 "   i : t y p e = " d 1 p 1 : E l e m e n t " > < d 1 p 1 : N a m e > N o n < / d 1 p 1 : N a m e > < d 1 p 1 : O b j e c t T y p e > E l e m e n t < / d 1 p 1 : O b j e c t T y p e > < d 1 p 1 : P a r e n t   z : R e f = " i 1 2 5 3 0 " / > < d 1 p 1 : U U I D > h m W F v Z D A O S P p < / d 1 p 1 : U U I D > < d 1 p 1 : _ p r o p e r t i e s   z : I d = " i 1 2 5 4 5 "   i : t y p e = " d 1 p 1 : M D M P r o p e r t i e s " > < d 1 p 1 : P a r e n t   z : R e f = " i 1 2 5 4 4 " / > < d 1 p 1 : U U I D > a Q r L 1 R G X t 8 Z e < / d 1 p 1 : U U I D > < d 1 p 1 : _ c o n t e x t C o l l e c t i o n s > < d 2 : K e y V a l u e O f a n y T y p e C o m p o n e n t C o l l e c t i o n O f a n y T y p e g W H h t R N j > < d 2 : K e y   z : R e f = " i 3 2 " / > < d 2 : V a l u e   z : I d = " i 1 2 5 4 6 " > < d 1 p 1 : U U I D > r 6 3 v J k K a j x 3 m < / d 1 p 1 : U U I D > < d 1 p 1 : _ e l e m e n t s > < d 2 : a n y T y p e   z : I d = " i 1 2 5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4 4 " / > < d 1 p 1 : U U I D > U e K l G N s w d j m 0 < / d 1 p 1 : U U I D > < d 1 p 1 : C o n t a i n e r   z : R e f = " i 1 2 5 4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 w p S e W O v k E l T Y ? S h e e t 1 ! R 1 6 2 2 C 4 / 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3 2 " / > < d 1 p 1 : _ l a b e l s > < d 2 : K e y V a l u e O f s t r i n g a n y T y p e > < d 2 : K e y > L a b e l < / d 2 : K e y > < d 2 : V a l u e   z : I d = " i 1 2 5 4 8 "   i : t y p e = " d 1 p 1 : L a b e l " > < d 1 p 1 : P a r e n t   z : R e f = " i 1 2 5 4 4 " / > < d 1 p 1 : U U I D > i 0 L b Z V K p q 4 y A 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5 4 9 "   i : t y p e = " d 1 p 1 : V a r i a b l e " > < d 1 p 1 : N a m e > Q 8 O E & a m p ; 3 2 ; & a m p ; 4 5 ; & a m p ; 3 2 ; E x p l i q u e z & a m p ; 4 5 ; n o u s & a m p ; 3 2 ; e n & a m p ; 3 2 ; q u e l q u e s & a m p ; 3 2 ; m o t s & a m p ; 3 2 ; e n & a m p ; 3 2 ; q u o i & a m p ; 3 2 ; c o n s i s t e & a m p ; 3 2 ; c e & a m p ; 3 2 ; p a r c o u r s & a m p ; 3 2 ; & a m p ; 6 3 ; & a m p ; 3 2 ; & a m p ; 4 5 ; & a m p ; 4 5 ; & a m p ; 3 2 ; P a r c o u r s & a m p ; 3 2 ; d & a m p ; 3 9 ; i n t & a m p ; 2 3 3 ; g r a t i o n & a m p ; 3 2 ; p r & a m p ; 2 3 3 ; v u < / d 1 p 1 : N a m e > < d 1 p 1 : O b j e c t T y p e > V a r i a b l e < / d 1 p 1 : O b j e c t T y p e > < d 1 p 1 : P a r e n t   z : R e f = " i 3 0 " / > < d 1 p 1 : U U I D > c c J V 4 X W a o V o G < / d 1 p 1 : U U I D > < d 1 p 1 : C o n t a i n e r   z : R e f = " i 3 9 " / > < d 1 p 1 : _ l a b e l s > < d 2 : K e y V a l u e O f s t r i n g a n y T y p e > < d 2 : K e y > L a b e l < / d 2 : K e y > < d 2 : V a l u e   z : I d = " i 1 2 5 5 0 "   i : t y p e = " d 1 p 1 : L a b e l " > < d 1 p 1 : P a r e n t   z : R e f = " i 1 2 5 4 9 " / > < d 1 p 1 : U U I D > o D s Q w e H h O q g D 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 Q 8 O E   -   E x p l i q u e z - n o u s   e n   q u e l q u e s   m o t s   e n   q u o i   c o n s i s t e   c e   p a r c o u r s   ?   - -   P a r c o u r s   d ' i n t � g r a t i o n   p r � v u 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5 1 "   i : t y p e = " d 1 p 1 : E l e m e n t s " > < d 1 p 1 : P a r e n t   z : R e f = " i 1 2 5 4 9 " / > < d 1 p 1 : U U I D > q 1 8 V j 3 f j i U C l < / d 1 p 1 : U U I D > < d 1 p 1 : _ c o n t e x t C o l l e c t i o n s > < d 2 : K e y V a l u e O f a n y T y p e C o m p o n e n t C o l l e c t i o n O f a n y T y p e g W H h t R N j > < d 2 : K e y   z : R e f = " i 3 2 " / > < d 2 : V a l u e   z : I d = " i 1 2 5 5 2 " > < d 1 p 1 : U U I D > U A 1 u 0 E j 3 D a 0 P < / d 1 p 1 : U U I D > < d 1 p 1 : _ e l e m e n t s > < d 2 : a n y T y p e   z : I d = " i 1 2 5 5 3 "   i : t y p e = " d 1 p 1 : E l e m e n t " > < d 1 p 1 : N a m e > B a s e < / d 1 p 1 : N a m e > < d 1 p 1 : O b j e c t T y p e > E l e m e n t < / d 1 p 1 : O b j e c t T y p e > < d 1 p 1 : P a r e n t   z : R e f = " i 1 2 5 4 9 " / > < d 1 p 1 : U U I D > i T D Y Q Z a g Q H j g < / d 1 p 1 : U U I D > < d 1 p 1 : _ p r o p e r t i e s   z : I d = " i 1 2 5 5 4 "   i : t y p e = " d 1 p 1 : M D M P r o p e r t i e s " > < d 1 p 1 : P a r e n t   z : R e f = " i 1 2 5 5 3 " / > < d 1 p 1 : U U I D > P f r j D u C s 4 d N Q < / d 1 p 1 : U U I D > < d 1 p 1 : _ c o n t e x t C o l l e c t i o n s > < d 2 : K e y V a l u e O f a n y T y p e C o m p o n e n t C o l l e c t i o n O f a n y T y p e g W H h t R N j > < d 2 : K e y   z : R e f = " i 3 2 " / > < d 2 : V a l u e   z : I d = " i 1 2 5 5 5 " > < d 1 p 1 : U U I D > W c w j T L T u p U n d < / d 1 p 1 : U U I D > < d 1 p 1 : _ e l e m e n t s > < d 2 : a n y T y p e   z : I d = " i 1 2 5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5 3 " / > < d 1 p 1 : U U I D > L h 0 M L H I 1 c X q O < / d 1 p 1 : U U I D > < d 1 p 1 : C o n t a i n e r   z : R e f = " i 1 2 5 5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5 5 7 "   i : t y p e = " d 1 p 1 : L a b e l " > < d 1 p 1 : P a r e n t   z : R e f = " i 1 2 5 5 3 " / > < d 1 p 1 : U U I D > W t R 0 Q A x R c U i l 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5 5 8 "   i : t y p e = " d 1 p 1 : E l e m e n t " > < d 1 p 1 : N a m e > _ & a m p ; 4 2 ; & a m p ; 3 2 ; C I T E & a m p ; 3 2 ; A U & a m p ; 3 2 ; M O I N S & a m p ; 3 2 ; U N & a m p ; 3 2 ; E L E M E N T < / d 1 p 1 : N a m e > < d 1 p 1 : O b j e c t T y p e > E l e m e n t < / d 1 p 1 : O b j e c t T y p e > < d 1 p 1 : P a r e n t   z : R e f = " i 1 2 5 4 9 " / > < d 1 p 1 : U U I D > A P T d a 3 i 7 g A Y y < / d 1 p 1 : U U I D > < d 1 p 1 : _ p r o p e r t i e s   z : I d = " i 1 2 5 5 9 "   i : t y p e = " d 1 p 1 : M D M P r o p e r t i e s " > < d 1 p 1 : P a r e n t   z : R e f = " i 1 2 5 5 8 " / > < d 1 p 1 : U U I D > H 2 0 n b s W y 4 w j l < / d 1 p 1 : U U I D > < d 1 p 1 : _ c o n t e x t C o l l e c t i o n s > < d 2 : K e y V a l u e O f a n y T y p e C o m p o n e n t C o l l e c t i o n O f a n y T y p e g W H h t R N j > < d 2 : K e y   z : R e f = " i 3 2 " / > < d 2 : V a l u e   z : I d = " i 1 2 5 6 0 " > < d 1 p 1 : U U I D > T v n K M U B r r 4 Y L < / d 1 p 1 : U U I D > < d 1 p 1 : _ e l e m e n t s > < d 2 : a n y T y p e   z : I d = " i 1 2 5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5 8 " / > < d 1 p 1 : U U I D > a L M N Q H Y 2 2 k p d < / d 1 p 1 : U U I D > < d 1 p 1 : C o n t a i n e r   z : R e f = " i 1 2 5 5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5 6 2 "   i : t y p e = " d 1 p 1 : L a b e l " > < d 1 p 1 : P a r e n t   z : R e f = " i 1 2 5 5 8 " / > < d 1 p 1 : U U I D > t 0 T v w p 7 N I C 8 6 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 *   C I T E   A U   M O I N S   U N   E L E M E N T 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5 6 3 "   i : t y p e = " d 1 p 1 : E l e m e n t " > < d 1 p 1 : N a m e > S T & a m p ; 3 2 ; F O R M A T I O N < / d 1 p 1 : N a m e > < d 1 p 1 : O b j e c t T y p e > E l e m e n t < / d 1 p 1 : O b j e c t T y p e > < d 1 p 1 : P a r e n t   z : R e f = " i 1 2 5 4 9 " / > < d 1 p 1 : U U I D > b L m E L u I G Q t Y A < / d 1 p 1 : U U I D > < d 1 p 1 : _ p r o p e r t i e s   z : I d = " i 1 2 5 6 4 "   i : t y p e = " d 1 p 1 : M D M P r o p e r t i e s " > < d 1 p 1 : P a r e n t   z : R e f = " i 1 2 5 6 3 " / > < d 1 p 1 : U U I D > F l 2 l V b 9 1 D W j C < / d 1 p 1 : U U I D > < d 1 p 1 : _ c o n t e x t C o l l e c t i o n s > < d 2 : K e y V a l u e O f a n y T y p e C o m p o n e n t C o l l e c t i o n O f a n y T y p e g W H h t R N j > < d 2 : K e y   z : R e f = " i 3 2 " / > < d 2 : V a l u e   z : I d = " i 1 2 5 6 5 " > < d 1 p 1 : U U I D > K V t j 9 m 3 3 K 8 F C < / d 1 p 1 : U U I D > < d 1 p 1 : _ e l e m e n t s > < d 2 : a n y T y p e   z : I d = " i 1 2 5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6 3 " / > < d 1 p 1 : U U I D > n S c M t U d T 7 F r x < / d 1 p 1 : U U I D > < d 1 p 1 : C o n t a i n e r   z : R e f = " i 1 2 5 6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5 6 7 "   i : t y p e = " d 1 p 1 : L a b e l " > < d 1 p 1 : P a r e n t   z : R e f = " i 1 2 5 6 3 " / > < d 1 p 1 : U U I D > l 7 g 6 x S 5 x x M L c 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 F O R M A T I O N 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6 8 "   i : t y p e = " d 1 p 1 : E l e m e n t s " > < d 1 p 1 : P a r e n t   z : R e f = " i 1 2 5 6 3 " / > < d 1 p 1 : U U I D > a I i y Y s t x G J o B < / d 1 p 1 : U U I D > < d 1 p 1 : _ c o n t e x t C o l l e c t i o n s > < d 2 : K e y V a l u e O f a n y T y p e C o m p o n e n t C o l l e c t i o n O f a n y T y p e g W H h t R N j > < d 2 : K e y   z : R e f = " i 3 2 " / > < d 2 : V a l u e   z : I d = " i 1 2 5 6 9 " > < d 1 p 1 : U U I D > r I b q K v 8 W Y d u b < / d 1 p 1 : U U I D > < d 1 p 1 : _ e l e m e n t s > < d 2 : a n y T y p e   z : I d = " i 1 2 5 7 0 "   i : t y p e = " d 1 p 1 : E l e m e n t " > < d 1 p 1 : N a m e > _ S T & a m p ; 3 2 ; F O R M A T I O N _ F o r m a t i o n & a m p ; 3 2 ; d & a m p ; 3 9 ; i n t & a m p ; 2 3 3 ; g r a t i o n < / d 1 p 1 : N a m e > < d 1 p 1 : O b j e c t T y p e > E l e m e n t < / d 1 p 1 : O b j e c t T y p e > < d 1 p 1 : P a r e n t   z : R e f = " i 1 2 5 6 3 " / > < d 1 p 1 : U U I D > d W y K S S S I f z 0 C < / d 1 p 1 : U U I D > < d 1 p 1 : _ p r o p e r t i e s   z : I d = " i 1 2 5 7 1 "   i : t y p e = " d 1 p 1 : M D M P r o p e r t i e s " > < d 1 p 1 : P a r e n t   z : R e f = " i 1 2 5 7 0 " / > < d 1 p 1 : U U I D > f P d I Y n y o n 6 9 E < / d 1 p 1 : U U I D > < d 1 p 1 : _ c o n t e x t C o l l e c t i o n s > < d 2 : K e y V a l u e O f a n y T y p e C o m p o n e n t C o l l e c t i o n O f a n y T y p e g W H h t R N j > < d 2 : K e y   z : R e f = " i 3 2 " / > < d 2 : V a l u e   z : I d = " i 1 2 5 7 2 " > < d 1 p 1 : U U I D > c 3 H w L i e 8 K y M k < / d 1 p 1 : U U I D > < d 1 p 1 : _ e l e m e n t s > < d 2 : a n y T y p e   z : I d = " i 1 2 5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7 0 " / > < d 1 p 1 : U U I D > M a U F o t j w h X y v < / d 1 p 1 : U U I D > < d 1 p 1 : C o n t a i n e r   z : R e f = " i 1 2 5 7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6 8 " / > < d 1 p 1 : _ l a b e l s > < d 2 : K e y V a l u e O f s t r i n g a n y T y p e > < d 2 : K e y > L a b e l < / d 2 : K e y > < d 2 : V a l u e   z : I d = " i 1 2 5 7 4 "   i : t y p e = " d 1 p 1 : L a b e l " > < d 1 p 1 : P a r e n t   z : R e f = " i 1 2 5 7 0 " / > < d 1 p 1 : U U I D > b S B q x j S A S Z r X 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 d ' i n t � g r a t i o n 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7 5 "   i : t y p e = " d 1 p 1 : E l e m e n t " > < d 1 p 1 : N a m e > _ S T & a m p ; 3 2 ; F O R M A T I O N _ F o r m a t i o n & a m p ; 3 2 ; & a m p ; 4 7 ; & a m p ; 3 2 ; F o r m a t i o n & a m p ; 3 2 ; q u a l i f i a n t e < / d 1 p 1 : N a m e > < d 1 p 1 : O b j e c t T y p e > E l e m e n t < / d 1 p 1 : O b j e c t T y p e > < d 1 p 1 : P a r e n t   z : R e f = " i 1 2 5 6 3 " / > < d 1 p 1 : U U I D > N g 3 5 N 9 u l S 6 H 3 < / d 1 p 1 : U U I D > < d 1 p 1 : _ p r o p e r t i e s   z : I d = " i 1 2 5 7 6 "   i : t y p e = " d 1 p 1 : M D M P r o p e r t i e s " > < d 1 p 1 : P a r e n t   z : R e f = " i 1 2 5 7 5 " / > < d 1 p 1 : U U I D > u z 2 z K 9 s W m 5 o f < / d 1 p 1 : U U I D > < d 1 p 1 : _ c o n t e x t C o l l e c t i o n s > < d 2 : K e y V a l u e O f a n y T y p e C o m p o n e n t C o l l e c t i o n O f a n y T y p e g W H h t R N j > < d 2 : K e y   z : R e f = " i 3 2 " / > < d 2 : V a l u e   z : I d = " i 1 2 5 7 7 " > < d 1 p 1 : U U I D > z 1 N E Z 5 y E 9 K F W < / d 1 p 1 : U U I D > < d 1 p 1 : _ e l e m e n t s > < d 2 : a n y T y p e   z : I d = " i 1 2 5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7 5 " / > < d 1 p 1 : U U I D > x C v b m m q 1 E 2 A i < / d 1 p 1 : U U I D > < d 1 p 1 : C o n t a i n e r   z : R e f = " i 1 2 5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6 8 " / > < d 1 p 1 : _ l a b e l s > < d 2 : K e y V a l u e O f s t r i n g a n y T y p e > < d 2 : K e y > L a b e l < / d 2 : K e y > < d 2 : V a l u e   z : I d = " i 1 2 5 7 9 "   i : t y p e = " d 1 p 1 : L a b e l " > < d 1 p 1 : P a r e n t   z : R e f = " i 1 2 5 7 5 " / > < d 1 p 1 : U U I D > i i w K D m S S T b o I 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 /   F o r m a t i o n   q u a l i f i a n t e 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8 0 "   i : t y p e = " d 1 p 1 : E l e m e n t " > < d 1 p 1 : N a m e > _ S T & a m p ; 3 2 ; F O R M A T I O N _ D & a m p ; 2 3 3 ; v e l o p p e m e n t & a m p ; 3 2 ; d e s & a m p ; 3 2 ; c o m p & a m p ; 2 3 3 ; t e n c e s & a m p ; 3 2 ; & a m p ; 4 7 ; & a m p ; 3 2 ; T r a n s m i s s i o n & a m p ; 3 2 ; d e s & a m p ; 3 2 ; c o n n a i s s a n c e s < / d 1 p 1 : N a m e > < d 1 p 1 : O b j e c t T y p e > E l e m e n t < / d 1 p 1 : O b j e c t T y p e > < d 1 p 1 : P a r e n t   z : R e f = " i 1 2 5 6 3 " / > < d 1 p 1 : U U I D > T t B F o K D u 4 R L N < / d 1 p 1 : U U I D > < d 1 p 1 : _ p r o p e r t i e s   z : I d = " i 1 2 5 8 1 "   i : t y p e = " d 1 p 1 : M D M P r o p e r t i e s " > < d 1 p 1 : P a r e n t   z : R e f = " i 1 2 5 8 0 " / > < d 1 p 1 : U U I D > m S N g u R z 2 1 3 1 X < / d 1 p 1 : U U I D > < d 1 p 1 : _ c o n t e x t C o l l e c t i o n s > < d 2 : K e y V a l u e O f a n y T y p e C o m p o n e n t C o l l e c t i o n O f a n y T y p e g W H h t R N j > < d 2 : K e y   z : R e f = " i 3 2 " / > < d 2 : V a l u e   z : I d = " i 1 2 5 8 2 " > < d 1 p 1 : U U I D > V C e H 1 D W u f L d 5 < / d 1 p 1 : U U I D > < d 1 p 1 : _ e l e m e n t s > < d 2 : a n y T y p e   z : I d = " i 1 2 5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8 0 " / > < d 1 p 1 : U U I D > H T m Y D M Q s O W R 7 < / d 1 p 1 : U U I D > < d 1 p 1 : C o n t a i n e r   z : R e f = " i 1 2 5 8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6 8 " / > < d 1 p 1 : _ l a b e l s > < d 2 : K e y V a l u e O f s t r i n g a n y T y p e > < d 2 : K e y > L a b e l < / d 2 : K e y > < d 2 : V a l u e   z : I d = " i 1 2 5 8 4 "   i : t y p e = " d 1 p 1 : L a b e l " > < d 1 p 1 : P a r e n t   z : R e f = " i 1 2 5 8 0 " / > < d 1 p 1 : U U I D > u s a z H V c q 2 i C Y 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 D � v e l o p p e m e n t   d e s   c o m p � t e n c e s   /   T r a n s m i s s i o n   d e s   c o n n a i s s a n c e s 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5 8 5 "   i : t y p e = " d 1 p 1 : E l e m e n t " > < d 1 p 1 : N a m e > S T & a m p ; 3 2 ; S U I V I & a m p ; 3 2 ; E T & a m p ; 3 2 ; A C C O M P A G N E M E N T < / d 1 p 1 : N a m e > < d 1 p 1 : O b j e c t T y p e > E l e m e n t < / d 1 p 1 : O b j e c t T y p e > < d 1 p 1 : P a r e n t   z : R e f = " i 1 2 5 4 9 " / > < d 1 p 1 : U U I D > e 4 Y j 0 0 0 9 2 D a F < / d 1 p 1 : U U I D > < d 1 p 1 : _ p r o p e r t i e s   z : I d = " i 1 2 5 8 6 "   i : t y p e = " d 1 p 1 : M D M P r o p e r t i e s " > < d 1 p 1 : P a r e n t   z : R e f = " i 1 2 5 8 5 " / > < d 1 p 1 : U U I D > U c g 4 e u I T i 8 3 Z < / d 1 p 1 : U U I D > < d 1 p 1 : _ c o n t e x t C o l l e c t i o n s > < d 2 : K e y V a l u e O f a n y T y p e C o m p o n e n t C o l l e c t i o n O f a n y T y p e g W H h t R N j > < d 2 : K e y   z : R e f = " i 3 2 " / > < d 2 : V a l u e   z : I d = " i 1 2 5 8 7 " > < d 1 p 1 : U U I D > A L W t 3 X T V w 2 I X < / d 1 p 1 : U U I D > < d 1 p 1 : _ e l e m e n t s > < d 2 : a n y T y p e   z : I d = " i 1 2 5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8 5 " / > < d 1 p 1 : U U I D > W N L V M R h J 3 F Q L < / d 1 p 1 : U U I D > < d 1 p 1 : C o n t a i n e r   z : R e f = " i 1 2 5 8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5 8 9 "   i : t y p e = " d 1 p 1 : L a b e l " > < d 1 p 1 : P a r e n t   z : R e f = " i 1 2 5 8 5 " / > < d 1 p 1 : U U I D > i y 3 q W d E F 3 h h u 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 S U I V I   E T   A C C O M P A G N E M E N T 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9 0 "   i : t y p e = " d 1 p 1 : E l e m e n t s " > < d 1 p 1 : P a r e n t   z : R e f = " i 1 2 5 8 5 " / > < d 1 p 1 : U U I D > i b z o o I J C w g i 6 < / d 1 p 1 : U U I D > < d 1 p 1 : _ c o n t e x t C o l l e c t i o n s > < d 2 : K e y V a l u e O f a n y T y p e C o m p o n e n t C o l l e c t i o n O f a n y T y p e g W H h t R N j > < d 2 : K e y   z : R e f = " i 3 2 " / > < d 2 : V a l u e   z : I d = " i 1 2 5 9 1 " > < d 1 p 1 : U U I D > g P j C Y O Z r 4 e p K < / d 1 p 1 : U U I D > < d 1 p 1 : _ e l e m e n t s > < d 2 : a n y T y p e   z : I d = " i 1 2 5 9 2 "   i : t y p e = " d 1 p 1 : E l e m e n t " > < d 1 p 1 : N a m e > _ S T & a m p ; 3 2 ; S U I V I & a m p ; 3 2 ; E T & a m p ; 3 2 ; A C C O M P A G N E M E N T _ S u i v i & a m p ; 3 2 ; e t & a m p ; 3 2 ; a c c o m p a g n e m e n t & a m p ; 3 2 ; p a r & a m p ; 3 2 ; u n & a m p ; 3 2 ; t u t e u r & a m p ; 3 2 ; o u & a m p ; 3 2 ; p a r r a i n < / d 1 p 1 : N a m e > < d 1 p 1 : O b j e c t T y p e > E l e m e n t < / d 1 p 1 : O b j e c t T y p e > < d 1 p 1 : P a r e n t   z : R e f = " i 1 2 5 8 5 " / > < d 1 p 1 : U U I D > F W L g N L 7 g T I e Q < / d 1 p 1 : U U I D > < d 1 p 1 : _ p r o p e r t i e s   z : I d = " i 1 2 5 9 3 "   i : t y p e = " d 1 p 1 : M D M P r o p e r t i e s " > < d 1 p 1 : P a r e n t   z : R e f = " i 1 2 5 9 2 " / > < d 1 p 1 : U U I D > G J P J 8 t P 5 P h s 5 < / d 1 p 1 : U U I D > < d 1 p 1 : _ c o n t e x t C o l l e c t i o n s > < d 2 : K e y V a l u e O f a n y T y p e C o m p o n e n t C o l l e c t i o n O f a n y T y p e g W H h t R N j > < d 2 : K e y   z : R e f = " i 3 2 " / > < d 2 : V a l u e   z : I d = " i 1 2 5 9 4 " > < d 1 p 1 : U U I D > L a D 2 q i r h i Q K b < / d 1 p 1 : U U I D > < d 1 p 1 : _ e l e m e n t s > < d 2 : a n y T y p e   z : I d = " i 1 2 5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9 2 " / > < d 1 p 1 : U U I D > q x y L U n 4 g x X Z U < / d 1 p 1 : U U I D > < d 1 p 1 : C o n t a i n e r   z : R e f = " i 1 2 5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9 0 " / > < d 1 p 1 : _ l a b e l s > < d 2 : K e y V a l u e O f s t r i n g a n y T y p e > < d 2 : K e y > L a b e l < / d 2 : K e y > < d 2 : V a l u e   z : I d = " i 1 2 5 9 6 "   i : t y p e = " d 1 p 1 : L a b e l " > < d 1 p 1 : P a r e n t   z : R e f = " i 1 2 5 9 2 " / > < d 1 p 1 : U U I D > E A 5 t H u 2 e v S e l 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 S u i v i   e t   a c c o m p a g n e m e n t   p a r   u n   t u t e u r   o u   p a r r a i n 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9 7 "   i : t y p e = " d 1 p 1 : E l e m e n t " > < d 1 p 1 : N a m e > _ S T & a m p ; 3 2 ; S U I V I & a m p ; 3 2 ; E T & a m p ; 3 2 ; A C C O M P A G N E M E N T _ P o i n t s & a m p ; 3 2 ; r & a m p ; 2 3 3 ; g u l i e r s & a m p ; 3 2 ; s u r & a m p ; 3 2 ; l e & a m p ; 3 2 ; p a r c o u r s & a m p ; 3 2 ; & a m p ; 4 7 ; & a m p ; 3 2 ; B i l a n < / d 1 p 1 : N a m e > < d 1 p 1 : O b j e c t T y p e > E l e m e n t < / d 1 p 1 : O b j e c t T y p e > < d 1 p 1 : P a r e n t   z : R e f = " i 1 2 5 8 5 " / > < d 1 p 1 : U U I D > K U 8 1 w T m j S A f s < / d 1 p 1 : U U I D > < d 1 p 1 : _ p r o p e r t i e s   z : I d = " i 1 2 5 9 8 "   i : t y p e = " d 1 p 1 : M D M P r o p e r t i e s " > < d 1 p 1 : P a r e n t   z : R e f = " i 1 2 5 9 7 " / > < d 1 p 1 : U U I D > q r 4 0 U h V Y 8 y 5 s < / d 1 p 1 : U U I D > < d 1 p 1 : _ c o n t e x t C o l l e c t i o n s > < d 2 : K e y V a l u e O f a n y T y p e C o m p o n e n t C o l l e c t i o n O f a n y T y p e g W H h t R N j > < d 2 : K e y   z : R e f = " i 3 2 " / > < d 2 : V a l u e   z : I d = " i 1 2 5 9 9 " > < d 1 p 1 : U U I D > k 8 6 G 2 p r 6 T d o v < / d 1 p 1 : U U I D > < d 1 p 1 : _ e l e m e n t s > < d 2 : a n y T y p e   z : I d = " i 1 2 6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9 7 " / > < d 1 p 1 : U U I D > K y O Y q h 3 z i R z 4 < / d 1 p 1 : U U I D > < d 1 p 1 : C o n t a i n e r   z : R e f = " i 1 2 5 9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9 0 " / > < d 1 p 1 : _ l a b e l s > < d 2 : K e y V a l u e O f s t r i n g a n y T y p e > < d 2 : K e y > L a b e l < / d 2 : K e y > < d 2 : V a l u e   z : I d = " i 1 2 6 0 1 "   i : t y p e = " d 1 p 1 : L a b e l " > < d 1 p 1 : P a r e n t   z : R e f = " i 1 2 5 9 7 " / > < d 1 p 1 : U U I D > d 1 w P o l I z S G f U 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 P o i n t s   r � g u l i e r s   s u r   l e   p a r c o u r s   /   B i l a n 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6 0 2 "   i : t y p e = " d 1 p 1 : E l e m e n t " > < d 1 p 1 : N a m e > S T & a m p ; 3 2 ; A C C U E I L < / d 1 p 1 : N a m e > < d 1 p 1 : O b j e c t T y p e > E l e m e n t < / d 1 p 1 : O b j e c t T y p e > < d 1 p 1 : P a r e n t   z : R e f = " i 1 2 5 4 9 " / > < d 1 p 1 : U U I D > O T g d Y S X w 5 D h q < / d 1 p 1 : U U I D > < d 1 p 1 : _ p r o p e r t i e s   z : I d = " i 1 2 6 0 3 "   i : t y p e = " d 1 p 1 : M D M P r o p e r t i e s " > < d 1 p 1 : P a r e n t   z : R e f = " i 1 2 6 0 2 " / > < d 1 p 1 : U U I D > e Q Z 9 Q d 2 H q 8 K a < / d 1 p 1 : U U I D > < d 1 p 1 : _ c o n t e x t C o l l e c t i o n s > < d 2 : K e y V a l u e O f a n y T y p e C o m p o n e n t C o l l e c t i o n O f a n y T y p e g W H h t R N j > < d 2 : K e y   z : R e f = " i 3 2 " / > < d 2 : V a l u e   z : I d = " i 1 2 6 0 4 " > < d 1 p 1 : U U I D > e 4 2 z 3 G f m N Y e L < / d 1 p 1 : U U I D > < d 1 p 1 : _ e l e m e n t s > < d 2 : a n y T y p e   z : I d = " i 1 2 6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0 2 " / > < d 1 p 1 : U U I D > z 9 Q K V e R v O E 2 o < / d 1 p 1 : U U I D > < d 1 p 1 : C o n t a i n e r   z : R e f = " i 1 2 6 0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 p 7 z O e g L q a r l d ? S h e e t 1 ! R 1 7 5 7 C 1 1 / 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6 0 6 "   i : t y p e = " d 1 p 1 : L a b e l " > < d 1 p 1 : P a r e n t   z : R e f = " i 1 2 6 0 2 " / > < d 1 p 1 : U U I D > H N j B F 1 z J Q i u o 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 A C C U E I L 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0 7 "   i : t y p e = " d 1 p 1 : E l e m e n t s " > < d 1 p 1 : P a r e n t   z : R e f = " i 1 2 6 0 2 " / > < d 1 p 1 : U U I D > Q 7 s c 3 H J b K C z j < / d 1 p 1 : U U I D > < d 1 p 1 : _ c o n t e x t C o l l e c t i o n s > < d 2 : K e y V a l u e O f a n y T y p e C o m p o n e n t C o l l e c t i o n O f a n y T y p e g W H h t R N j > < d 2 : K e y   z : R e f = " i 3 2 " / > < d 2 : V a l u e   z : I d = " i 1 2 6 0 8 " > < d 1 p 1 : U U I D > k J K s K s 1 K D I b K < / d 1 p 1 : U U I D > < d 1 p 1 : _ e l e m e n t s > < d 2 : a n y T y p e   z : I d = " i 1 2 6 0 9 "   i : t y p e = " d 1 p 1 : E l e m e n t " > < d 1 p 1 : N a m e > _ S T & a m p ; 3 2 ; A C C U E I L _ I n t & a m p ; 2 3 3 ; g r a t i o n & a m p ; 3 2 ; p r o g r e s s i v e & a m p ; 3 2 ; d a n s & a m p ; 3 2 ; l & a m p ; 3 9 ; e n t r e p r i s e & a m p ; 3 2 ; & a m p ; 4 0 ; p a r c o u r s & a m p ; 3 2 ; d & a m p ; 3 9 ; i n t & a m p ; 2 3 3 ; g r a t i o n & a m p ; 4 4 ; & a m p ; 3 2 ; j o u r n & a m p ; 2 3 3 ; e & a m p ; 3 2 ; d & a m p ; 3 9 ; i n t & a m p ; 2 3 3 ; g r a t i o n & a m p ; 4 1 ; < / d 1 p 1 : N a m e > < d 1 p 1 : O b j e c t T y p e > E l e m e n t < / d 1 p 1 : O b j e c t T y p e > < d 1 p 1 : P a r e n t   z : R e f = " i 1 2 6 0 2 " / > < d 1 p 1 : U U I D > A A P J C I b L w O A Q < / d 1 p 1 : U U I D > < d 1 p 1 : _ p r o p e r t i e s   z : I d = " i 1 2 6 1 0 "   i : t y p e = " d 1 p 1 : M D M P r o p e r t i e s " > < d 1 p 1 : P a r e n t   z : R e f = " i 1 2 6 0 9 " / > < d 1 p 1 : U U I D > w s c o 6 5 H x 3 f O P < / d 1 p 1 : U U I D > < d 1 p 1 : _ c o n t e x t C o l l e c t i o n s > < d 2 : K e y V a l u e O f a n y T y p e C o m p o n e n t C o l l e c t i o n O f a n y T y p e g W H h t R N j > < d 2 : K e y   z : R e f = " i 3 2 " / > < d 2 : V a l u e   z : I d = " i 1 2 6 1 1 " > < d 1 p 1 : U U I D > j 5 r b F J s H i b 5 l < / d 1 p 1 : U U I D > < d 1 p 1 : _ e l e m e n t s > < d 2 : a n y T y p e   z : I d = " i 1 2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0 9 " / > < d 1 p 1 : U U I D > j G 2 W W o k B T 8 j y < / d 1 p 1 : U U I D > < d 1 p 1 : C o n t a i n e r   z : R e f = " i 1 2 6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0 7 " / > < d 1 p 1 : _ l a b e l s > < d 2 : K e y V a l u e O f s t r i n g a n y T y p e > < d 2 : K e y > L a b e l < / d 2 : K e y > < d 2 : V a l u e   z : I d = " i 1 2 6 1 3 "   i : t y p e = " d 1 p 1 : L a b e l " > < d 1 p 1 : P a r e n t   z : R e f = " i 1 2 6 0 9 " / > < d 1 p 1 : U U I D > M H s G o r 2 d J 4 f d 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 I n t � g r a t i o n   p r o g r e s s i v e   d a n s   l ' e n t r e p r i s e   ( p a r c o u r s   d ' i n t � g r a t i o n ,   j o u r n � e   d ' i n t � g r a t i o n ) 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1 4 "   i : t y p e = " d 1 p 1 : E l e m e n t " > < d 1 p 1 : N a m e > _ S T & a m p ; 3 2 ; A C C U E I L _ P r & a m p ; 2 3 3 ; s e n t a t i o n & a m p ; 3 2 ; d e & a m p ; 3 2 ; l & a m p ; 3 9 ; e n t r e p r i s e & a m p ; 3 2 ; & a m p ; 4 0 ; l & a m p ; 8 2 1 7 ; o r g a n i s a t i o n & a m p ; 3 2 ; d e s & a m p ; 3 2 ; s e r v i c e s & a m p ; 4 4 ; & a m p ; 3 2 ; d & a m p ; 2 3 3 ; c o u v e r t e s & a m p ; 3 2 ; d e s & a m p ; 3 2 ; a c t i v i t & a m p ; 2 3 3 ; s & a m p ; 3 2 ; e t & a m p ; 3 2 ; p r o d u i t s & a m p ; 4 4 ; & a m p ; 3 2 ; r e n c o n t r e & a m p ; 3 2 ; e t & a m p ; 3 2 ; & a m p ; 2 3 3 ; c h a n g e & a m p ; 3 2 ; a v e c & a m p ; 3 2 ; l e & a m p ; 3 2 ; p e r s o n n e l & a m p ; 4 6 ; & a m p ; 4 6 ; & a m p ; 4 6 ; & a m p ; 4 1 ; < / d 1 p 1 : N a m e > < d 1 p 1 : O b j e c t T y p e > E l e m e n t < / d 1 p 1 : O b j e c t T y p e > < d 1 p 1 : P a r e n t   z : R e f = " i 1 2 6 0 2 " / > < d 1 p 1 : U U I D > t e 4 n 7 W c v 3 d Z t < / d 1 p 1 : U U I D > < d 1 p 1 : _ p r o p e r t i e s   z : I d = " i 1 2 6 1 5 "   i : t y p e = " d 1 p 1 : M D M P r o p e r t i e s " > < d 1 p 1 : P a r e n t   z : R e f = " i 1 2 6 1 4 " / > < d 1 p 1 : U U I D > N k z 6 E E B C g F i M < / d 1 p 1 : U U I D > < d 1 p 1 : _ c o n t e x t C o l l e c t i o n s > < d 2 : K e y V a l u e O f a n y T y p e C o m p o n e n t C o l l e c t i o n O f a n y T y p e g W H h t R N j > < d 2 : K e y   z : R e f = " i 3 2 " / > < d 2 : V a l u e   z : I d = " i 1 2 6 1 6 " > < d 1 p 1 : U U I D > w M 0 r i s W G 2 w x H < / d 1 p 1 : U U I D > < d 1 p 1 : _ e l e m e n t s > < d 2 : a n y T y p e   z : I d = " i 1 2 6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1 4 " / > < d 1 p 1 : U U I D > K t f l J u I 5 Y e 9 V < / d 1 p 1 : U U I D > < d 1 p 1 : C o n t a i n e r   z : R e f = " i 1 2 6 1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0 7 " / > < d 1 p 1 : _ l a b e l s > < d 2 : K e y V a l u e O f s t r i n g a n y T y p e > < d 2 : K e y > L a b e l < / d 2 : K e y > < d 2 : V a l u e   z : I d = " i 1 2 6 1 8 "   i : t y p e = " d 1 p 1 : L a b e l " > < d 1 p 1 : P a r e n t   z : R e f = " i 1 2 6 1 4 " / > < d 1 p 1 : U U I D > L F K L 9 L s N r J X 6 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 P r � s e n t a t i o n   d e   l ' e n t r e p r i s e   ( l  o r g a n i s a t i o n   d e s   s e r v i c e s ,   d � c o u v e r t e s   d e s   a c t i v i t � s   e t   p r o d u i t s ,   r e n c o n t r e   e t   � c h a n g e   a v e c   l e   p e r s o n n e l . . . ) 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6 1 9 "   i : t y p e = " d 1 p 1 : E l e m e n t " > < d 1 p 1 : N a m e > A u t r e < / d 1 p 1 : N a m e > < d 1 p 1 : O b j e c t T y p e > E l e m e n t < / d 1 p 1 : O b j e c t T y p e > < d 1 p 1 : P a r e n t   z : R e f = " i 1 2 5 4 9 " / > < d 1 p 1 : U U I D > T 9 n R 2 g F I h 8 P y < / d 1 p 1 : U U I D > < d 1 p 1 : _ p r o p e r t i e s   z : I d = " i 1 2 6 2 0 "   i : t y p e = " d 1 p 1 : M D M P r o p e r t i e s " > < d 1 p 1 : P a r e n t   z : R e f = " i 1 2 6 1 9 " / > < d 1 p 1 : U U I D > D J J I a f i r P S s b < / d 1 p 1 : U U I D > < d 1 p 1 : _ c o n t e x t C o l l e c t i o n s > < d 2 : K e y V a l u e O f a n y T y p e C o m p o n e n t C o l l e c t i o n O f a n y T y p e g W H h t R N j > < d 2 : K e y   z : R e f = " i 3 2 " / > < d 2 : V a l u e   z : I d = " i 1 2 6 2 1 " > < d 1 p 1 : U U I D > h T M 4 K y l 0 s H 4 s < / d 1 p 1 : U U I D > < d 1 p 1 : _ e l e m e n t s > < d 2 : a n y T y p e   z : I d = " i 1 2 6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1 9 " / > < d 1 p 1 : U U I D > A t y J G f 2 1 L v s x < / d 1 p 1 : U U I D > < d 1 p 1 : C o n t a i n e r   z : R e f = " i 1 2 6 2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 p 7 z O e g L q a r l d ? S h e e t 1 ! R 1 7 5 7 C 1 4 / 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6 2 3 "   i : t y p e = " d 1 p 1 : L a b e l " > < d 1 p 1 : P a r e n t   z : R e f = " i 1 2 6 1 9 " / > < d 1 p 1 : U U I D > D E P V q o l O d r P I 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6 2 4 "   i : t y p e = " d 1 p 1 : E l e m e n t " > < d 1 p 1 : N a m e > R i e n & a m p ; 4 4 ; & a m p ; 3 2 ; a u c u n < / d 1 p 1 : N a m e > < d 1 p 1 : O b j e c t T y p e > E l e m e n t < / d 1 p 1 : O b j e c t T y p e > < d 1 p 1 : P a r e n t   z : R e f = " i 1 2 5 4 9 " / > < d 1 p 1 : U U I D > Y p B s 7 m T x X z s X < / d 1 p 1 : U U I D > < d 1 p 1 : _ p r o p e r t i e s   z : I d = " i 1 2 6 2 5 "   i : t y p e = " d 1 p 1 : M D M P r o p e r t i e s " > < d 1 p 1 : P a r e n t   z : R e f = " i 1 2 6 2 4 " / > < d 1 p 1 : U U I D > W M x w V v h C i U A i < / d 1 p 1 : U U I D > < d 1 p 1 : _ c o n t e x t C o l l e c t i o n s > < d 2 : K e y V a l u e O f a n y T y p e C o m p o n e n t C o l l e c t i o n O f a n y T y p e g W H h t R N j > < d 2 : K e y   z : R e f = " i 3 2 " / > < d 2 : V a l u e   z : I d = " i 1 2 6 2 6 " > < d 1 p 1 : U U I D > B j W i j 0 x C O i 3 M < / d 1 p 1 : U U I D > < d 1 p 1 : _ e l e m e n t s > < d 2 : a n y T y p e   z : I d = " i 1 2 6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2 4 " / > < d 1 p 1 : U U I D > b U J I F 4 r Q s K T N < / d 1 p 1 : U U I D > < d 1 p 1 : C o n t a i n e r   z : R e f = " i 1 2 6 2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 p 7 z O e g L q a r l d ? S h e e t 1 ! R 1 7 5 7 C 1 5 / 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6 2 8 "   i : t y p e = " d 1 p 1 : L a b e l " > < d 1 p 1 : P a r e n t   z : R e f = " i 1 2 6 2 4 " / > < d 1 p 1 : U U I D > o 3 1 F y H V M A b s a 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 R i e n ,   a u c u n 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6 2 9 "   i : t y p e = " d 1 p 1 : E l e m e n t " > < d 1 p 1 : N a m e > N e & a m p ; 3 2 ; s a i s & a m p ; 3 2 ; p a s < / d 1 p 1 : N a m e > < d 1 p 1 : O b j e c t T y p e > E l e m e n t < / d 1 p 1 : O b j e c t T y p e > < d 1 p 1 : P a r e n t   z : R e f = " i 1 2 5 4 9 " / > < d 1 p 1 : U U I D > B d i 0 1 Y 8 b 3 V E P < / d 1 p 1 : U U I D > < d 1 p 1 : _ p r o p e r t i e s   z : I d = " i 1 2 6 3 0 "   i : t y p e = " d 1 p 1 : M D M P r o p e r t i e s " > < d 1 p 1 : P a r e n t   z : R e f = " i 1 2 6 2 9 " / > < d 1 p 1 : U U I D > O g m C 8 a 5 c N h O d < / d 1 p 1 : U U I D > < d 1 p 1 : _ c o n t e x t C o l l e c t i o n s > < d 2 : K e y V a l u e O f a n y T y p e C o m p o n e n t C o l l e c t i o n O f a n y T y p e g W H h t R N j > < d 2 : K e y   z : R e f = " i 3 2 " / > < d 2 : V a l u e   z : I d = " i 1 2 6 3 1 " > < d 1 p 1 : U U I D > W W y K f N 9 m S h 3 s < / d 1 p 1 : U U I D > < d 1 p 1 : _ e l e m e n t s > < d 2 : a n y T y p e   z : I d = " i 1 2 6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2 9 " / > < d 1 p 1 : U U I D > a V T 0 R E v s C q V I < / d 1 p 1 : U U I D > < d 1 p 1 : C o n t a i n e r   z : R e f = " i 1 2 6 3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 p 7 z O e g L q a r l d ? S h e e t 1 ! R 1 7 5 7 C 1 6 / 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6 3 3 "   i : t y p e = " d 1 p 1 : L a b e l " > < d 1 p 1 : P a r e n t   z : R e f = " i 1 2 6 2 9 " / > < d 1 p 1 : U U I D > O 6 J 0 k c S L Q 4 X S 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 N e   s a i s   p a s 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6 3 4 "   i : t y p e = " d 1 p 1 : V a r i a b l e " > < d 1 p 1 : N a m e > Q 8 t e r & a m p ; 3 2 ; & a m p ; 4 5 ; & a m p ; 3 2 ; R e n c o n t r e z & a m p ; 4 5 ; v o u s & a m p ; 3 2 ; d e s & a m p ; 3 2 ; d i f f i c u l t & a m p ; 2 3 3 ; s & a m p ; 3 2 ; & a m p ; 2 2 4 ; & a m p ; 3 2 ; m o b i l i s e r & a m p ; 3 2 ; d e s & a m p ; 3 2 ; c o l l a b o r a t e u r s & a m p ; 3 2 ; p o u r & a m p ; 3 2 ; & a m p ; 2 3 4 ; t r e & a m p ; 3 2 ; t u t e u r & a m p ; 3 2 ; d & a m p ; 8 2 1 7 ; u n & a m p ; 3 2 ; a l t e r n a n t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 Z h s 7 s F Y d Y U A B < / d 1 p 1 : U U I D > < d 1 p 1 : C o n t a i n e r   z : R e f = " i 3 9 " / > < d 1 p 1 : _ l a b e l s > < d 2 : K e y V a l u e O f s t r i n g a n y T y p e > < d 2 : K e y > L a b e l < / d 2 : K e y > < d 2 : V a l u e   z : I d = " i 1 2 6 3 5 "   i : t y p e = " d 1 p 1 : L a b e l " > < d 1 p 1 : P a r e n t   z : R e f = " i 1 2 6 3 4 " / > < d 1 p 1 : U U I D > a 7 3 P q h z j m A h Z 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 Q 8 t e r   -   R e n c o n t r e z - v o u s   d e s   d i f f i c u l t � s   �   m o b i l i s e r   d e s   c o l l a b o r a t e u r s   p o u r   � t r e   t u t e u r   d  u n   a l t e r n a n t 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3 6 "   i : t y p e = " d 1 p 1 : E l e m e n t s " > < d 1 p 1 : P a r e n t   z : R e f = " i 1 2 6 3 4 " / > < d 1 p 1 : U U I D > W T d 9 R g G 6 L q i t < / d 1 p 1 : U U I D > < d 1 p 1 : _ c o n t e x t C o l l e c t i o n s > < d 2 : K e y V a l u e O f a n y T y p e C o m p o n e n t C o l l e c t i o n O f a n y T y p e g W H h t R N j > < d 2 : K e y   z : R e f = " i 3 2 " / > < d 2 : V a l u e   z : I d = " i 1 2 6 3 7 " > < d 1 p 1 : U U I D > g Z M 1 O E 1 6 s R R V < / d 1 p 1 : U U I D > < d 1 p 1 : _ e l e m e n t s > < d 2 : a n y T y p e   z : I d = " i 1 2 6 3 8 "   i : t y p e = " d 1 p 1 : E l e m e n t " > < d 1 p 1 : N a m e > B a s e < / d 1 p 1 : N a m e > < d 1 p 1 : O b j e c t T y p e > E l e m e n t < / d 1 p 1 : O b j e c t T y p e > < d 1 p 1 : P a r e n t   z : R e f = " i 1 2 6 3 4 " / > < d 1 p 1 : U U I D > g e 6 9 c 7 U n a y d T < / d 1 p 1 : U U I D > < d 1 p 1 : _ p r o p e r t i e s   z : I d = " i 1 2 6 3 9 "   i : t y p e = " d 1 p 1 : M D M P r o p e r t i e s " > < d 1 p 1 : P a r e n t   z : R e f = " i 1 2 6 3 8 " / > < d 1 p 1 : U U I D > p M F s K 9 u J d d P 2 < / d 1 p 1 : U U I D > < d 1 p 1 : _ c o n t e x t C o l l e c t i o n s > < d 2 : K e y V a l u e O f a n y T y p e C o m p o n e n t C o l l e c t i o n O f a n y T y p e g W H h t R N j > < d 2 : K e y   z : R e f = " i 3 2 " / > < d 2 : V a l u e   z : I d = " i 1 2 6 4 0 " > < d 1 p 1 : U U I D > M B q e 0 P n D P F D B < / d 1 p 1 : U U I D > < d 1 p 1 : _ e l e m e n t s > < d 2 : a n y T y p e   z : I d = " i 1 2 6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3 8 " / > < d 1 p 1 : U U I D > t d m s f M j 1 U W g w < / d 1 p 1 : U U I D > < d 1 p 1 : C o n t a i n e r   z : R e f = " i 1 2 6 3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 G y 1 0 N D 1 v t r Z O ? S h e e t 1 ! R 1 8 9 2 C 2 / 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3 6 " / > < d 1 p 1 : _ l a b e l s > < d 2 : K e y V a l u e O f s t r i n g a n y T y p e > < d 2 : K e y > L a b e l < / d 2 : K e y > < d 2 : V a l u e   z : I d = " i 1 2 6 4 2 "   i : t y p e = " d 1 p 1 : L a b e l " > < d 1 p 1 : P a r e n t   z : R e f = " i 1 2 6 3 8 " / > < d 1 p 1 : U U I D > e 0 G o q 3 8 z 5 1 Q X 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6 4 3 "   i : t y p e = " d 1 p 1 : E l e m e n t " > < d 1 p 1 : N a m e > O u i < / d 1 p 1 : N a m e > < d 1 p 1 : O b j e c t T y p e > E l e m e n t < / d 1 p 1 : O b j e c t T y p e > < d 1 p 1 : P a r e n t   z : R e f = " i 1 2 6 3 4 " / > < d 1 p 1 : U U I D > s Q D q z d s H k P Z p < / d 1 p 1 : U U I D > < d 1 p 1 : _ p r o p e r t i e s   z : I d = " i 1 2 6 4 4 "   i : t y p e = " d 1 p 1 : M D M P r o p e r t i e s " > < d 1 p 1 : P a r e n t   z : R e f = " i 1 2 6 4 3 " / > < d 1 p 1 : U U I D > K 1 l H N z n y a W S x < / d 1 p 1 : U U I D > < d 1 p 1 : _ c o n t e x t C o l l e c t i o n s > < d 2 : K e y V a l u e O f a n y T y p e C o m p o n e n t C o l l e c t i o n O f a n y T y p e g W H h t R N j > < d 2 : K e y   z : R e f = " i 3 2 " / > < d 2 : V a l u e   z : I d = " i 1 2 6 4 5 " > < d 1 p 1 : U U I D > q a N L s h J U 2 Z e T < / d 1 p 1 : U U I D > < d 1 p 1 : _ e l e m e n t s > < d 2 : a n y T y p e   z : I d = " i 1 2 6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4 3 " / > < d 1 p 1 : U U I D > y W V L m M o b j o F B < / d 1 p 1 : U U I D > < d 1 p 1 : C o n t a i n e r   z : R e f = " i 1 2 6 4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 G y 1 0 N D 1 v t r Z O ? S h e e t 1 ! R 1 8 9 2 C 3 / 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3 6 " / > < d 1 p 1 : _ l a b e l s > < d 2 : K e y V a l u e O f s t r i n g a n y T y p e > < d 2 : K e y > L a b e l < / d 2 : K e y > < d 2 : V a l u e   z : I d = " i 1 2 6 4 7 "   i : t y p e = " d 1 p 1 : L a b e l " > < d 1 p 1 : P a r e n t   z : R e f = " i 1 2 6 4 3 " / > < d 1 p 1 : U U I D > J 6 O x X 6 c o D 7 d A 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4 8 "   i : t y p e = " d 1 p 1 : E l e m e n t " > < d 1 p 1 : N a m e > N o n < / d 1 p 1 : N a m e > < d 1 p 1 : O b j e c t T y p e > E l e m e n t < / d 1 p 1 : O b j e c t T y p e > < d 1 p 1 : P a r e n t   z : R e f = " i 1 2 6 3 4 " / > < d 1 p 1 : U U I D > p a q r R 0 J 0 p c 8 6 < / d 1 p 1 : U U I D > < d 1 p 1 : _ p r o p e r t i e s   z : I d = " i 1 2 6 4 9 "   i : t y p e = " d 1 p 1 : M D M P r o p e r t i e s " > < d 1 p 1 : P a r e n t   z : R e f = " i 1 2 6 4 8 " / > < d 1 p 1 : U U I D > N G o a g S n f R y N 0 < / d 1 p 1 : U U I D > < d 1 p 1 : _ c o n t e x t C o l l e c t i o n s > < d 2 : K e y V a l u e O f a n y T y p e C o m p o n e n t C o l l e c t i o n O f a n y T y p e g W H h t R N j > < d 2 : K e y   z : R e f = " i 3 2 " / > < d 2 : V a l u e   z : I d = " i 1 2 6 5 0 " > < d 1 p 1 : U U I D > g 4 G z O y l h 1 o q W < / d 1 p 1 : U U I D > < d 1 p 1 : _ e l e m e n t s > < d 2 : a n y T y p e   z : I d = " i 1 2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4 8 " / > < d 1 p 1 : U U I D > E F h u o m d F 8 1 7 m < / d 1 p 1 : U U I D > < d 1 p 1 : C o n t a i n e r   z : R e f = " i 1 2 6 4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 G y 1 0 N D 1 v t r Z O ? S h e e t 1 ! R 1 8 9 2 C 4 / 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3 6 " / > < d 1 p 1 : _ l a b e l s > < d 2 : K e y V a l u e O f s t r i n g a n y T y p e > < d 2 : K e y > L a b e l < / d 2 : K e y > < d 2 : V a l u e   z : I d = " i 1 2 6 5 2 "   i : t y p e = " d 1 p 1 : L a b e l " > < d 1 p 1 : P a r e n t   z : R e f = " i 1 2 6 4 8 " / > < d 1 p 1 : U U I D > s c D C Q p o g Y Y d V 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6 5 3 "   i : t y p e = " d 1 p 1 : V a r i a b l e " > < d 1 p 1 : N a m e > Q 8 a t e r O E & a m p ; 3 2 ; & a m p ; 4 5 ; & a m p ; 3 2 ; E x p l i q u e z & a m p ; 4 5 ; n o u s & a m p ; 3 2 ; e n & a m p ; 3 2 ; q u e l q u e s & a m p ; 3 2 ; m o t s & a m p ; 3 2 ; e n & a m p ; 3 2 ; q u o i & a m p ; 3 2 ; c o n s i s t e & a m p ; 3 2 ; c e s & a m p ; 3 2 ; d i f f i c u l t & a m p ; 2 3 3 ; s & a m p ; 3 2 ; & a m p ; 6 3 ; & a m p ; 3 2 ; & a m p ; 4 5 ; & a m p ; 4 5 ; & a m p ; 3 2 ; D i f f i c u l t & a m p ; 2 3 3 ; s & a m p ; 3 2 ; r e n c o n t r & a m p ; 2 3 3 ; e s < / d 1 p 1 : N a m e > < d 1 p 1 : O b j e c t T y p e > V a r i a b l e < / d 1 p 1 : O b j e c t T y p e > < d 1 p 1 : P a r e n t   z : R e f = " i 3 0 " / > < d 1 p 1 : U U I D > Y I 1 m U t 6 R k L W c < / d 1 p 1 : U U I D > < d 1 p 1 : C o n t a i n e r   z : R e f = " i 3 9 " / > < d 1 p 1 : _ l a b e l s > < d 2 : K e y V a l u e O f s t r i n g a n y T y p e > < d 2 : K e y > L a b e l < / d 2 : K e y > < d 2 : V a l u e   z : I d = " i 1 2 6 5 4 "   i : t y p e = " d 1 p 1 : L a b e l " > < d 1 p 1 : P a r e n t   z : R e f = " i 1 2 6 5 3 " / > < d 1 p 1 : U U I D > P 1 a 2 v c u j E 0 1 x 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 Q 8 a t e r O E   -   E x p l i q u e z - n o u s   e n   q u e l q u e s   m o t s   e n   q u o i   c o n s i s t e   c e s   d i f f i c u l t � s   ?   - -   D i f f i c u l t � s   r e n c o n t r � e s 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5 5 "   i : t y p e = " d 1 p 1 : E l e m e n t s " > < d 1 p 1 : P a r e n t   z : R e f = " i 1 2 6 5 3 " / > < d 1 p 1 : U U I D > l i 3 Z S X L S 5 q L R < / d 1 p 1 : U U I D > < d 1 p 1 : _ c o n t e x t C o l l e c t i o n s > < d 2 : K e y V a l u e O f a n y T y p e C o m p o n e n t C o l l e c t i o n O f a n y T y p e g W H h t R N j > < d 2 : K e y   z : R e f = " i 3 2 " / > < d 2 : V a l u e   z : I d = " i 1 2 6 5 6 " > < d 1 p 1 : U U I D > q h 8 N A E h D 1 P y O < / d 1 p 1 : U U I D > < d 1 p 1 : _ e l e m e n t s > < d 2 : a n y T y p e   z : I d = " i 1 2 6 5 7 "   i : t y p e = " d 1 p 1 : E l e m e n t " > < d 1 p 1 : N a m e > B a s e < / d 1 p 1 : N a m e > < d 1 p 1 : O b j e c t T y p e > E l e m e n t < / d 1 p 1 : O b j e c t T y p e > < d 1 p 1 : P a r e n t   z : R e f = " i 1 2 6 5 3 " / > < d 1 p 1 : U U I D > t 3 u o X R B l O v G b < / d 1 p 1 : U U I D > < d 1 p 1 : _ p r o p e r t i e s   z : I d = " i 1 2 6 5 8 "   i : t y p e = " d 1 p 1 : M D M P r o p e r t i e s " > < d 1 p 1 : P a r e n t   z : R e f = " i 1 2 6 5 7 " / > < d 1 p 1 : U U I D > b D I P C o y l 4 5 C C < / d 1 p 1 : U U I D > < d 1 p 1 : _ c o n t e x t C o l l e c t i o n s > < d 2 : K e y V a l u e O f a n y T y p e C o m p o n e n t C o l l e c t i o n O f a n y T y p e g W H h t R N j > < d 2 : K e y   z : R e f = " i 3 2 " / > < d 2 : V a l u e   z : I d = " i 1 2 6 5 9 " > < d 1 p 1 : U U I D > Z H 9 8 f D X v U r w 0 < / d 1 p 1 : U U I D > < d 1 p 1 : _ e l e m e n t s > < d 2 : a n y T y p e   z : I d = " i 1 2 6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5 7 " / > < d 1 p 1 : U U I D > W a W I u 4 Z D E F X i < / d 1 p 1 : U U I D > < d 1 p 1 : C o n t a i n e r   z : R e f = " i 1 2 6 5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6 6 1 "   i : t y p e = " d 1 p 1 : L a b e l " > < d 1 p 1 : P a r e n t   z : R e f = " i 1 2 6 5 7 " / > < d 1 p 1 : U U I D > k G L y y R i E a i Q r 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6 6 2 "   i : t y p e = " d 1 p 1 : E l e m e n t " > < d 1 p 1 : N a m e > _ & a m p ; 4 2 ; & a m p ; 3 2 ; C I T E & a m p ; 3 2 ; A U & a m p ; 3 2 ; M O I N S & a m p ; 3 2 ; U N & a m p ; 3 2 ; E L E M E N T < / d 1 p 1 : N a m e > < d 1 p 1 : O b j e c t T y p e > E l e m e n t < / d 1 p 1 : O b j e c t T y p e > < d 1 p 1 : P a r e n t   z : R e f = " i 1 2 6 5 3 " / > < d 1 p 1 : U U I D > G A B a Y Y 5 w D J T q < / d 1 p 1 : U U I D > < d 1 p 1 : _ p r o p e r t i e s   z : I d = " i 1 2 6 6 3 "   i : t y p e = " d 1 p 1 : M D M P r o p e r t i e s " > < d 1 p 1 : P a r e n t   z : R e f = " i 1 2 6 6 2 " / > < d 1 p 1 : U U I D > R C 1 j t h R z M Y I t < / d 1 p 1 : U U I D > < d 1 p 1 : _ c o n t e x t C o l l e c t i o n s > < d 2 : K e y V a l u e O f a n y T y p e C o m p o n e n t C o l l e c t i o n O f a n y T y p e g W H h t R N j > < d 2 : K e y   z : R e f = " i 3 2 " / > < d 2 : V a l u e   z : I d = " i 1 2 6 6 4 " > < d 1 p 1 : U U I D > c 5 P E L 4 5 1 t F U N < / d 1 p 1 : U U I D > < d 1 p 1 : _ e l e m e n t s > < d 2 : a n y T y p e   z : I d = " i 1 2 6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6 2 " / > < d 1 p 1 : U U I D > H a F R h g g m z q p f < / d 1 p 1 : U U I D > < d 1 p 1 : C o n t a i n e r   z : R e f = " i 1 2 6 6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6 6 6 "   i : t y p e = " d 1 p 1 : L a b e l " > < d 1 p 1 : P a r e n t   z : R e f = " i 1 2 6 6 2 " / > < d 1 p 1 : U U I D > C 7 W 5 v 9 w S G q 1 K 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 *   C I T E   A U   M O I N S   U N   E L E M E N T 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6 6 7 "   i : t y p e = " d 1 p 1 : E l e m e n t " > < d 1 p 1 : N a m e > S T & a m p ; 3 2 ; M A N Q U E & a m p ; 3 2 ; D E & a m p ; 3 2 ; T E M P S < / d 1 p 1 : N a m e > < d 1 p 1 : O b j e c t T y p e > E l e m e n t < / d 1 p 1 : O b j e c t T y p e > < d 1 p 1 : P a r e n t   z : R e f = " i 1 2 6 5 3 " / > < d 1 p 1 : U U I D > F Y q N K B R o z o Y z < / d 1 p 1 : U U I D > < d 1 p 1 : _ p r o p e r t i e s   z : I d = " i 1 2 6 6 8 "   i : t y p e = " d 1 p 1 : M D M P r o p e r t i e s " > < d 1 p 1 : P a r e n t   z : R e f = " i 1 2 6 6 7 " / > < d 1 p 1 : U U I D > V T 2 0 O Z w b 7 X w K < / d 1 p 1 : U U I D > < d 1 p 1 : _ c o n t e x t C o l l e c t i o n s > < d 2 : K e y V a l u e O f a n y T y p e C o m p o n e n t C o l l e c t i o n O f a n y T y p e g W H h t R N j > < d 2 : K e y   z : R e f = " i 3 2 " / > < d 2 : V a l u e   z : I d = " i 1 2 6 6 9 " > < d 1 p 1 : U U I D > l l w S u h i A u U 7 B < / d 1 p 1 : U U I D > < d 1 p 1 : _ e l e m e n t s > < d 2 : a n y T y p e   z : I d = " i 1 2 6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6 7 " / > < d 1 p 1 : U U I D > P u c D R 6 Q L d d R j < / d 1 p 1 : U U I D > < d 1 p 1 : C o n t a i n e r   z : R e f = " i 1 2 6 6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6 7 1 "   i : t y p e = " d 1 p 1 : L a b e l " > < d 1 p 1 : P a r e n t   z : R e f = " i 1 2 6 6 7 " / > < d 1 p 1 : U U I D > M t r s y q Y f C Q h 0 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 M A N Q U E   D E   T E M P S 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7 2 "   i : t y p e = " d 1 p 1 : E l e m e n t s " > < d 1 p 1 : P a r e n t   z : R e f = " i 1 2 6 6 7 " / > < d 1 p 1 : U U I D > X 9 S q 1 h 3 2 R v 7 x < / d 1 p 1 : U U I D > < d 1 p 1 : _ c o n t e x t C o l l e c t i o n s > < d 2 : K e y V a l u e O f a n y T y p e C o m p o n e n t C o l l e c t i o n O f a n y T y p e g W H h t R N j > < d 2 : K e y   z : R e f = " i 3 2 " / > < d 2 : V a l u e   z : I d = " i 1 2 6 7 3 " > < d 1 p 1 : U U I D > i D o 2 8 g z 2 6 g 8 N < / d 1 p 1 : U U I D > < d 1 p 1 : _ e l e m e n t s > < d 2 : a n y T y p e   z : I d = " i 1 2 6 7 4 "   i : t y p e = " d 1 p 1 : E l e m e n t " > < d 1 p 1 : N a m e > _ S T & a m p ; 3 2 ; M A N Q U E & a m p ; 3 2 ; D E & a m p ; 3 2 ; T E M P S _ L & a m p ; 3 9 ; i n d i s p o n i b i l i t & a m p ; 2 3 3 ; & a m p ; 3 2 ; d e s & a m p ; 3 2 ; t u t e u r s & a m p ; 3 2 ; & a m p ; 4 7 ; & a m p ; 3 2 ; M a n q u e & a m p ; 3 2 ; d e & a m p ; 3 2 ; t e m p s < / d 1 p 1 : N a m e > < d 1 p 1 : O b j e c t T y p e > E l e m e n t < / d 1 p 1 : O b j e c t T y p e > < d 1 p 1 : P a r e n t   z : R e f = " i 1 2 6 6 7 " / > < d 1 p 1 : U U I D > u G v g t h F E V 1 i e < / d 1 p 1 : U U I D > < d 1 p 1 : _ p r o p e r t i e s   z : I d = " i 1 2 6 7 5 "   i : t y p e = " d 1 p 1 : M D M P r o p e r t i e s " > < d 1 p 1 : P a r e n t   z : R e f = " i 1 2 6 7 4 " / > < d 1 p 1 : U U I D > S y w W z s 1 r d D m C < / d 1 p 1 : U U I D > < d 1 p 1 : _ c o n t e x t C o l l e c t i o n s > < d 2 : K e y V a l u e O f a n y T y p e C o m p o n e n t C o l l e c t i o n O f a n y T y p e g W H h t R N j > < d 2 : K e y   z : R e f = " i 3 2 " / > < d 2 : V a l u e   z : I d = " i 1 2 6 7 6 " > < d 1 p 1 : U U I D > Z 2 j P w w t t k 9 0 V < / d 1 p 1 : U U I D > < d 1 p 1 : _ e l e m e n t s > < d 2 : a n y T y p e   z : I d = " i 1 2 6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7 4 " / > < d 1 p 1 : U U I D > G w 3 H 9 y K u w w 2 s < / d 1 p 1 : U U I D > < d 1 p 1 : C o n t a i n e r   z : R e f = " i 1 2 6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7 2 " / > < d 1 p 1 : _ l a b e l s > < d 2 : K e y V a l u e O f s t r i n g a n y T y p e > < d 2 : K e y > L a b e l < / d 2 : K e y > < d 2 : V a l u e   z : I d = " i 1 2 6 7 8 "   i : t y p e = " d 1 p 1 : L a b e l " > < d 1 p 1 : P a r e n t   z : R e f = " i 1 2 6 7 4 " / > < d 1 p 1 : U U I D > J v d 6 X M N z g J 4 P 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 L ' i n d i s p o n i b i l i t �   d e s   t u t e u r s   /   M a n q u e   d e   t e m p s 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7 9 "   i : t y p e = " d 1 p 1 : E l e m e n t " > < d 1 p 1 : N a m e > _ S T & a m p ; 3 2 ; M A N Q U E & a m p ; 3 2 ; D E & a m p ; 3 2 ; T E M P S _ D i f f i c u l t & a m p ; 2 3 3 ; & a m p ; 3 2 ; l i & a m p ; 2 3 3 ; e & a m p ; 3 2 ; & a m p ; 2 2 4 ; & a m p ; 3 2 ; l & a m p ; 3 9 ; a u g m e n t a t i o n & a m p ; 3 2 ; d e & a m p ; 3 2 ; l a & a m p ; 3 2 ; c h a r g e & a m p ; 3 2 ; d u & a m p ; 3 2 ; t r a v a i l < / d 1 p 1 : N a m e > < d 1 p 1 : O b j e c t T y p e > E l e m e n t < / d 1 p 1 : O b j e c t T y p e > < d 1 p 1 : P a r e n t   z : R e f = " i 1 2 6 6 7 " / > < d 1 p 1 : U U I D > R s 7 D W c r H I b b f < / d 1 p 1 : U U I D > < d 1 p 1 : _ p r o p e r t i e s   z : I d = " i 1 2 6 8 0 "   i : t y p e = " d 1 p 1 : M D M P r o p e r t i e s " > < d 1 p 1 : P a r e n t   z : R e f = " i 1 2 6 7 9 " / > < d 1 p 1 : U U I D > m b T k G f u 4 d 4 O k < / d 1 p 1 : U U I D > < d 1 p 1 : _ c o n t e x t C o l l e c t i o n s > < d 2 : K e y V a l u e O f a n y T y p e C o m p o n e n t C o l l e c t i o n O f a n y T y p e g W H h t R N j > < d 2 : K e y   z : R e f = " i 3 2 " / > < d 2 : V a l u e   z : I d = " i 1 2 6 8 1 " > < d 1 p 1 : U U I D > m B O Q K t e w C 9 5 w < / d 1 p 1 : U U I D > < d 1 p 1 : _ e l e m e n t s > < d 2 : a n y T y p e   z : I d = " i 1 2 6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7 9 " / > < d 1 p 1 : U U I D > r i D P N i t a R q 5 c < / d 1 p 1 : U U I D > < d 1 p 1 : C o n t a i n e r   z : R e f = " i 1 2 6 8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7 2 " / > < d 1 p 1 : _ l a b e l s > < d 2 : K e y V a l u e O f s t r i n g a n y T y p e > < d 2 : K e y > L a b e l < / d 2 : K e y > < d 2 : V a l u e   z : I d = " i 1 2 6 8 3 "   i : t y p e = " d 1 p 1 : L a b e l " > < d 1 p 1 : P a r e n t   z : R e f = " i 1 2 6 7 9 " / > < d 1 p 1 : U U I D > q p X I S s M r U Y e B 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 D i f f i c u l t �   l i � e   �   l ' a u g m e n t a t i o n   d e   l a   c h a r g e   d u   t r a v a i l 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8 4 "   i : t y p e = " d 1 p 1 : E l e m e n t " > < d 1 p 1 : N a m e > _ S T & a m p ; 3 2 ; M A N Q U E & a m p ; 3 2 ; D E & a m p ; 3 2 ; T E M P S _ M a n q u e & a m p ; 3 2 ; d e & a m p ; 3 2 ; p e r s o n n e l < / d 1 p 1 : N a m e > < d 1 p 1 : O b j e c t T y p e > E l e m e n t < / d 1 p 1 : O b j e c t T y p e > < d 1 p 1 : P a r e n t   z : R e f = " i 1 2 6 6 7 " / > < d 1 p 1 : U U I D > d r m f H B l 4 a x Y R < / d 1 p 1 : U U I D > < d 1 p 1 : _ p r o p e r t i e s   z : I d = " i 1 2 6 8 5 "   i : t y p e = " d 1 p 1 : M D M P r o p e r t i e s " > < d 1 p 1 : P a r e n t   z : R e f = " i 1 2 6 8 4 " / > < d 1 p 1 : U U I D > A H h j r K 7 A 6 D D n < / d 1 p 1 : U U I D > < d 1 p 1 : _ c o n t e x t C o l l e c t i o n s > < d 2 : K e y V a l u e O f a n y T y p e C o m p o n e n t C o l l e c t i o n O f a n y T y p e g W H h t R N j > < d 2 : K e y   z : R e f = " i 3 2 " / > < d 2 : V a l u e   z : I d = " i 1 2 6 8 6 " > < d 1 p 1 : U U I D > Q q u m e U K s O D f 4 < / d 1 p 1 : U U I D > < d 1 p 1 : _ e l e m e n t s > < d 2 : a n y T y p e   z : I d = " i 1 2 6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8 4 " / > < d 1 p 1 : U U I D > E 7 X f N r Z p t a 4 E < / d 1 p 1 : U U I D > < d 1 p 1 : C o n t a i n e r   z : R e f = " i 1 2 6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7 2 " / > < d 1 p 1 : _ l a b e l s > < d 2 : K e y V a l u e O f s t r i n g a n y T y p e > < d 2 : K e y > L a b e l < / d 2 : K e y > < d 2 : V a l u e   z : I d = " i 1 2 6 8 8 "   i : t y p e = " d 1 p 1 : L a b e l " > < d 1 p 1 : P a r e n t   z : R e f = " i 1 2 6 8 4 " / > < d 1 p 1 : U U I D > F 9 o B Y A V C J x w R 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 d e   p e r s o n n e l 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6 8 9 "   i : t y p e = " d 1 p 1 : E l e m e n t " > < d 1 p 1 : N a m e > S T & a m p ; 3 2 ; M A N Q U E & a m p ; 3 2 ; D & a m p ; 3 9 ; E N V I E < / d 1 p 1 : N a m e > < d 1 p 1 : O b j e c t T y p e > E l e m e n t < / d 1 p 1 : O b j e c t T y p e > < d 1 p 1 : P a r e n t   z : R e f = " i 1 2 6 5 3 " / > < d 1 p 1 : U U I D > O u W 5 z r h D 5 A s t < / d 1 p 1 : U U I D > < d 1 p 1 : _ p r o p e r t i e s   z : I d = " i 1 2 6 9 0 "   i : t y p e = " d 1 p 1 : M D M P r o p e r t i e s " > < d 1 p 1 : P a r e n t   z : R e f = " i 1 2 6 8 9 " / > < d 1 p 1 : U U I D > G k C p X 6 c q Q n I X < / d 1 p 1 : U U I D > < d 1 p 1 : _ c o n t e x t C o l l e c t i o n s > < d 2 : K e y V a l u e O f a n y T y p e C o m p o n e n t C o l l e c t i o n O f a n y T y p e g W H h t R N j > < d 2 : K e y   z : R e f = " i 3 2 " / > < d 2 : V a l u e   z : I d = " i 1 2 6 9 1 " > < d 1 p 1 : U U I D > v R a g G x 7 m Y z 2 X < / d 1 p 1 : U U I D > < d 1 p 1 : _ e l e m e n t s > < d 2 : a n y T y p e   z : I d = " i 1 2 6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8 9 " / > < d 1 p 1 : U U I D > J f b K m a d J O S H D < / d 1 p 1 : U U I D > < d 1 p 1 : C o n t a i n e r   z : R e f = " i 1 2 6 9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6 9 3 "   i : t y p e = " d 1 p 1 : L a b e l " > < d 1 p 1 : P a r e n t   z : R e f = " i 1 2 6 8 9 " / > < d 1 p 1 : U U I D > x P 1 h h b 9 E Q o N f 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 M A N Q U E   D ' E N V I E 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9 4 "   i : t y p e = " d 1 p 1 : E l e m e n t s " > < d 1 p 1 : P a r e n t   z : R e f = " i 1 2 6 8 9 " / > < d 1 p 1 : U U I D > p c x Q o Z 3 4 w p U v < / d 1 p 1 : U U I D > < d 1 p 1 : _ c o n t e x t C o l l e c t i o n s > < d 2 : K e y V a l u e O f a n y T y p e C o m p o n e n t C o l l e c t i o n O f a n y T y p e g W H h t R N j > < d 2 : K e y   z : R e f = " i 3 2 " / > < d 2 : V a l u e   z : I d = " i 1 2 6 9 5 " > < d 1 p 1 : U U I D > T P h z N p e U G g n Q < / d 1 p 1 : U U I D > < d 1 p 1 : _ e l e m e n t s > < d 2 : a n y T y p e   z : I d = " i 1 2 6 9 6 "   i : t y p e = " d 1 p 1 : E l e m e n t " > < d 1 p 1 : N a m e > _ S T & a m p ; 3 2 ; M A N Q U E & a m p ; 3 2 ; D & a m p ; 3 9 ; E N V I E _ M a n q u e & a m p ; 3 2 ; d e & a m p ; 3 2 ; m o t i v a t i o n & a m p ; 3 2 ; & a m p ; 4 7 ; & a m p ; 3 2 ; d & a m p ; 3 9 ; e n g a g e m e n t & a m p ; 3 2 ; d e s & a m p ; 3 2 ; t u t e u r s < / d 1 p 1 : N a m e > < d 1 p 1 : O b j e c t T y p e > E l e m e n t < / d 1 p 1 : O b j e c t T y p e > < d 1 p 1 : P a r e n t   z : R e f = " i 1 2 6 8 9 " / > < d 1 p 1 : U U I D > B e 7 d r m G T s p e 2 < / d 1 p 1 : U U I D > < d 1 p 1 : _ p r o p e r t i e s   z : I d = " i 1 2 6 9 7 "   i : t y p e = " d 1 p 1 : M D M P r o p e r t i e s " > < d 1 p 1 : P a r e n t   z : R e f = " i 1 2 6 9 6 " / > < d 1 p 1 : U U I D > e o L G Y B H p V F N i < / d 1 p 1 : U U I D > < d 1 p 1 : _ c o n t e x t C o l l e c t i o n s > < d 2 : K e y V a l u e O f a n y T y p e C o m p o n e n t C o l l e c t i o n O f a n y T y p e g W H h t R N j > < d 2 : K e y   z : R e f = " i 3 2 " / > < d 2 : V a l u e   z : I d = " i 1 2 6 9 8 " > < d 1 p 1 : U U I D > K X 9 L Y z A W I 5 Y J < / d 1 p 1 : U U I D > < d 1 p 1 : _ e l e m e n t s > < d 2 : a n y T y p e   z : I d = " i 1 2 6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9 6 " / > < d 1 p 1 : U U I D > b f a V B b H k 1 d I q < / d 1 p 1 : U U I D > < d 1 p 1 : C o n t a i n e r   z : R e f = " i 1 2 6 9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9 4 " / > < d 1 p 1 : _ l a b e l s > < d 2 : K e y V a l u e O f s t r i n g a n y T y p e > < d 2 : K e y > L a b e l < / d 2 : K e y > < d 2 : V a l u e   z : I d = " i 1 2 7 0 0 "   i : t y p e = " d 1 p 1 : L a b e l " > < d 1 p 1 : P a r e n t   z : R e f = " i 1 2 6 9 6 " / > < d 1 p 1 : U U I D > X A c n L y V s v p S 5 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 d e   m o t i v a t i o n   /   d ' e n g a g e m e n t   d e s   t u t e u r s 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7 0 1 "   i : t y p e = " d 1 p 1 : E l e m e n t " > < d 1 p 1 : N a m e > S T & a m p ; 3 2 ; M A N Q U E & a m p ; 3 2 ; D E & a m p ; 3 2 ; C O M P & a m p ; 2 0 1 ; T E N C E S < / d 1 p 1 : N a m e > < d 1 p 1 : O b j e c t T y p e > E l e m e n t < / d 1 p 1 : O b j e c t T y p e > < d 1 p 1 : P a r e n t   z : R e f = " i 1 2 6 5 3 " / > < d 1 p 1 : U U I D > S K R 1 D f y X x 4 a y < / d 1 p 1 : U U I D > < d 1 p 1 : _ p r o p e r t i e s   z : I d = " i 1 2 7 0 2 "   i : t y p e = " d 1 p 1 : M D M P r o p e r t i e s " > < d 1 p 1 : P a r e n t   z : R e f = " i 1 2 7 0 1 " / > < d 1 p 1 : U U I D > G L 5 4 p d a U k Y P R < / d 1 p 1 : U U I D > < d 1 p 1 : _ c o n t e x t C o l l e c t i o n s > < d 2 : K e y V a l u e O f a n y T y p e C o m p o n e n t C o l l e c t i o n O f a n y T y p e g W H h t R N j > < d 2 : K e y   z : R e f = " i 3 2 " / > < d 2 : V a l u e   z : I d = " i 1 2 7 0 3 " > < d 1 p 1 : U U I D > s 4 Y I N q j f W F X f < / d 1 p 1 : U U I D > < d 1 p 1 : _ e l e m e n t s > < d 2 : a n y T y p e   z : I d = " i 1 2 7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0 1 " / > < d 1 p 1 : U U I D > h L i O p 7 y 8 P x w x < / d 1 p 1 : U U I D > < d 1 p 1 : C o n t a i n e r   z : R e f = " i 1 2 7 0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7 0 5 "   i : t y p e = " d 1 p 1 : L a b e l " > < d 1 p 1 : P a r e n t   z : R e f = " i 1 2 7 0 1 " / > < d 1 p 1 : U U I D > c J S n H B X n F m h 1 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 M A N Q U E   D E 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0 6 "   i : t y p e = " d 1 p 1 : E l e m e n t s " > < d 1 p 1 : P a r e n t   z : R e f = " i 1 2 7 0 1 " / > < d 1 p 1 : U U I D > f w o 3 8 o r u P T z O < / d 1 p 1 : U U I D > < d 1 p 1 : _ c o n t e x t C o l l e c t i o n s > < d 2 : K e y V a l u e O f a n y T y p e C o m p o n e n t C o l l e c t i o n O f a n y T y p e g W H h t R N j > < d 2 : K e y   z : R e f = " i 3 2 " / > < d 2 : V a l u e   z : I d = " i 1 2 7 0 7 " > < d 1 p 1 : U U I D > l x F w 3 e o J 4 A w N < / d 1 p 1 : U U I D > < d 1 p 1 : _ e l e m e n t s > < d 2 : a n y T y p e   z : I d = " i 1 2 7 0 8 "   i : t y p e = " d 1 p 1 : E l e m e n t " > < d 1 p 1 : N a m e > _ S T & a m p ; 3 2 ; M A N Q U E & a m p ; 3 2 ; D E & a m p ; 3 2 ; C O M P & a m p ; 2 0 1 ; T E N C E S _ D i f f i c u l t & a m p ; 2 3 3 ; & a m p ; 3 2 ; l i & a m p ; 2 3 3 ; e & a m p ; 3 2 ; & a m p ; 2 2 4 ; & a m p ; 3 2 ; l a & a m p ; 3 2 ; f o r m a t i o n & a m p ; 3 2 ; d e s & a m p ; 3 2 ; a l t e r n a n t s < / d 1 p 1 : N a m e > < d 1 p 1 : O b j e c t T y p e > E l e m e n t < / d 1 p 1 : O b j e c t T y p e > < d 1 p 1 : P a r e n t   z : R e f = " i 1 2 7 0 1 " / > < d 1 p 1 : U U I D > g O Z Z D B f D y a Q e < / d 1 p 1 : U U I D > < d 1 p 1 : _ p r o p e r t i e s   z : I d = " i 1 2 7 0 9 "   i : t y p e = " d 1 p 1 : M D M P r o p e r t i e s " > < d 1 p 1 : P a r e n t   z : R e f = " i 1 2 7 0 8 " / > < d 1 p 1 : U U I D > q A i o 8 s D B y 7 y P < / d 1 p 1 : U U I D > < d 1 p 1 : _ c o n t e x t C o l l e c t i o n s > < d 2 : K e y V a l u e O f a n y T y p e C o m p o n e n t C o l l e c t i o n O f a n y T y p e g W H h t R N j > < d 2 : K e y   z : R e f = " i 3 2 " / > < d 2 : V a l u e   z : I d = " i 1 2 7 1 0 " > < d 1 p 1 : U U I D > W o m k z n F j j O F N < / d 1 p 1 : U U I D > < d 1 p 1 : _ e l e m e n t s > < d 2 : a n y T y p e   z : I d = " i 1 2 7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0 8 " / > < d 1 p 1 : U U I D > R 0 x b n H 5 9 5 1 C a < / d 1 p 1 : U U I D > < d 1 p 1 : C o n t a i n e r   z : R e f = " i 1 2 7 0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0 6 " / > < d 1 p 1 : _ l a b e l s > < d 2 : K e y V a l u e O f s t r i n g a n y T y p e > < d 2 : K e y > L a b e l < / d 2 : K e y > < d 2 : V a l u e   z : I d = " i 1 2 7 1 2 "   i : t y p e = " d 1 p 1 : L a b e l " > < d 1 p 1 : P a r e n t   z : R e f = " i 1 2 7 0 8 " / > < d 1 p 1 : U U I D > c Y 5 N S s 8 S g l 2 t 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 D i f f i c u l t �   l i � e   �   l a   f o r m a t i o n   d e s   a l t e r n a n t s 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7 1 3 "   i : t y p e = " d 1 p 1 : E l e m e n t " > < d 1 p 1 : N a m e > _ S T & a m p ; 3 2 ; M A N Q U E & a m p ; 3 2 ; D E & a m p ; 3 2 ; C O M P & a m p ; 2 0 1 ; T E N C E S _ D i f f i c u l t & a m p ; 2 3 3 ; & a m p ; 3 2 ; l i & a m p ; 2 3 3 ; e & a m p ; 3 2 ; & a m p ; 2 2 4 ; & a m p ; 3 2 ; l & a m p ; 3 9 ; a c c o m p a g n e m e n t & a m p ; 3 2 ; & a m p ; 4 7 ; & a m p ; 3 2 ; s u i v i < / d 1 p 1 : N a m e > < d 1 p 1 : O b j e c t T y p e > E l e m e n t < / d 1 p 1 : O b j e c t T y p e > < d 1 p 1 : P a r e n t   z : R e f = " i 1 2 7 0 1 " / > < d 1 p 1 : U U I D > i 6 p s R l n l k q x o < / d 1 p 1 : U U I D > < d 1 p 1 : _ p r o p e r t i e s   z : I d = " i 1 2 7 1 4 "   i : t y p e = " d 1 p 1 : M D M P r o p e r t i e s " > < d 1 p 1 : P a r e n t   z : R e f = " i 1 2 7 1 3 " / > < d 1 p 1 : U U I D > h D e o t c e U n h x p < / d 1 p 1 : U U I D > < d 1 p 1 : _ c o n t e x t C o l l e c t i o n s > < d 2 : K e y V a l u e O f a n y T y p e C o m p o n e n t C o l l e c t i o n O f a n y T y p e g W H h t R N j > < d 2 : K e y   z : R e f = " i 3 2 " / > < d 2 : V a l u e   z : I d = " i 1 2 7 1 5 " > < d 1 p 1 : U U I D > J 6 j w W O D 3 f l 4 I < / d 1 p 1 : U U I D > < d 1 p 1 : _ e l e m e n t s > < d 2 : a n y T y p e   z : I d = " i 1 2 7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1 3 " / > < d 1 p 1 : U U I D > A K 8 b s p F w S L B 8 < / d 1 p 1 : U U I D > < d 1 p 1 : C o n t a i n e r   z : R e f = " i 1 2 7 1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0 6 " / > < d 1 p 1 : _ l a b e l s > < d 2 : K e y V a l u e O f s t r i n g a n y T y p e > < d 2 : K e y > L a b e l < / d 2 : K e y > < d 2 : V a l u e   z : I d = " i 1 2 7 1 7 "   i : t y p e = " d 1 p 1 : L a b e l " > < d 1 p 1 : P a r e n t   z : R e f = " i 1 2 7 1 3 " / > < d 1 p 1 : U U I D > y X R 8 m e n p C I V N 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 D i f f i c u l t �   l i � e   �   l ' a c c o m p a g n e m e n t   /   s u i v i 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7 1 8 "   i : t y p e = " d 1 p 1 : E l e m e n t " > < d 1 p 1 : N a m e > A u t r e < / d 1 p 1 : N a m e > < d 1 p 1 : O b j e c t T y p e > E l e m e n t < / d 1 p 1 : O b j e c t T y p e > < d 1 p 1 : P a r e n t   z : R e f = " i 1 2 6 5 3 " / > < d 1 p 1 : U U I D > R q z J s k Q b l n x p < / d 1 p 1 : U U I D > < d 1 p 1 : _ p r o p e r t i e s   z : I d = " i 1 2 7 1 9 "   i : t y p e = " d 1 p 1 : M D M P r o p e r t i e s " > < d 1 p 1 : P a r e n t   z : R e f = " i 1 2 7 1 8 " / > < d 1 p 1 : U U I D > T R q 1 d 8 z 9 C Q p o < / d 1 p 1 : U U I D > < d 1 p 1 : _ c o n t e x t C o l l e c t i o n s > < d 2 : K e y V a l u e O f a n y T y p e C o m p o n e n t C o l l e c t i o n O f a n y T y p e g W H h t R N j > < d 2 : K e y   z : R e f = " i 3 2 " / > < d 2 : V a l u e   z : I d = " i 1 2 7 2 0 " > < d 1 p 1 : U U I D > x S A k Q x u U a m Z L < / d 1 p 1 : U U I D > < d 1 p 1 : _ e l e m e n t s > < d 2 : a n y T y p e   z : I d = " i 1 2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1 8 " / > < d 1 p 1 : U U I D > L x t q y P L J h w k J < / d 1 p 1 : U U I D > < d 1 p 1 : C o n t a i n e r   z : R e f = " i 1 2 7 1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 K y p D j 1 A D O O a V ? S h e e t 1 ! R 2 0 2 7 C 1 3 / 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7 2 2 "   i : t y p e = " d 1 p 1 : L a b e l " > < d 1 p 1 : P a r e n t   z : R e f = " i 1 2 7 1 8 " / > < d 1 p 1 : U U I D > V 4 M 5 V d i Y X U g 1 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7 2 3 "   i : t y p e = " d 1 p 1 : E l e m e n t " > < d 1 p 1 : N a m e > R i e n & a m p ; 4 4 ; & a m p ; 3 2 ; a u c u n < / d 1 p 1 : N a m e > < d 1 p 1 : O b j e c t T y p e > E l e m e n t < / d 1 p 1 : O b j e c t T y p e > < d 1 p 1 : P a r e n t   z : R e f = " i 1 2 6 5 3 " / > < d 1 p 1 : U U I D > R g i 6 w c o I P i 7 C < / d 1 p 1 : U U I D > < d 1 p 1 : _ p r o p e r t i e s   z : I d = " i 1 2 7 2 4 "   i : t y p e = " d 1 p 1 : M D M P r o p e r t i e s " > < d 1 p 1 : P a r e n t   z : R e f = " i 1 2 7 2 3 " / > < d 1 p 1 : U U I D > G k j W V z R 0 1 1 r n < / d 1 p 1 : U U I D > < d 1 p 1 : _ c o n t e x t C o l l e c t i o n s > < d 2 : K e y V a l u e O f a n y T y p e C o m p o n e n t C o l l e c t i o n O f a n y T y p e g W H h t R N j > < d 2 : K e y   z : R e f = " i 3 2 " / > < d 2 : V a l u e   z : I d = " i 1 2 7 2 5 " > < d 1 p 1 : U U I D > N 2 D u b w T l u Y X y < / d 1 p 1 : U U I D > < d 1 p 1 : _ e l e m e n t s > < d 2 : a n y T y p e   z : I d = " i 1 2 7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2 3 " / > < d 1 p 1 : U U I D > g c z l i 6 1 j 4 X q f < / d 1 p 1 : U U I D > < d 1 p 1 : C o n t a i n e r   z : R e f = " i 1 2 7 2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 K y p D j 1 A D O O a V ? S h e e t 1 ! R 2 0 2 7 C 1 4 / 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7 2 7 "   i : t y p e = " d 1 p 1 : L a b e l " > < d 1 p 1 : P a r e n t   z : R e f = " i 1 2 7 2 3 " / > < d 1 p 1 : U U I D > M x j 8 7 R 6 q z r O z 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 R i e n ,   a u c u n 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7 2 8 "   i : t y p e = " d 1 p 1 : E l e m e n t " > < d 1 p 1 : N a m e > N e & a m p ; 3 2 ; s a i s & a m p ; 3 2 ; p a s < / d 1 p 1 : N a m e > < d 1 p 1 : O b j e c t T y p e > E l e m e n t < / d 1 p 1 : O b j e c t T y p e > < d 1 p 1 : P a r e n t   z : R e f = " i 1 2 6 5 3 " / > < d 1 p 1 : U U I D > w v 1 3 k Y 1 W F 5 t F < / d 1 p 1 : U U I D > < d 1 p 1 : _ p r o p e r t i e s   z : I d = " i 1 2 7 2 9 "   i : t y p e = " d 1 p 1 : M D M P r o p e r t i e s " > < d 1 p 1 : P a r e n t   z : R e f = " i 1 2 7 2 8 " / > < d 1 p 1 : U U I D > l y L R S 6 R L A 7 3 3 < / d 1 p 1 : U U I D > < d 1 p 1 : _ c o n t e x t C o l l e c t i o n s > < d 2 : K e y V a l u e O f a n y T y p e C o m p o n e n t C o l l e c t i o n O f a n y T y p e g W H h t R N j > < d 2 : K e y   z : R e f = " i 3 2 " / > < d 2 : V a l u e   z : I d = " i 1 2 7 3 0 " > < d 1 p 1 : U U I D > F 4 T 6 M 1 3 p b i H 7 < / d 1 p 1 : U U I D > < d 1 p 1 : _ e l e m e n t s > < d 2 : a n y T y p e   z : I d = " i 1 2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2 8 " / > < d 1 p 1 : U U I D > g u M M C C K R T 7 N P < / d 1 p 1 : U U I D > < d 1 p 1 : C o n t a i n e r   z : R e f = " i 1 2 7 2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 K y p D j 1 A D O O a V ? S h e e t 1 ! R 2 0 2 7 C 1 5 / 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7 3 2 "   i : t y p e = " d 1 p 1 : L a b e l " > < d 1 p 1 : P a r e n t   z : R e f = " i 1 2 7 2 8 " / > < d 1 p 1 : U U I D > w a A V h A t r t t Y U 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 N e   s a i s   p a s 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7 3 3 "   i : t y p e = " d 1 p 1 : V a r i a b l e " > < d 1 p 1 : N a m e > Q 8 b i s & a m p ; 3 2 ; & a m p ; 4 5 ; & a m p ; 3 2 ; D e & a m p ; 3 2 ; l a & a m p ; 3 2 ; m & a m p ; 2 3 4 ; m e & a m p ; 3 2 ; m a n i & a m p ; 2 3 2 ; r e & a m p ; 4 4 ; & a m p ; 3 2 ; v o t r e & a m p ; 3 2 ; e n t r e p r i s e & a m p ; 3 2 ; p r & a m p ; 2 3 3 ; v o i t & a m p ; 4 5 ; e l l e & a m p ; 3 2 ; u n e & a m p ; 3 2 ; f o r m a t i o n & a m p ; 3 2 ; p a r t i c u l i & a m p ; 2 3 2 ; r e & a m p ; 3 2 ; a u & a m p ; 3 2 ; t u t o r a t & a m p ; 3 2 ; p o u r & a m p ; 3 2 ; l e s & a m p ; 3 2 ; s a l a r i & a m p ; 2 3 3 ; s & a m p ; 3 2 ; t u t e u r s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 X f 4 A m H v L f 4 G 8 < / d 1 p 1 : U U I D > < d 1 p 1 : C o n t a i n e r   z : R e f = " i 3 9 " / > < d 1 p 1 : _ l a b e l s > < d 2 : K e y V a l u e O f s t r i n g a n y T y p e > < d 2 : K e y > L a b e l < / d 2 : K e y > < d 2 : V a l u e   z : I d = " i 1 2 7 3 4 "   i : t y p e = " d 1 p 1 : L a b e l " > < d 1 p 1 : P a r e n t   z : R e f = " i 1 2 7 3 3 " / > < d 1 p 1 : U U I D > z W m D T W p U q s A d 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 Q 8 b i s   -   D e   l a   m � m e   m a n i � r e ,   v o t r e   e n t r e p r i s e   p r � v o i t - e l l e   u n e   f o r m a t i o n   p a r t i c u l i � r e   a u   t u t o r a t   p o u r   l e s   s a l a r i � s   t u t e u r s 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3 5 "   i : t y p e = " d 1 p 1 : E l e m e n t s " > < d 1 p 1 : P a r e n t   z : R e f = " i 1 2 7 3 3 " / > < d 1 p 1 : U U I D > z I s o y 1 e D L m 0 a < / d 1 p 1 : U U I D > < d 1 p 1 : _ c o n t e x t C o l l e c t i o n s > < d 2 : K e y V a l u e O f a n y T y p e C o m p o n e n t C o l l e c t i o n O f a n y T y p e g W H h t R N j > < d 2 : K e y   z : R e f = " i 3 2 " / > < d 2 : V a l u e   z : I d = " i 1 2 7 3 6 " > < d 1 p 1 : U U I D > V H Y p b D x y l j Z f < / d 1 p 1 : U U I D > < d 1 p 1 : _ e l e m e n t s > < d 2 : a n y T y p e   z : I d = " i 1 2 7 3 7 "   i : t y p e = " d 1 p 1 : E l e m e n t " > < d 1 p 1 : N a m e > B a s e < / d 1 p 1 : N a m e > < d 1 p 1 : O b j e c t T y p e > E l e m e n t < / d 1 p 1 : O b j e c t T y p e > < d 1 p 1 : P a r e n t   z : R e f = " i 1 2 7 3 3 " / > < d 1 p 1 : U U I D > Y p P 5 q 7 d S E 1 p b < / d 1 p 1 : U U I D > < d 1 p 1 : _ p r o p e r t i e s   z : I d = " i 1 2 7 3 8 "   i : t y p e = " d 1 p 1 : M D M P r o p e r t i e s " > < d 1 p 1 : P a r e n t   z : R e f = " i 1 2 7 3 7 " / > < d 1 p 1 : U U I D > P 7 0 F z P k s z k 3 2 < / d 1 p 1 : U U I D > < d 1 p 1 : _ c o n t e x t C o l l e c t i o n s > < d 2 : K e y V a l u e O f a n y T y p e C o m p o n e n t C o l l e c t i o n O f a n y T y p e g W H h t R N j > < d 2 : K e y   z : R e f = " i 3 2 " / > < d 2 : V a l u e   z : I d = " i 1 2 7 3 9 " > < d 1 p 1 : U U I D > c w Y z l O e I 0 G s P < / d 1 p 1 : U U I D > < d 1 p 1 : _ e l e m e n t s > < d 2 : a n y T y p e   z : I d = " i 1 2 7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3 7 " / > < d 1 p 1 : U U I D > s C 4 N W S M F Y Z Y 6 < / d 1 p 1 : U U I D > < d 1 p 1 : C o n t a i n e r   z : R e f = " i 1 2 7 3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 x c k P R m q 7 g H O n ? S h e e t 1 ! R 2 1 6 2 C 2 / 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3 5 " / > < d 1 p 1 : _ l a b e l s > < d 2 : K e y V a l u e O f s t r i n g a n y T y p e > < d 2 : K e y > L a b e l < / d 2 : K e y > < d 2 : V a l u e   z : I d = " i 1 2 7 4 1 "   i : t y p e = " d 1 p 1 : L a b e l " > < d 1 p 1 : P a r e n t   z : R e f = " i 1 2 7 3 7 " / > < d 1 p 1 : U U I D > G t p t P s Y i c 7 a A 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7 4 2 "   i : t y p e = " d 1 p 1 : E l e m e n t " > < d 1 p 1 : N a m e > O u i < / d 1 p 1 : N a m e > < d 1 p 1 : O b j e c t T y p e > E l e m e n t < / d 1 p 1 : O b j e c t T y p e > < d 1 p 1 : P a r e n t   z : R e f = " i 1 2 7 3 3 " / > < d 1 p 1 : U U I D > W L m s h 1 0 h 0 y L e < / d 1 p 1 : U U I D > < d 1 p 1 : _ p r o p e r t i e s   z : I d = " i 1 2 7 4 3 "   i : t y p e = " d 1 p 1 : M D M P r o p e r t i e s " > < d 1 p 1 : P a r e n t   z : R e f = " i 1 2 7 4 2 " / > < d 1 p 1 : U U I D > R 8 m G N L q 0 6 z X K < / d 1 p 1 : U U I D > < d 1 p 1 : _ c o n t e x t C o l l e c t i o n s > < d 2 : K e y V a l u e O f a n y T y p e C o m p o n e n t C o l l e c t i o n O f a n y T y p e g W H h t R N j > < d 2 : K e y   z : R e f = " i 3 2 " / > < d 2 : V a l u e   z : I d = " i 1 2 7 4 4 " > < d 1 p 1 : U U I D > b T J B U C F 1 M i l r < / d 1 p 1 : U U I D > < d 1 p 1 : _ e l e m e n t s > < d 2 : a n y T y p e   z : I d = " i 1 2 7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4 2 " / > < d 1 p 1 : U U I D > k P 5 G K L 5 4 e k L Z < / d 1 p 1 : U U I D > < d 1 p 1 : C o n t a i n e r   z : R e f = " i 1 2 7 4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 x c k P R m q 7 g H O n ? S h e e t 1 ! R 2 1 6 2 C 3 / 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3 5 " / > < d 1 p 1 : _ l a b e l s > < d 2 : K e y V a l u e O f s t r i n g a n y T y p e > < d 2 : K e y > L a b e l < / d 2 : K e y > < d 2 : V a l u e   z : I d = " i 1 2 7 4 6 "   i : t y p e = " d 1 p 1 : L a b e l " > < d 1 p 1 : P a r e n t   z : R e f = " i 1 2 7 4 2 " / > < d 1 p 1 : U U I D > g x l 6 R K a D 2 b 1 x 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7 4 7 "   i : t y p e = " d 1 p 1 : E l e m e n t " > < d 1 p 1 : N a m e > N o n < / d 1 p 1 : N a m e > < d 1 p 1 : O b j e c t T y p e > E l e m e n t < / d 1 p 1 : O b j e c t T y p e > < d 1 p 1 : P a r e n t   z : R e f = " i 1 2 7 3 3 " / > < d 1 p 1 : U U I D > J X 4 N w i d y a a a 7 < / d 1 p 1 : U U I D > < d 1 p 1 : _ p r o p e r t i e s   z : I d = " i 1 2 7 4 8 "   i : t y p e = " d 1 p 1 : M D M P r o p e r t i e s " > < d 1 p 1 : P a r e n t   z : R e f = " i 1 2 7 4 7 " / > < d 1 p 1 : U U I D > X G j e 9 Z C P 7 5 8 M < / d 1 p 1 : U U I D > < d 1 p 1 : _ c o n t e x t C o l l e c t i o n s > < d 2 : K e y V a l u e O f a n y T y p e C o m p o n e n t C o l l e c t i o n O f a n y T y p e g W H h t R N j > < d 2 : K e y   z : R e f = " i 3 2 " / > < d 2 : V a l u e   z : I d = " i 1 2 7 4 9 " > < d 1 p 1 : U U I D > t s 3 7 u c 1 Q i v q d < / d 1 p 1 : U U I D > < d 1 p 1 : _ e l e m e n t s > < d 2 : a n y T y p e   z : I d = " i 1 2 7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4 7 " / > < d 1 p 1 : U U I D > t 4 r k q I K R d 1 S x < / d 1 p 1 : U U I D > < d 1 p 1 : C o n t a i n e r   z : R e f = " i 1 2 7 4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 x c k P R m q 7 g H O n ? S h e e t 1 ! R 2 1 6 2 C 4 / 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3 5 " / > < d 1 p 1 : _ l a b e l s > < d 2 : K e y V a l u e O f s t r i n g a n y T y p e > < d 2 : K e y > L a b e l < / d 2 : K e y > < d 2 : V a l u e   z : I d = " i 1 2 7 5 1 "   i : t y p e = " d 1 p 1 : L a b e l " > < d 1 p 1 : P a r e n t   z : R e f = " i 1 2 7 4 7 " / > < d 1 p 1 : U U I D > G 1 H p F y Q Q z 8 G x 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7 5 2 "   i : t y p e = " d 1 p 1 : V a r i a b l e " > < d 1 p 1 : N a m e > Q 8 b i s O E & a m p ; 3 2 ; & a m p ; 4 5 ; & a m p ; 3 2 ; E x p l i q u e z & a m p ; 4 5 ; n o u s & a m p ; 3 2 ; e n & a m p ; 3 2 ; q u o i & a m p ; 3 2 ; c o n s i s t e & a m p ; 3 2 ; c e t t e & a m p ; 3 2 ; f o r m a t i o n & a m p ; 3 2 ; & a m p ; 6 3 ; & a m p ; 3 2 ; & a m p ; 4 5 ; & a m p ; 4 5 ; & a m p ; 3 2 ; F o r m a t i o n & a m p ; 3 2 ; p a r t i c u l i & a m p ; 2 3 2 ; r e & a m p ; 3 2 ; p r & a m p ; 2 3 3 ; v u e < / d 1 p 1 : N a m e > < d 1 p 1 : O b j e c t T y p e > V a r i a b l e < / d 1 p 1 : O b j e c t T y p e > < d 1 p 1 : P a r e n t   z : R e f = " i 3 0 " / > < d 1 p 1 : U U I D > L M X i U a 3 V y b L W < / d 1 p 1 : U U I D > < d 1 p 1 : C o n t a i n e r   z : R e f = " i 3 9 " / > < d 1 p 1 : _ l a b e l s > < d 2 : K e y V a l u e O f s t r i n g a n y T y p e > < d 2 : K e y > L a b e l < / d 2 : K e y > < d 2 : V a l u e   z : I d = " i 1 2 7 5 3 "   i : t y p e = " d 1 p 1 : L a b e l " > < d 1 p 1 : P a r e n t   z : R e f = " i 1 2 7 5 2 " / > < d 1 p 1 : U U I D > E m z b B q u h 7 D R M 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 Q 8 b i s O E   -   E x p l i q u e z - n o u s   e n   q u o i   c o n s i s t e   c e t t e   f o r m a t i o n   ?   - -   F o r m a t i o n   p a r t i c u l i � r e   p r � v u e 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5 4 "   i : t y p e = " d 1 p 1 : E l e m e n t s " > < d 1 p 1 : P a r e n t   z : R e f = " i 1 2 7 5 2 " / > < d 1 p 1 : U U I D > O H c 2 Q v 4 m 7 C 3 Y < / d 1 p 1 : U U I D > < d 1 p 1 : _ c o n t e x t C o l l e c t i o n s > < d 2 : K e y V a l u e O f a n y T y p e C o m p o n e n t C o l l e c t i o n O f a n y T y p e g W H h t R N j > < d 2 : K e y   z : R e f = " i 3 2 " / > < d 2 : V a l u e   z : I d = " i 1 2 7 5 5 " > < d 1 p 1 : U U I D > x B F D g k Z V 5 7 F S < / d 1 p 1 : U U I D > < d 1 p 1 : _ e l e m e n t s > < d 2 : a n y T y p e   z : I d = " i 1 2 7 5 6 "   i : t y p e = " d 1 p 1 : E l e m e n t " > < d 1 p 1 : N a m e > B a s e < / d 1 p 1 : N a m e > < d 1 p 1 : O b j e c t T y p e > E l e m e n t < / d 1 p 1 : O b j e c t T y p e > < d 1 p 1 : P a r e n t   z : R e f = " i 1 2 7 5 2 " / > < d 1 p 1 : U U I D > t 0 g a t 8 9 z 4 M x o < / d 1 p 1 : U U I D > < d 1 p 1 : _ p r o p e r t i e s   z : I d = " i 1 2 7 5 7 "   i : t y p e = " d 1 p 1 : M D M P r o p e r t i e s " > < d 1 p 1 : P a r e n t   z : R e f = " i 1 2 7 5 6 " / > < d 1 p 1 : U U I D > z G C k h n Q 8 l k 7 z < / d 1 p 1 : U U I D > < d 1 p 1 : _ c o n t e x t C o l l e c t i o n s > < d 2 : K e y V a l u e O f a n y T y p e C o m p o n e n t C o l l e c t i o n O f a n y T y p e g W H h t R N j > < d 2 : K e y   z : R e f = " i 3 2 " / > < d 2 : V a l u e   z : I d = " i 1 2 7 5 8 " > < d 1 p 1 : U U I D > M P v B 2 p H a 5 Z I 9 < / d 1 p 1 : U U I D > < d 1 p 1 : _ e l e m e n t s > < d 2 : a n y T y p e   z : I d = " i 1 2 7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5 6 " / > < d 1 p 1 : U U I D > c b Y j l e r B x s v 7 < / d 1 p 1 : U U I D > < d 1 p 1 : C o n t a i n e r   z : R e f = " i 1 2 7 5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6 0 "   i : t y p e = " d 1 p 1 : L a b e l " > < d 1 p 1 : P a r e n t   z : R e f = " i 1 2 7 5 6 " / > < d 1 p 1 : U U I D > I T z 9 E d S v P b H C 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7 6 1 "   i : t y p e = " d 1 p 1 : E l e m e n t " > < d 1 p 1 : N a m e > _ & a m p ; 4 2 ; & a m p ; 3 2 ; C I T E & a m p ; 3 2 ; A U & a m p ; 3 2 ; M O I N S & a m p ; 3 2 ; U N & a m p ; 3 2 ; E L E M E N T < / d 1 p 1 : N a m e > < d 1 p 1 : O b j e c t T y p e > E l e m e n t < / d 1 p 1 : O b j e c t T y p e > < d 1 p 1 : P a r e n t   z : R e f = " i 1 2 7 5 2 " / > < d 1 p 1 : U U I D > r v k 3 P k l k W 9 v 0 < / d 1 p 1 : U U I D > < d 1 p 1 : _ p r o p e r t i e s   z : I d = " i 1 2 7 6 2 "   i : t y p e = " d 1 p 1 : M D M P r o p e r t i e s " > < d 1 p 1 : P a r e n t   z : R e f = " i 1 2 7 6 1 " / > < d 1 p 1 : U U I D > e G s E l K 9 y u f p i < / d 1 p 1 : U U I D > < d 1 p 1 : _ c o n t e x t C o l l e c t i o n s > < d 2 : K e y V a l u e O f a n y T y p e C o m p o n e n t C o l l e c t i o n O f a n y T y p e g W H h t R N j > < d 2 : K e y   z : R e f = " i 3 2 " / > < d 2 : V a l u e   z : I d = " i 1 2 7 6 3 " > < d 1 p 1 : U U I D > K e s a 6 N V 5 F w g G < / d 1 p 1 : U U I D > < d 1 p 1 : _ e l e m e n t s > < d 2 : a n y T y p e   z : I d = " i 1 2 7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6 1 " / > < d 1 p 1 : U U I D > c w x a Y d Y r 1 D g x < / d 1 p 1 : U U I D > < d 1 p 1 : C o n t a i n e r   z : R e f = " i 1 2 7 6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6 5 "   i : t y p e = " d 1 p 1 : L a b e l " > < d 1 p 1 : P a r e n t   z : R e f = " i 1 2 7 6 1 " / > < d 1 p 1 : U U I D > D N K V y i o j r i 1 U 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 *   C I T E   A U   M O I N S   U N   E L E M E N T 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7 6 6 "   i : t y p e = " d 1 p 1 : E l e m e n t " > < d 1 p 1 : N a m e > S T & a m p ; 3 2 ; F o r m a t i o n & a m p ; 3 2 ; s u r & a m p ; 3 2 ; l e & a m p ; 3 2 ; s u i v i & a m p ; 4 4 ; & a m p ; 3 2 ; l & a m p ; 3 9 ; a c c o m p a g n e m e n t & a m p ; 4 4 ; & a m p ; 3 2 ; l a & a m p ; 3 2 ; p & a m p ; 2 3 3 ; d a g o g i e < / d 1 p 1 : N a m e > < d 1 p 1 : O b j e c t T y p e > E l e m e n t < / d 1 p 1 : O b j e c t T y p e > < d 1 p 1 : P a r e n t   z : R e f = " i 1 2 7 5 2 " / > < d 1 p 1 : U U I D > L 8 6 U y X Y k j m J T < / d 1 p 1 : U U I D > < d 1 p 1 : _ p r o p e r t i e s   z : I d = " i 1 2 7 6 7 "   i : t y p e = " d 1 p 1 : M D M P r o p e r t i e s " > < d 1 p 1 : P a r e n t   z : R e f = " i 1 2 7 6 6 " / > < d 1 p 1 : U U I D > s 4 e 6 z r M m b I 7 O < / d 1 p 1 : U U I D > < d 1 p 1 : _ c o n t e x t C o l l e c t i o n s > < d 2 : K e y V a l u e O f a n y T y p e C o m p o n e n t C o l l e c t i o n O f a n y T y p e g W H h t R N j > < d 2 : K e y   z : R e f = " i 3 2 " / > < d 2 : V a l u e   z : I d = " i 1 2 7 6 8 " > < d 1 p 1 : U U I D > x H e l 4 A V 5 A n N L < / d 1 p 1 : U U I D > < d 1 p 1 : _ e l e m e n t s > < d 2 : a n y T y p e   z : I d = " i 1 2 7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6 6 " / > < d 1 p 1 : U U I D > o h b p E l M 3 9 P Y L < / d 1 p 1 : U U I D > < d 1 p 1 : C o n t a i n e r   z : R e f = " i 1 2 7 6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7 0 "   i : t y p e = " d 1 p 1 : L a b e l " > < d 1 p 1 : P a r e n t   z : R e f = " i 1 2 7 6 6 " / > < d 1 p 1 : U U I D > N B I s Y 5 i 5 n e k K 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 F o r m a t i o n   s u r   l e   s u i v i ,   l ' a c c o m p a g n e m e n t ,   l a   p � d a g o g i e 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7 1 "   i : t y p e = " d 1 p 1 : E l e m e n t s " > < d 1 p 1 : P a r e n t   z : R e f = " i 1 2 7 6 6 " / > < d 1 p 1 : U U I D > T j a Q G 7 r I 8 4 N 8 < / d 1 p 1 : U U I D > < d 1 p 1 : _ c o n t e x t C o l l e c t i o n s > < d 2 : K e y V a l u e O f a n y T y p e C o m p o n e n t C o l l e c t i o n O f a n y T y p e g W H h t R N j > < d 2 : K e y   z : R e f = " i 3 2 " / > < d 2 : V a l u e   z : I d = " i 1 2 7 7 2 " > < d 1 p 1 : U U I D > Y v U R t l h I D 3 v R < / d 1 p 1 : U U I D > < d 1 p 1 : _ e l e m e n t s > < d 2 : a n y T y p e   z : I d = " i 1 2 7 7 3 "   i : t y p e = " d 1 p 1 : E l e m e n t " > < d 1 p 1 :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& a m p ; 3 9 ; a c c o m p a g n e m e n t & a m p ; 3 2 ; e t & a m p ; 3 2 ; l e & a m p ; 3 2 ; m a n a g e m e n t & a m p ; 3 2 ; d & a m p ; 3 9 ; u n & a m p ; 3 2 ; a l t e r n a n t & a m p ; 3 2 ; & a m p ; 4 7 ; & a m p ; 3 2 ; s u r & a m p ; 3 2 ; l e & a m p ; 3 2 ; t u t o r a t < / d 1 p 1 : N a m e > < d 1 p 1 : O b j e c t T y p e > E l e m e n t < / d 1 p 1 : O b j e c t T y p e > < d 1 p 1 : P a r e n t   z : R e f = " i 1 2 7 6 6 " / > < d 1 p 1 : U U I D > X 6 A m J o J O r S J R < / d 1 p 1 : U U I D > < d 1 p 1 : _ p r o p e r t i e s   z : I d = " i 1 2 7 7 4 "   i : t y p e = " d 1 p 1 : M D M P r o p e r t i e s " > < d 1 p 1 : P a r e n t   z : R e f = " i 1 2 7 7 3 " / > < d 1 p 1 : U U I D > C r N 9 o C i J 0 1 5 F < / d 1 p 1 : U U I D > < d 1 p 1 : _ c o n t e x t C o l l e c t i o n s > < d 2 : K e y V a l u e O f a n y T y p e C o m p o n e n t C o l l e c t i o n O f a n y T y p e g W H h t R N j > < d 2 : K e y   z : R e f = " i 3 2 " / > < d 2 : V a l u e   z : I d = " i 1 2 7 7 5 " > < d 1 p 1 : U U I D > W u I n K Q f G U b Q V < / d 1 p 1 : U U I D > < d 1 p 1 : _ e l e m e n t s > < d 2 : a n y T y p e   z : I d = " i 1 2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7 3 " / > < d 1 p 1 : U U I D > Q 4 o j z 5 j n B C W Y < / d 1 p 1 : U U I D > < d 1 p 1 : C o n t a i n e r   z : R e f = " i 1 2 7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7 1 " / > < d 1 p 1 : _ l a b e l s > < d 2 : K e y V a l u e O f s t r i n g a n y T y p e > < d 2 : K e y > L a b e l < / d 2 : K e y > < d 2 : V a l u e   z : I d = " i 1 2 7 7 7 "   i : t y p e = " d 1 p 1 : L a b e l " > < d 1 p 1 : P a r e n t   z : R e f = " i 1 2 7 7 3 " / > < d 1 p 1 : U U I D > e k v V F K e L l C B L 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 S u r   l ' a c c o m p a g n e m e n t   e t   l e   m a n a g e m e n t   d ' u n   a l t e r n a n t   /   s u r   l e   t u t o r a t 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7 7 8 "   i : t y p e = " d 1 p 1 : E l e m e n t " > < d 1 p 1 :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a & a m p ; 3 2 ; p & a m p ; 2 3 3 ; d a g o g i e & a m p ; 3 2 ; & a m p ; 4 0 ; c o m m e n t & a m p ; 3 2 ; t r a n s m e t t r e & a m p ; 3 2 ; l e s & a m p ; 3 2 ; c o n n a i s s a n c e s & a m p ; 4 1 ; & a m p ; 3 2 ; e t & a m p ; 3 2 ; l e & a m p ; 3 2 ; c o a c h i n g < / d 1 p 1 : N a m e > < d 1 p 1 : O b j e c t T y p e > E l e m e n t < / d 1 p 1 : O b j e c t T y p e > < d 1 p 1 : P a r e n t   z : R e f = " i 1 2 7 6 6 " / > < d 1 p 1 : U U I D > s I O u m D R t p p 4 V < / d 1 p 1 : U U I D > < d 1 p 1 : _ p r o p e r t i e s   z : I d = " i 1 2 7 7 9 "   i : t y p e = " d 1 p 1 : M D M P r o p e r t i e s " > < d 1 p 1 : P a r e n t   z : R e f = " i 1 2 7 7 8 " / > < d 1 p 1 : U U I D > v P G H M u 7 9 c f V n < / d 1 p 1 : U U I D > < d 1 p 1 : _ c o n t e x t C o l l e c t i o n s > < d 2 : K e y V a l u e O f a n y T y p e C o m p o n e n t C o l l e c t i o n O f a n y T y p e g W H h t R N j > < d 2 : K e y   z : R e f = " i 3 2 " / > < d 2 : V a l u e   z : I d = " i 1 2 7 8 0 " > < d 1 p 1 : U U I D > l X b W l g 7 R G 8 S w < / d 1 p 1 : U U I D > < d 1 p 1 : _ e l e m e n t s > < d 2 : a n y T y p e   z : I d = " i 1 2 7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7 8 " / > < d 1 p 1 : U U I D > W k d 4 L B v G c Y 9 D < / d 1 p 1 : U U I D > < d 1 p 1 : C o n t a i n e r   z : R e f = " i 1 2 7 7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7 1 " / > < d 1 p 1 : _ l a b e l s > < d 2 : K e y V a l u e O f s t r i n g a n y T y p e > < d 2 : K e y > L a b e l < / d 2 : K e y > < d 2 : V a l u e   z : I d = " i 1 2 7 8 2 "   i : t y p e = " d 1 p 1 : L a b e l " > < d 1 p 1 : P a r e n t   z : R e f = " i 1 2 7 7 8 " / > < d 1 p 1 : U U I D > B w e Q J h r p 9 S h 6 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 S u r   l a   p � d a g o g i e   ( c o m m e n t   t r a n s m e t t r e   l e s   c o n n a i s s a n c e s )   e t   l e   c o a c h i n g 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7 8 3 "   i : t y p e = " d 1 p 1 : E l e m e n t " > < d 1 p 1 :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e & a m p ; 3 2 ; s u i v i & a m p ; 3 2 ; o u & a m p ; 3 2 ; l & a m p ; 3 9 ; & a m p ; 2 3 3 ; v a l u a t i o n & a m p ; 3 2 ; d & a m p ; 3 9 ; u n & a m p ; 3 2 ; a l t e r n a n t < / d 1 p 1 : N a m e > < d 1 p 1 : O b j e c t T y p e > E l e m e n t < / d 1 p 1 : O b j e c t T y p e > < d 1 p 1 : P a r e n t   z : R e f = " i 1 2 7 6 6 " / > < d 1 p 1 : U U I D > K 6 M p x w k h a 2 i x < / d 1 p 1 : U U I D > < d 1 p 1 : _ p r o p e r t i e s   z : I d = " i 1 2 7 8 4 "   i : t y p e = " d 1 p 1 : M D M P r o p e r t i e s " > < d 1 p 1 : P a r e n t   z : R e f = " i 1 2 7 8 3 " / > < d 1 p 1 : U U I D > x R v L i C G 1 Q k Y u < / d 1 p 1 : U U I D > < d 1 p 1 : _ c o n t e x t C o l l e c t i o n s > < d 2 : K e y V a l u e O f a n y T y p e C o m p o n e n t C o l l e c t i o n O f a n y T y p e g W H h t R N j > < d 2 : K e y   z : R e f = " i 3 2 " / > < d 2 : V a l u e   z : I d = " i 1 2 7 8 5 " > < d 1 p 1 : U U I D > y I y K q O Y r K Z J C < / d 1 p 1 : U U I D > < d 1 p 1 : _ e l e m e n t s > < d 2 : a n y T y p e   z : I d = " i 1 2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8 3 " / > < d 1 p 1 : U U I D > n f h L 7 H l j O 6 e c < / d 1 p 1 : U U I D > < d 1 p 1 : C o n t a i n e r   z : R e f = " i 1 2 7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7 1 " / > < d 1 p 1 : _ l a b e l s > < d 2 : K e y V a l u e O f s t r i n g a n y T y p e > < d 2 : K e y > L a b e l < / d 2 : K e y > < d 2 : V a l u e   z : I d = " i 1 2 7 8 7 "   i : t y p e = " d 1 p 1 : L a b e l " > < d 1 p 1 : P a r e n t   z : R e f = " i 1 2 7 8 3 " / > < d 1 p 1 : U U I D > Q T f V Z v W j B r z 1 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 S u r   l e   s u i v i   o u   l ' � v a l u a t i o n   d ' u n   a l t e r n a n t 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7 8 8 "   i : t y p e = " d 1 p 1 : E l e m e n t " > < d 1 p 1 : N a m e > F o r m a t i o n & a m p ; 3 2 ; e t & a m p ; 3 2 ; a c c o m p a g n e m e n t & a m p ; 3 2 ; & a m p ; 4 0 ; s a n s & a m p ; 3 2 ; p r & a m p ; 2 3 3 ; c i s i o n & a m p ; 4 1 ; < / d 1 p 1 : N a m e > < d 1 p 1 : O b j e c t T y p e > E l e m e n t < / d 1 p 1 : O b j e c t T y p e > < d 1 p 1 : P a r e n t   z : R e f = " i 1 2 7 5 2 " / > < d 1 p 1 : U U I D > Z 9 w V S R Y u 4 v X R < / d 1 p 1 : U U I D > < d 1 p 1 : _ p r o p e r t i e s   z : I d = " i 1 2 7 8 9 "   i : t y p e = " d 1 p 1 : M D M P r o p e r t i e s " > < d 1 p 1 : P a r e n t   z : R e f = " i 1 2 7 8 8 " / > < d 1 p 1 : U U I D > M x R G Q 6 U w j u z X < / d 1 p 1 : U U I D > < d 1 p 1 : _ c o n t e x t C o l l e c t i o n s > < d 2 : K e y V a l u e O f a n y T y p e C o m p o n e n t C o l l e c t i o n O f a n y T y p e g W H h t R N j > < d 2 : K e y   z : R e f = " i 3 2 " / > < d 2 : V a l u e   z : I d = " i 1 2 7 9 0 " > < d 1 p 1 : U U I D > S Q u F P W m m g N W O < / d 1 p 1 : U U I D > < d 1 p 1 : _ e l e m e n t s > < d 2 : a n y T y p e   z : I d = " i 1 2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8 8 " / > < d 1 p 1 : U U I D > l x h t l a 4 Q r K 3 N < / d 1 p 1 : U U I D > < d 1 p 1 : C o n t a i n e r   z : R e f = " i 1 2 7 8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9 2 "   i : t y p e = " d 1 p 1 : L a b e l " > < d 1 p 1 : P a r e n t   z : R e f = " i 1 2 7 8 8 " / > < d 1 p 1 : U U I D > X D Z 3 B Z H A I Q O w 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 e t   a c c o m p a g n e m e n t   ( s a n s   p r � c i s i o n ) 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7 9 3 "   i : t y p e = " d 1 p 1 : E l e m e n t " > < d 1 p 1 : N a m e > S T & a m p ; 3 2 ; M o d a l i t & a m p ; 2 3 3 ; s & a m p ; 3 2 ; d e & a m p ; 3 2 ; f o r m a t i o n < / d 1 p 1 : N a m e > < d 1 p 1 : O b j e c t T y p e > E l e m e n t < / d 1 p 1 : O b j e c t T y p e > < d 1 p 1 : P a r e n t   z : R e f = " i 1 2 7 5 2 " / > < d 1 p 1 : U U I D > c a v s A 4 G t O B i v < / d 1 p 1 : U U I D > < d 1 p 1 : _ p r o p e r t i e s   z : I d = " i 1 2 7 9 4 "   i : t y p e = " d 1 p 1 : M D M P r o p e r t i e s " > < d 1 p 1 : P a r e n t   z : R e f = " i 1 2 7 9 3 " / > < d 1 p 1 : U U I D > i I m E 4 2 x g D R S Z < / d 1 p 1 : U U I D > < d 1 p 1 : _ c o n t e x t C o l l e c t i o n s > < d 2 : K e y V a l u e O f a n y T y p e C o m p o n e n t C o l l e c t i o n O f a n y T y p e g W H h t R N j > < d 2 : K e y   z : R e f = " i 3 2 " / > < d 2 : V a l u e   z : I d = " i 1 2 7 9 5 " > < d 1 p 1 : U U I D > m 7 3 q V W X I g 5 K u < / d 1 p 1 : U U I D > < d 1 p 1 : _ e l e m e n t s > < d 2 : a n y T y p e   z : I d = " i 1 2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9 3 " / > < d 1 p 1 : U U I D > A o 4 x B q O o i m e r < / d 1 p 1 : U U I D > < d 1 p 1 : C o n t a i n e r   z : R e f = " i 1 2 7 9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 u M 7 s s l A M 3 4 x Y ? S h e e t 1 ! R 2 2 9 7 C 9 / 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9 7 "   i : t y p e = " d 1 p 1 : L a b e l " > < d 1 p 1 : P a r e n t   z : R e f = " i 1 2 7 9 3 " / > < d 1 p 1 : U U I D > f 3 m l G o A r P w D i 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 M o d a l i t � s   d e   f o r m a t i o n 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9 8 "   i : t y p e = " d 1 p 1 : E l e m e n t s " > < d 1 p 1 : P a r e n t   z : R e f = " i 1 2 7 9 3 " / > < d 1 p 1 : U U I D > V m K J z j r M X h h 0 < / d 1 p 1 : U U I D > < d 1 p 1 : _ c o n t e x t C o l l e c t i o n s > < d 2 : K e y V a l u e O f a n y T y p e C o m p o n e n t C o l l e c t i o n O f a n y T y p e g W H h t R N j > < d 2 : K e y   z : R e f = " i 3 2 " / > < d 2 : V a l u e   z : I d = " i 1 2 7 9 9 " > < d 1 p 1 : U U I D > x m R f v A x V m M 1 J < / d 1 p 1 : U U I D > < d 1 p 1 : _ e l e m e n t s > < d 2 : a n y T y p e   z : I d = " i 1 2 8 0 0 "   i : t y p e = " d 1 p 1 : E l e m e n t " > < d 1 p 1 : N a m e > _ S T & a m p ; 3 2 ; M o d a l i t & a m p ; 2 3 3 ; s & a m p ; 3 2 ; d e & a m p ; 3 2 ; f o r m a t i o n _ F o r m a t i o n & a m p ; 3 2 ; e x t e r n e & a m p ; 3 2 ; & a m p ; 4 0 ; a s s u r & a m p ; 2 3 3 ; e & a m p ; 3 2 ; p a r & a m p ; 3 2 ; u n e & a m p ; 3 2 ; a g e n c e & a m p ; 3 2 ; e x t & a m p ; 2 3 3 ; r i e u r e & a m p ; 4 1 ; < / d 1 p 1 : N a m e > < d 1 p 1 : O b j e c t T y p e > E l e m e n t < / d 1 p 1 : O b j e c t T y p e > < d 1 p 1 : P a r e n t   z : R e f = " i 1 2 7 9 3 " / > < d 1 p 1 : U U I D > m V W 3 Y 5 C u 8 1 D R < / d 1 p 1 : U U I D > < d 1 p 1 : _ p r o p e r t i e s   z : I d = " i 1 2 8 0 1 "   i : t y p e = " d 1 p 1 : M D M P r o p e r t i e s " > < d 1 p 1 : P a r e n t   z : R e f = " i 1 2 8 0 0 " / > < d 1 p 1 : U U I D > a Z S 6 V t p i n n z g < / d 1 p 1 : U U I D > < d 1 p 1 : _ c o n t e x t C o l l e c t i o n s > < d 2 : K e y V a l u e O f a n y T y p e C o m p o n e n t C o l l e c t i o n O f a n y T y p e g W H h t R N j > < d 2 : K e y   z : R e f = " i 3 2 " / > < d 2 : V a l u e   z : I d = " i 1 2 8 0 2 " > < d 1 p 1 : U U I D > b h l I u P e L 6 y D s < / d 1 p 1 : U U I D > < d 1 p 1 : _ e l e m e n t s > < d 2 : a n y T y p e   z : I d = " i 1 2 8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0 0 " / > < d 1 p 1 : U U I D > V O j u e n K E V n 9 u < / d 1 p 1 : U U I D > < d 1 p 1 : C o n t a i n e r   z : R e f = " i 1 2 8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9 8 " / > < d 1 p 1 : _ l a b e l s > < d 2 : K e y V a l u e O f s t r i n g a n y T y p e > < d 2 : K e y > L a b e l < / d 2 : K e y > < d 2 : V a l u e   z : I d = " i 1 2 8 0 4 "   i : t y p e = " d 1 p 1 : L a b e l " > < d 1 p 1 : P a r e n t   z : R e f = " i 1 2 8 0 0 " / > < d 1 p 1 : U U I D > Q V P n k u t F j A i v 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 e x t e r n e   ( a s s u r � e   p a r   u n e   a g e n c e   e x t � r i e u r e ) 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0 5 "   i : t y p e = " d 1 p 1 : E l e m e n t " > < d 1 p 1 : N a m e > _ S T & a m p ; 3 2 ; M o d a l i t & a m p ; 2 3 3 ; s & a m p ; 3 2 ; d e & a m p ; 3 2 ; f o r m a t i o n _ F o r m a t i o n & a m p ; 3 2 ; e n & a m p ; 3 2 ; l i g n e & a m p ; 4 4 ; & a m p ; 3 2 ; & a m p ; 2 2 4 ; & a m p ; 3 2 ; d i s t a n c e < / d 1 p 1 : N a m e > < d 1 p 1 : O b j e c t T y p e > E l e m e n t < / d 1 p 1 : O b j e c t T y p e > < d 1 p 1 : P a r e n t   z : R e f = " i 1 2 7 9 3 " / > < d 1 p 1 : U U I D > b M c E G f E r g u F C < / d 1 p 1 : U U I D > < d 1 p 1 : _ p r o p e r t i e s   z : I d = " i 1 2 8 0 6 "   i : t y p e = " d 1 p 1 : M D M P r o p e r t i e s " > < d 1 p 1 : P a r e n t   z : R e f = " i 1 2 8 0 5 " / > < d 1 p 1 : U U I D > P 2 i 8 z R Z 6 p U 3 L < / d 1 p 1 : U U I D > < d 1 p 1 : _ c o n t e x t C o l l e c t i o n s > < d 2 : K e y V a l u e O f a n y T y p e C o m p o n e n t C o l l e c t i o n O f a n y T y p e g W H h t R N j > < d 2 : K e y   z : R e f = " i 3 2 " / > < d 2 : V a l u e   z : I d = " i 1 2 8 0 7 " > < d 1 p 1 : U U I D > W F N v i L g S 8 x g G < / d 1 p 1 : U U I D > < d 1 p 1 : _ e l e m e n t s > < d 2 : a n y T y p e   z : I d = " i 1 2 8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0 5 " / > < d 1 p 1 : U U I D > O W A 7 Y 1 9 p V K s m < / d 1 p 1 : U U I D > < d 1 p 1 : C o n t a i n e r   z : R e f = " i 1 2 8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9 8 " / > < d 1 p 1 : _ l a b e l s > < d 2 : K e y V a l u e O f s t r i n g a n y T y p e > < d 2 : K e y > L a b e l < / d 2 : K e y > < d 2 : V a l u e   z : I d = " i 1 2 8 0 9 "   i : t y p e = " d 1 p 1 : L a b e l " > < d 1 p 1 : P a r e n t   z : R e f = " i 1 2 8 0 5 " / > < d 1 p 1 : U U I D > p a F c t X M r I g l 3 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 e n   l i g n e ,   �   d i s t a n c e 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1 0 "   i : t y p e = " d 1 p 1 : E l e m e n t " > < d 1 p 1 : N a m e > _ S T & a m p ; 3 2 ; M o d a l i t & a m p ; 2 3 3 ; s & a m p ; 3 2 ; d e & a m p ; 3 2 ; f o r m a t i o n _ F o r m a t i o n & a m p ; 3 2 ; i n t e r n e & a m p ; 3 2 ; & a m p ; 4 0 ; a s s u r & a m p ; 2 3 3 ; e & a m p ; 3 2 ; p a r & a m p ; 3 2 ; u n & a m p ; 3 2 ; a n c i e n & a m p ; 3 2 ; t u t e u r & a m p ; 3 2 ; e x p & a m p ; 2 3 3 ; r i m e n t & a m p ; 2 3 3 ; & a m p ; 4 1 ; < / d 1 p 1 : N a m e > < d 1 p 1 : O b j e c t T y p e > E l e m e n t < / d 1 p 1 : O b j e c t T y p e > < d 1 p 1 : P a r e n t   z : R e f = " i 1 2 7 9 3 " / > < d 1 p 1 : U U I D > L M G Q c p 1 d g 4 B o < / d 1 p 1 : U U I D > < d 1 p 1 : _ p r o p e r t i e s   z : I d = " i 1 2 8 1 1 "   i : t y p e = " d 1 p 1 : M D M P r o p e r t i e s " > < d 1 p 1 : P a r e n t   z : R e f = " i 1 2 8 1 0 " / > < d 1 p 1 : U U I D > l C p D P M P w e o 9 A < / d 1 p 1 : U U I D > < d 1 p 1 : _ c o n t e x t C o l l e c t i o n s > < d 2 : K e y V a l u e O f a n y T y p e C o m p o n e n t C o l l e c t i o n O f a n y T y p e g W H h t R N j > < d 2 : K e y   z : R e f = " i 3 2 " / > < d 2 : V a l u e   z : I d = " i 1 2 8 1 2 " > < d 1 p 1 : U U I D > E E H R E v Q i 3 w 1 v < / d 1 p 1 : U U I D > < d 1 p 1 : _ e l e m e n t s > < d 2 : a n y T y p e   z : I d = " i 1 2 8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1 0 " / > < d 1 p 1 : U U I D > W m l T 2 V G 4 n n G S < / d 1 p 1 : U U I D > < d 1 p 1 : C o n t a i n e r   z : R e f = " i 1 2 8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9 8 " / > < d 1 p 1 : _ l a b e l s > < d 2 : K e y V a l u e O f s t r i n g a n y T y p e > < d 2 : K e y > L a b e l < / d 2 : K e y > < d 2 : V a l u e   z : I d = " i 1 2 8 1 4 "   i : t y p e = " d 1 p 1 : L a b e l " > < d 1 p 1 : P a r e n t   z : R e f = " i 1 2 8 1 0 " / > < d 1 p 1 : U U I D > E P 1 T 4 C k X V W y 5 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 i n t e r n e   ( a s s u r � e   p a r   u n   a n c i e n   t u t e u r   e x p � r i m e n t � ) 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8 1 5 "   i : t y p e = " d 1 p 1 : E l e m e n t " > < d 1 p 1 : N a m e > A p p r & a m p ; 2 3 3 ; c i a t i o n & a m p ; 3 2 ; g l o b a l e & a m p ; 3 2 ; d e & a m p ; 3 2 ; l a & a m p ; 3 2 ; f o r m a t i o n < / d 1 p 1 : N a m e > < d 1 p 1 : O b j e c t T y p e > E l e m e n t < / d 1 p 1 : O b j e c t T y p e > < d 1 p 1 : P a r e n t   z : R e f = " i 1 2 7 5 2 " / > < d 1 p 1 : U U I D > e x A L X w 1 b P 0 O 0 < / d 1 p 1 : U U I D > < d 1 p 1 : _ p r o p e r t i e s   z : I d = " i 1 2 8 1 6 "   i : t y p e = " d 1 p 1 : M D M P r o p e r t i e s " > < d 1 p 1 : P a r e n t   z : R e f = " i 1 2 8 1 5 " / > < d 1 p 1 : U U I D > C g y W l J I q K X k a < / d 1 p 1 : U U I D > < d 1 p 1 : _ c o n t e x t C o l l e c t i o n s > < d 2 : K e y V a l u e O f a n y T y p e C o m p o n e n t C o l l e c t i o n O f a n y T y p e g W H h t R N j > < d 2 : K e y   z : R e f = " i 3 2 " / > < d 2 : V a l u e   z : I d = " i 1 2 8 1 7 " > < d 1 p 1 : U U I D > s t 1 K c w 1 F l B 1 C < / d 1 p 1 : U U I D > < d 1 p 1 : _ e l e m e n t s > < d 2 : a n y T y p e   z : I d = " i 1 2 8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1 5 " / > < d 1 p 1 : U U I D > E 3 D t Z B P 1 i V G B < / d 1 p 1 : U U I D > < d 1 p 1 : C o n t a i n e r   z : R e f = " i 1 2 8 1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 u M 7 s s l A M 3 4 x Y ? S h e e t 1 ! R 2 2 9 7 C 1 3 / 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8 1 9 "   i : t y p e = " d 1 p 1 : L a b e l " > < d 1 p 1 : P a r e n t   z : R e f = " i 1 2 8 1 5 " / > < d 1 p 1 : U U I D > m E L I 3 b f l Y v Y j 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 A p p r � c i a t i o n   g l o b a l e   d e   l a   f o r m a t i o n 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8 2 0 "   i : t y p e = " d 1 p 1 : E l e m e n t " > < d 1 p 1 : N a m e > F o r m a t i o n & a m p ; 3 2 ; s u r & a m p ; 3 2 ; l e & a m p ; 3 2 ; c o n t e n u & a m p ; 3 2 ; d u & a m p ; 3 2 ; t r a v a i l & a m p ; 4 4 ; & a m p ; 3 2 ; s u r & a m p ; 3 2 ; l e s & a m p ; 3 2 ; b a s e s & a m p ; 3 2 ; d u & a m p ; 3 2 ; m & a m p ; 2 3 3 ; t i e r < / d 1 p 1 : N a m e > < d 1 p 1 : O b j e c t T y p e > E l e m e n t < / d 1 p 1 : O b j e c t T y p e > < d 1 p 1 : P a r e n t   z : R e f = " i 1 2 7 5 2 " / > < d 1 p 1 : U U I D > O B 2 y r B G W f v Q K < / d 1 p 1 : U U I D > < d 1 p 1 : _ p r o p e r t i e s   z : I d = " i 1 2 8 2 1 "   i : t y p e = " d 1 p 1 : M D M P r o p e r t i e s " > < d 1 p 1 : P a r e n t   z : R e f = " i 1 2 8 2 0 " / > < d 1 p 1 : U U I D > t n 8 P Y E X g v J r R < / d 1 p 1 : U U I D > < d 1 p 1 : _ c o n t e x t C o l l e c t i o n s > < d 2 : K e y V a l u e O f a n y T y p e C o m p o n e n t C o l l e c t i o n O f a n y T y p e g W H h t R N j > < d 2 : K e y   z : R e f = " i 3 2 " / > < d 2 : V a l u e   z : I d = " i 1 2 8 2 2 " > < d 1 p 1 : U U I D > m 7 O w 1 v h r d u s y < / d 1 p 1 : U U I D > < d 1 p 1 : _ e l e m e n t s > < d 2 : a n y T y p e   z : I d = " i 1 2 8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2 0 " / > < d 1 p 1 : U U I D > u Y H K O 5 E O O O S f < / d 1 p 1 : U U I D > < d 1 p 1 : C o n t a i n e r   z : R e f = " i 1 2 8 2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 u M 7 s s l A M 3 4 x Y ? S h e e t 1 ! R 2 2 9 7 C 1 4 / 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8 2 4 "   i : t y p e = " d 1 p 1 : L a b e l " > < d 1 p 1 : P a r e n t   z : R e f = " i 1 2 8 2 0 " / > < d 1 p 1 : U U I D > v E Z k 4 f i V n 1 K D 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 s u r   l e   c o n t e n u   d u   t r a v a i l ,   s u r   l e s   b a s e s   d u   m � t i e r 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8 2 5 "   i : t y p e = " d 1 p 1 : E l e m e n t " > < d 1 p 1 : N a m e > S T & a m p ; 3 2 ; F o r m a t i o n & a m p ; 3 2 ; s u r & a m p ; 3 2 ; l & a m p ; 3 9 ; a c c u e i l & a m p ; 3 2 ; e t & a m p ; 3 2 ; l & a m p ; 3 9 ; i n t & a m p ; 2 3 3 ; g r a t i o n & a m p ; 3 2 ; d e & a m p ; 3 2 ; l & a m p ; 3 9 ; a l t e r n a n t < / d 1 p 1 : N a m e > < d 1 p 1 : O b j e c t T y p e > E l e m e n t < / d 1 p 1 : O b j e c t T y p e > < d 1 p 1 : P a r e n t   z : R e f = " i 1 2 7 5 2 " / > < d 1 p 1 : U U I D > m n I j e X p v X H 0 7 < / d 1 p 1 : U U I D > < d 1 p 1 : _ p r o p e r t i e s   z : I d = " i 1 2 8 2 6 "   i : t y p e = " d 1 p 1 : M D M P r o p e r t i e s " > < d 1 p 1 : P a r e n t   z : R e f = " i 1 2 8 2 5 " / > < d 1 p 1 : U U I D > Y L 1 v n J k j R J m R < / d 1 p 1 : U U I D > < d 1 p 1 : _ c o n t e x t C o l l e c t i o n s > < d 2 : K e y V a l u e O f a n y T y p e C o m p o n e n t C o l l e c t i o n O f a n y T y p e g W H h t R N j > < d 2 : K e y   z : R e f = " i 3 2 " / > < d 2 : V a l u e   z : I d = " i 1 2 8 2 7 " > < d 1 p 1 : U U I D > D 0 p 3 E T S h u N Q X < / d 1 p 1 : U U I D > < d 1 p 1 : _ e l e m e n t s > < d 2 : a n y T y p e   z : I d = " i 1 2 8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2 5 " / > < d 1 p 1 : U U I D > N f D 7 v k a x S 0 W 3 < / d 1 p 1 : U U I D > < d 1 p 1 : C o n t a i n e r   z : R e f = " i 1 2 8 2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 u M 7 s s l A M 3 4 x Y ? S h e e t 1 ! R 2 2 9 7 C 1 5 / 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8 2 9 "   i : t y p e = " d 1 p 1 : L a b e l " > < d 1 p 1 : P a r e n t   z : R e f = " i 1 2 8 2 5 " / > < d 1 p 1 : U U I D > g 8 N G E 7 a x j K 4 c 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 F o r m a t i o n   s u r   l ' a c c u e i l   e t   l ' i n t � g r a t i o n   d e   l ' a l t e r n a n t 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8 3 0 "   i : t y p e = " d 1 p 1 : E l e m e n t s " > < d 1 p 1 : P a r e n t   z : R e f = " i 1 2 8 2 5 " / > < d 1 p 1 : U U I D > x M S 0 F d C g p t C P < / d 1 p 1 : U U I D > < d 1 p 1 : _ c o n t e x t C o l l e c t i o n s > < d 2 : K e y V a l u e O f a n y T y p e C o m p o n e n t C o l l e c t i o n O f a n y T y p e g W H h t R N j > < d 2 : K e y   z : R e f = " i 3 2 " / > < d 2 : V a l u e   z : I d = " i 1 2 8 3 1 " > < d 1 p 1 : U U I D > e R 1 f J e 8 d X 5 B P < / d 1 p 1 : U U I D > < d 1 p 1 : _ e l e m e n t s > < d 2 : a n y T y p e   z : I d = " i 1 2 8 3 2 "   i : t y p e = " d 1 p 1 : E l e m e n t " > < d 1 p 1 : N a m e > _ S T & a m p ; 3 2 ; F o r m a t i o n & a m p ; 3 2 ; s u r & a m p ; 3 2 ; l & a m p ; 3 9 ; a c c u e i l & a m p ; 3 2 ; e t & a m p ; 3 2 ; l & a m p ; 3 9 ; i n t & a m p ; 2 3 3 ; g r a t i o n & a m p ; 3 2 ; d e & a m p ; 3 2 ; l & a m p ; 3 9 ; a l t e r n a n t _ F o r m a t i o n & a m p ; 3 2 ; s u r & a m p ; 3 2 ; l & a m p ; 3 9 ; o r g a n i s a t i o n & a m p ; 3 2 ; e t & a m p ; 3 2 ; l e & a m p ; 3 2 ; f o n c t i o n n e m e n t & a m p ; 3 2 ; d e & a m p ; 3 2 ; l & a m p ; 3 9 ; e n t r e p r i s e < / d 1 p 1 : N a m e > < d 1 p 1 : O b j e c t T y p e > E l e m e n t < / d 1 p 1 : O b j e c t T y p e > < d 1 p 1 : P a r e n t   z : R e f = " i 1 2 8 2 5 " / > < d 1 p 1 : U U I D > P h s Q 1 X t Q 5 g f I < / d 1 p 1 : U U I D > < d 1 p 1 : _ p r o p e r t i e s   z : I d = " i 1 2 8 3 3 "   i : t y p e = " d 1 p 1 : M D M P r o p e r t i e s " > < d 1 p 1 : P a r e n t   z : R e f = " i 1 2 8 3 2 " / > < d 1 p 1 : U U I D > i R v i 5 x w h O 5 0 G < / d 1 p 1 : U U I D > < d 1 p 1 : _ c o n t e x t C o l l e c t i o n s > < d 2 : K e y V a l u e O f a n y T y p e C o m p o n e n t C o l l e c t i o n O f a n y T y p e g W H h t R N j > < d 2 : K e y   z : R e f = " i 3 2 " / > < d 2 : V a l u e   z : I d = " i 1 2 8 3 4 " > < d 1 p 1 : U U I D > y d B I g J q S 7 k 0 i < / d 1 p 1 : U U I D > < d 1 p 1 : _ e l e m e n t s > < d 2 : a n y T y p e   z : I d = " i 1 2 8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3 2 " / > < d 1 p 1 : U U I D > v D I X x N 9 q X 1 k 7 < / d 1 p 1 : U U I D > < d 1 p 1 : C o n t a i n e r   z : R e f = " i 1 2 8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3 0 " / > < d 1 p 1 : _ l a b e l s > < d 2 : K e y V a l u e O f s t r i n g a n y T y p e > < d 2 : K e y > L a b e l < / d 2 : K e y > < d 2 : V a l u e   z : I d = " i 1 2 8 3 6 "   i : t y p e = " d 1 p 1 : L a b e l " > < d 1 p 1 : P a r e n t   z : R e f = " i 1 2 8 3 2 " / > < d 1 p 1 : U U I D > s K 4 5 G G 8 F x u Z g 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 s u r   l ' o r g a n i s a t i o n   e t   l e   f o n c t i o n n e m e n t   d e   l ' e n t r e p r i s e 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3 7 "   i : t y p e = " d 1 p 1 : E l e m e n t " > < d 1 p 1 : N a m e > _ S T & a m p ; 3 2 ; F o r m a t i o n & a m p ; 3 2 ; s u r & a m p ; 3 2 ; l & a m p ; 3 9 ; a c c u e i l & a m p ; 3 2 ; e t & a m p ; 3 2 ; l & a m p ; 3 9 ; i n t & a m p ; 2 3 3 ; g r a t i o n & a m p ; 3 2 ; d e & a m p ; 3 2 ; l & a m p ; 3 9 ; a l t e r n a n t _ F o r m a t i o n & a m p ; 3 2 ; s u r & a m p ; 3 2 ; l & a m p ; 3 9 ; a c c u e i l & a m p ; 3 2 ; e t & a m p ; 3 2 ; l & a m p ; 3 9 ; i n t & a m p ; 2 3 3 ; g r a t i o n & a m p ; 3 2 ; d & a m p ; 3 9 ; u n & a m p ; 3 2 ; a l t e r n a n t < / d 1 p 1 : N a m e > < d 1 p 1 : O b j e c t T y p e > E l e m e n t < / d 1 p 1 : O b j e c t T y p e > < d 1 p 1 : P a r e n t   z : R e f = " i 1 2 8 2 5 " / > < d 1 p 1 : U U I D > C c Z r C I A 5 U z 6 n < / d 1 p 1 : U U I D > < d 1 p 1 : _ p r o p e r t i e s   z : I d = " i 1 2 8 3 8 "   i : t y p e = " d 1 p 1 : M D M P r o p e r t i e s " > < d 1 p 1 : P a r e n t   z : R e f = " i 1 2 8 3 7 " / > < d 1 p 1 : U U I D > h W l R T e g 1 0 h D n < / d 1 p 1 : U U I D > < d 1 p 1 : _ c o n t e x t C o l l e c t i o n s > < d 2 : K e y V a l u e O f a n y T y p e C o m p o n e n t C o l l e c t i o n O f a n y T y p e g W H h t R N j > < d 2 : K e y   z : R e f = " i 3 2 " / > < d 2 : V a l u e   z : I d = " i 1 2 8 3 9 " > < d 1 p 1 : U U I D > U 9 9 K F 1 u B w g 4 G < / d 1 p 1 : U U I D > < d 1 p 1 : _ e l e m e n t s > < d 2 : a n y T y p e   z : I d = " i 1 2 8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3 7 " / > < d 1 p 1 : U U I D > r u f h 8 g w I H y W k < / d 1 p 1 : U U I D > < d 1 p 1 : C o n t a i n e r   z : R e f = " i 1 2 8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3 0 " / > < d 1 p 1 : _ l a b e l s > < d 2 : K e y V a l u e O f s t r i n g a n y T y p e > < d 2 : K e y > L a b e l < / d 2 : K e y > < d 2 : V a l u e   z : I d = " i 1 2 8 4 1 "   i : t y p e = " d 1 p 1 : L a b e l " > < d 1 p 1 : P a r e n t   z : R e f = " i 1 2 8 3 7 " / > < d 1 p 1 : U U I D > m 8 Q z k 4 N G G f R 6 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 s u r   l ' a c c u e i l   e t   l ' i n t � g r a t i o n   d ' u n   a l t e r n a n t 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8 4 2 "   i : t y p e = " d 1 p 1 : E l e m e n t " > < d 1 p 1 : N a m e > A U T R E S < / d 1 p 1 : N a m e > < d 1 p 1 : O b j e c t T y p e > E l e m e n t < / d 1 p 1 : O b j e c t T y p e > < d 1 p 1 : P a r e n t   z : R e f = " i 1 2 7 5 2 " / > < d 1 p 1 : U U I D > d c x Z j P O M 5 o a k < / d 1 p 1 : U U I D > < d 1 p 1 : _ p r o p e r t i e s   z : I d = " i 1 2 8 4 3 "   i : t y p e = " d 1 p 1 : M D M P r o p e r t i e s " > < d 1 p 1 : P a r e n t   z : R e f = " i 1 2 8 4 2 " / > < d 1 p 1 : U U I D > a g X 2 n O J E B N a k < / d 1 p 1 : U U I D > < d 1 p 1 : _ c o n t e x t C o l l e c t i o n s > < d 2 : K e y V a l u e O f a n y T y p e C o m p o n e n t C o l l e c t i o n O f a n y T y p e g W H h t R N j > < d 2 : K e y   z : R e f = " i 3 2 " / > < d 2 : V a l u e   z : I d = " i 1 2 8 4 4 " > < d 1 p 1 : U U I D > T 5 b A I 0 6 f c X M b < / d 1 p 1 : U U I D > < d 1 p 1 : _ e l e m e n t s > < d 2 : a n y T y p e   z : I d = " i 1 2 8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4 2 " / > < d 1 p 1 : U U I D > p p 0 u U O Q D W 6 y Q < / d 1 p 1 : U U I D > < d 1 p 1 : C o n t a i n e r   z : R e f = " i 1 2 8 4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 u M 7 s s l A M 3 4 x Y ? S h e e t 1 ! R 2 2 9 7 C 1 8 / 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8 4 6 "   i : t y p e = " d 1 p 1 : L a b e l " > < d 1 p 1 : P a r e n t   z : R e f = " i 1 2 8 4 2 " / > < d 1 p 1 : U U I D > D V d g S s L M T 5 n 5 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8 4 7 "   i : t y p e = " d 1 p 1 : E l e m e n t s " > < d 1 p 1 : P a r e n t   z : R e f = " i 1 2 8 4 2 " / > < d 1 p 1 : U U I D > z 8 2 T w 4 f l o Z m o < / d 1 p 1 : U U I D > < d 1 p 1 : _ c o n t e x t C o l l e c t i o n s > < d 2 : K e y V a l u e O f a n y T y p e C o m p o n e n t C o l l e c t i o n O f a n y T y p e g W H h t R N j > < d 2 : K e y   z : R e f = " i 3 2 " / > < d 2 : V a l u e   z : I d = " i 1 2 8 4 8 " > < d 1 p 1 : U U I D > c n 8 Z Q i n 1 5 1 J W < / d 1 p 1 : U U I D > < d 1 p 1 : _ e l e m e n t s > < d 2 : a n y T y p e   z : I d = " i 1 2 8 4 9 "   i : t y p e = " d 1 p 1 : E l e m e n t " > < d 1 p 1 : N a m e > _ A U T R E S _ A U C U N & a m p ; 4 4 ; & a m p ; 3 2 ; R I E N < / d 1 p 1 : N a m e > < d 1 p 1 : O b j e c t T y p e > E l e m e n t < / d 1 p 1 : O b j e c t T y p e > < d 1 p 1 : P a r e n t   z : R e f = " i 1 2 8 4 2 " / > < d 1 p 1 : U U I D > O K D e 8 H d I T 5 E 7 < / d 1 p 1 : U U I D > < d 1 p 1 : _ p r o p e r t i e s   z : I d = " i 1 2 8 5 0 "   i : t y p e = " d 1 p 1 : M D M P r o p e r t i e s " > < d 1 p 1 : P a r e n t   z : R e f = " i 1 2 8 4 9 " / > < d 1 p 1 : U U I D > p 0 3 j p t O G t i m b < / d 1 p 1 : U U I D > < d 1 p 1 : _ c o n t e x t C o l l e c t i o n s > < d 2 : K e y V a l u e O f a n y T y p e C o m p o n e n t C o l l e c t i o n O f a n y T y p e g W H h t R N j > < d 2 : K e y   z : R e f = " i 3 2 " / > < d 2 : V a l u e   z : I d = " i 1 2 8 5 1 " > < d 1 p 1 : U U I D > t j Z 6 b J c 5 6 l n K < / d 1 p 1 : U U I D > < d 1 p 1 : _ e l e m e n t s > < d 2 : a n y T y p e   z : I d = " i 1 2 8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4 9 " / > < d 1 p 1 : U U I D > N 9 7 d N 0 6 1 h X G 3 < / d 1 p 1 : U U I D > < d 1 p 1 : C o n t a i n e r   z : R e f = " i 1 2 8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4 7 " / > < d 1 p 1 : _ l a b e l s > < d 2 : K e y V a l u e O f s t r i n g a n y T y p e > < d 2 : K e y > L a b e l < / d 2 : K e y > < d 2 : V a l u e   z : I d = " i 1 2 8 5 3 "   i : t y p e = " d 1 p 1 : L a b e l " > < d 1 p 1 : P a r e n t   z : R e f = " i 1 2 8 4 9 " / > < d 1 p 1 : U U I D > I x F O d p 6 m j A A 2 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 A U C U N ,   R I E N 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8 5 4 "   i : t y p e = " d 1 p 1 : E l e m e n t " > < d 1 p 1 : N a m e > _ A U T R E S _ N E & a m p ; 3 2 ; S A I T & a m p ; 3 2 ; P A S < / d 1 p 1 : N a m e > < d 1 p 1 : O b j e c t T y p e > E l e m e n t < / d 1 p 1 : O b j e c t T y p e > < d 1 p 1 : P a r e n t   z : R e f = " i 1 2 8 4 2 " / > < d 1 p 1 : U U I D > X 6 Q x O W a m K p W 4 < / d 1 p 1 : U U I D > < d 1 p 1 : _ p r o p e r t i e s   z : I d = " i 1 2 8 5 5 "   i : t y p e = " d 1 p 1 : M D M P r o p e r t i e s " > < d 1 p 1 : P a r e n t   z : R e f = " i 1 2 8 5 4 " / > < d 1 p 1 : U U I D > h g T d d 3 r t n m B d < / d 1 p 1 : U U I D > < d 1 p 1 : _ c o n t e x t C o l l e c t i o n s > < d 2 : K e y V a l u e O f a n y T y p e C o m p o n e n t C o l l e c t i o n O f a n y T y p e g W H h t R N j > < d 2 : K e y   z : R e f = " i 3 2 " / > < d 2 : V a l u e   z : I d = " i 1 2 8 5 6 " > < d 1 p 1 : U U I D > Z h 9 Z v 1 c u f r i 1 < / d 1 p 1 : U U I D > < d 1 p 1 : _ e l e m e n t s > < d 2 : a n y T y p e   z : I d = " i 1 2 8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5 4 " / > < d 1 p 1 : U U I D > T V D M u r A t h p P G < / d 1 p 1 : U U I D > < d 1 p 1 : C o n t a i n e r   z : R e f = " i 1 2 8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 u M 7 s s l A M 3 4 x Y ? S h e e t 1 ! R 2 2 9 7 C 2 0 / 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4 7 " / > < d 1 p 1 : _ l a b e l s > < d 2 : K e y V a l u e O f s t r i n g a n y T y p e > < d 2 : K e y > L a b e l < / d 2 : K e y > < d 2 : V a l u e   z : I d = " i 1 2 8 5 8 "   i : t y p e = " d 1 p 1 : L a b e l " > < d 1 p 1 : P a r e n t   z : R e f = " i 1 2 8 5 4 " / > < d 1 p 1 : U U I D > t q r k K A 9 m o D O N 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 N E   S A I T   P A S 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8 5 9 "   i : t y p e = " d 1 p 1 : V a r i a b l e " > < d 1 p 1 : N a m e > Q 9 & a m p ; 3 2 ; & a m p ; 4 5 ; & a m p ; 3 2 ; S u r & a m p ; 3 2 ; q u e l & a m p ; 4 0 ; s & a m p ; 4 1 ; & a m p ; 3 2 ; t y p e & a m p ; 4 0 ; s & a m p ; 4 1 ; & a m p ; 3 2 ; d e & a m p ; 3 2 ; f o n c t i o n & a m p ; 4 0 ; s & a m p ; 4 1 ; & a m p ; 3 2 ; r e c r u t e z & a m p ; 4 5 ; v o u s & a m p ; 3 2 ; e n & a m p ; 3 2 ; c o n t r a t & a m p ; 3 2 ; d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 g i G 7 D c l S h Y v 7 < / d 1 p 1 : U U I D > < d 1 p 1 : C o n t a i n e r   z : R e f = " i 3 9 " / > < d 1 p 1 : _ l a b e l s > < d 2 : K e y V a l u e O f s t r i n g a n y T y p e > < d 2 : K e y > L a b e l < / d 2 : K e y > < d 2 : V a l u e   z : I d = " i 1 2 8 6 0 "   i : t y p e = " d 1 p 1 : L a b e l " > < d 1 p 1 : P a r e n t   z : R e f = " i 1 2 8 5 9 " / > < d 1 p 1 : U U I D > q y 2 x B k g T w 2 X r 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 Q 9   -   S u r   q u e l ( s )   t y p e ( s )   d e   f o n c t i o n ( s )   r e c r u t e z - v o u s   e n   c o n t r a t   d 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8 6 1 "   i : t y p e = " d 1 p 1 : E l e m e n t s " > < d 1 p 1 : P a r e n t   z : R e f = " i 1 2 8 5 9 " / > < d 1 p 1 : U U I D > e W B p P F U d F 1 s E < / d 1 p 1 : U U I D > < d 1 p 1 : _ c o n t e x t C o l l e c t i o n s > < d 2 : K e y V a l u e O f a n y T y p e C o m p o n e n t C o l l e c t i o n O f a n y T y p e g W H h t R N j > < d 2 : K e y   z : R e f = " i 3 2 " / > < d 2 : V a l u e   z : I d = " i 1 2 8 6 2 " > < d 1 p 1 : U U I D > W 6 D b D S 2 1 A 1 r l < / d 1 p 1 : U U I D > < d 1 p 1 : _ e l e m e n t s > < d 2 : a n y T y p e   z : I d = " i 1 2 8 6 3 "   i : t y p e = " d 1 p 1 : E l e m e n t " > < d 1 p 1 : N a m e > B a s e < / d 1 p 1 : N a m e > < d 1 p 1 : O b j e c t T y p e > E l e m e n t < / d 1 p 1 : O b j e c t T y p e > < d 1 p 1 : P a r e n t   z : R e f = " i 1 2 8 5 9 " / > < d 1 p 1 : U U I D > M 1 D r p X v n j S 0 b < / d 1 p 1 : U U I D > < d 1 p 1 : _ p r o p e r t i e s   z : I d = " i 1 2 8 6 4 "   i : t y p e = " d 1 p 1 : M D M P r o p e r t i e s " > < d 1 p 1 : P a r e n t   z : R e f = " i 1 2 8 6 3 " / > < d 1 p 1 : U U I D > s W d m i l a q P O n b < / d 1 p 1 : U U I D > < d 1 p 1 : _ c o n t e x t C o l l e c t i o n s > < d 2 : K e y V a l u e O f a n y T y p e C o m p o n e n t C o l l e c t i o n O f a n y T y p e g W H h t R N j > < d 2 : K e y   z : R e f = " i 3 2 " / > < d 2 : V a l u e   z : I d = " i 1 2 8 6 5 " > < d 1 p 1 : U U I D > B j h n k 2 V 7 9 Q 9 i < / d 1 p 1 : U U I D > < d 1 p 1 : _ e l e m e n t s > < d 2 : a n y T y p e   z : I d = " i 1 2 8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6 3 " / > < d 1 p 1 : U U I D > m 1 9 b c e s d A z V u < / d 1 p 1 : U U I D > < d 1 p 1 : C o n t a i n e r   z : R e f = " i 1 2 8 6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 Y a C j 0 w 2 R p O F n ? S h e e t 1 ! R 2 4 3 2 C 2 / 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6 1 " / > < d 1 p 1 : _ l a b e l s > < d 2 : K e y V a l u e O f s t r i n g a n y T y p e > < d 2 : K e y > L a b e l < / d 2 : K e y > < d 2 : V a l u e   z : I d = " i 1 2 8 6 7 "   i : t y p e = " d 1 p 1 : L a b e l " > < d 1 p 1 : P a r e n t   z : R e f = " i 1 2 8 6 3 " / > < d 1 p 1 : U U I D > b z p Z H v H H G m M g 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8 6 8 "   i : t y p e = " d 1 p 1 : E l e m e n t " > < d 1 p 1 : N a m e > S T & a m p ; 3 2 ; C S P & a m p ; 3 2 ; & a m p ; 4 5 ; < / d 1 p 1 : N a m e > < d 1 p 1 : O b j e c t T y p e > E l e m e n t < / d 1 p 1 : O b j e c t T y p e > < d 1 p 1 : P a r e n t   z : R e f = " i 1 2 8 5 9 " / > < d 1 p 1 : U U I D > Y G a g 1 2 5 S M N Y i < / d 1 p 1 : U U I D > < d 1 p 1 : _ p r o p e r t i e s   z : I d = " i 1 2 8 6 9 "   i : t y p e = " d 1 p 1 : M D M P r o p e r t i e s " > < d 1 p 1 : P a r e n t   z : R e f = " i 1 2 8 6 8 " / > < d 1 p 1 : U U I D > w d M w S v Y i O v 4 2 < / d 1 p 1 : U U I D > < d 1 p 1 : _ c o n t e x t C o l l e c t i o n s > < d 2 : K e y V a l u e O f a n y T y p e C o m p o n e n t C o l l e c t i o n O f a n y T y p e g W H h t R N j > < d 2 : K e y   z : R e f = " i 3 2 " / > < d 2 : V a l u e   z : I d = " i 1 2 8 7 0 " > < d 1 p 1 : U U I D > g K w C x M T a W E x c < / d 1 p 1 : U U I D > < d 1 p 1 : _ e l e m e n t s > < d 2 : a n y T y p e   z : I d = " i 1 2 8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6 8 " / > < d 1 p 1 : U U I D > G Y P o k W L J w R 0 C < / d 1 p 1 : U U I D > < d 1 p 1 : C o n t a i n e r   z : R e f = " i 1 2 8 6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 Y a C j 0 w 2 R p O F n ? S h e e t 1 ! R 2 4 3 2 C 3 / 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6 1 " / > < d 1 p 1 : _ l a b e l s > < d 2 : K e y V a l u e O f s t r i n g a n y T y p e > < d 2 : K e y > L a b e l < / d 2 : K e y > < d 2 : V a l u e   z : I d = " i 1 2 8 7 2 "   i : t y p e = " d 1 p 1 : L a b e l " > < d 1 p 1 : P a r e n t   z : R e f = " i 1 2 8 6 8 " / > < d 1 p 1 : U U I D > X z H I V s V h f c N 6 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 C S P   - 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8 7 3 "   i : t y p e = " d 1 p 1 : E l e m e n t s " > < d 1 p 1 : P a r e n t   z : R e f = " i 1 2 8 6 8 " / > < d 1 p 1 : U U I D > f 9 O w g J a M O y J e < / d 1 p 1 : U U I D > < d 1 p 1 : _ c o n t e x t C o l l e c t i o n s > < d 2 : K e y V a l u e O f a n y T y p e C o m p o n e n t C o l l e c t i o n O f a n y T y p e g W H h t R N j > < d 2 : K e y   z : R e f = " i 3 2 " / > < d 2 : V a l u e   z : I d = " i 1 2 8 7 4 " > < d 1 p 1 : U U I D > y p 3 e a l P r 3 Q g K < / d 1 p 1 : U U I D > < d 1 p 1 : _ e l e m e n t s > < d 2 : a n y T y p e   z : I d = " i 1 2 8 7 5 "   i : t y p e = " d 1 p 1 : E l e m e n t " > < d 1 p 1 : N a m e > _ S T & a m p ; 3 2 ; C S P & a m p ; 3 2 ; & a m p ; 4 5 ; _ E m p l o y & a m p ; 2 3 3 ; s & a m p ; 3 2 ; a d m i n i s t r a t i f s & a m p ; 3 2 ; o u & a m p ; 3 2 ; d e & a m p ; 3 2 ; c o m m e r c e < / d 1 p 1 : N a m e > < d 1 p 1 : O b j e c t T y p e > E l e m e n t < / d 1 p 1 : O b j e c t T y p e > < d 1 p 1 : P a r e n t   z : R e f = " i 1 2 8 6 8 " / > < d 1 p 1 : U U I D > w T u S I y l 2 q u o 4 < / d 1 p 1 : U U I D > < d 1 p 1 : _ p r o p e r t i e s   z : I d = " i 1 2 8 7 6 "   i : t y p e = " d 1 p 1 : M D M P r o p e r t i e s " > < d 1 p 1 : P a r e n t   z : R e f = " i 1 2 8 7 5 " / > < d 1 p 1 : U U I D > g X H I K K 0 N O m A S < / d 1 p 1 : U U I D > < d 1 p 1 : _ c o n t e x t C o l l e c t i o n s > < d 2 : K e y V a l u e O f a n y T y p e C o m p o n e n t C o l l e c t i o n O f a n y T y p e g W H h t R N j > < d 2 : K e y   z : R e f = " i 3 2 " / > < d 2 : V a l u e   z : I d = " i 1 2 8 7 7 " > < d 1 p 1 : U U I D > p 1 D k L x C b B r P s < / d 1 p 1 : U U I D > < d 1 p 1 : _ e l e m e n t s > < d 2 : a n y T y p e   z : I d = " i 1 2 8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7 5 " / > < d 1 p 1 : U U I D > m H p X W 1 H T 2 U H b < / d 1 p 1 : U U I D > < d 1 p 1 : C o n t a i n e r   z : R e f = " i 1 2 8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7 9 "   i : t y p e = " d 1 p 1 : L a b e l " > < d 1 p 1 : P a r e n t   z : R e f = " i 1 2 8 7 5 " / > < d 1 p 1 : U U I D > g 1 B 8 r 7 W O A 8 8 q 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 E m p l o y � s   a d m i n i s t r a t i f s   o u   d e   c o m m e r c e 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8 0 "   i : t y p e = " d 1 p 1 : E l e m e n t " > < d 1 p 1 : N a m e > _ S T & a m p ; 3 2 ; C S P & a m p ; 3 2 ; & a m p ; 4 5 ; _ O u v r i e r s & a m p ; 3 2 ; q u a l i f i & a m p ; 2 3 3 ; s & a m p ; 3 2 ; i n d u s t r i e l s & a m p ; 3 2 ; o u & a m p ; 3 2 ; a r t i s a n a u x < / d 1 p 1 : N a m e > < d 1 p 1 : O b j e c t T y p e > E l e m e n t < / d 1 p 1 : O b j e c t T y p e > < d 1 p 1 : P a r e n t   z : R e f = " i 1 2 8 6 8 " / > < d 1 p 1 : U U I D > z a r s P f D A 2 u L 1 < / d 1 p 1 : U U I D > < d 1 p 1 : _ p r o p e r t i e s   z : I d = " i 1 2 8 8 1 "   i : t y p e = " d 1 p 1 : M D M P r o p e r t i e s " > < d 1 p 1 : P a r e n t   z : R e f = " i 1 2 8 8 0 " / > < d 1 p 1 : U U I D > p 3 X U r M T k A n M x < / d 1 p 1 : U U I D > < d 1 p 1 : _ c o n t e x t C o l l e c t i o n s > < d 2 : K e y V a l u e O f a n y T y p e C o m p o n e n t C o l l e c t i o n O f a n y T y p e g W H h t R N j > < d 2 : K e y   z : R e f = " i 3 2 " / > < d 2 : V a l u e   z : I d = " i 1 2 8 8 2 " > < d 1 p 1 : U U I D > i q h L T t I S M R H m < / d 1 p 1 : U U I D > < d 1 p 1 : _ e l e m e n t s > < d 2 : a n y T y p e   z : I d = " i 1 2 8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8 0 " / > < d 1 p 1 : U U I D > S H R 1 k Y I r 9 Q j k < / d 1 p 1 : U U I D > < d 1 p 1 : C o n t a i n e r   z : R e f = " i 1 2 8 8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8 4 "   i : t y p e = " d 1 p 1 : L a b e l " > < d 1 p 1 : P a r e n t   z : R e f = " i 1 2 8 8 0 " / > < d 1 p 1 : U U I D > F U L h o P 0 A 5 z d k 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 O u v r i e r s   q u a l i f i � s   i n d u s t r i e l s   o u   a r t i s a n a u x 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8 5 "   i : t y p e = " d 1 p 1 : E l e m e n t " > < d 1 p 1 : N a m e > _ S T & a m p ; 3 2 ; C S P & a m p ; 3 2 ; & a m p ; 4 5 ; _ O u v r i e r s & a m p ; 3 2 ; n o n & a m p ; 3 2 ; q u a l i f i & a m p ; 2 3 3 ; s & a m p ; 3 2 ; i n d u s t r i e l s & a m p ; 3 2 ; o u & a m p ; 3 2 ; a r t i s a n a u x < / d 1 p 1 : N a m e > < d 1 p 1 : O b j e c t T y p e > E l e m e n t < / d 1 p 1 : O b j e c t T y p e > < d 1 p 1 : P a r e n t   z : R e f = " i 1 2 8 6 8 " / > < d 1 p 1 : U U I D > Q G w g T A v d H Z 1 8 < / d 1 p 1 : U U I D > < d 1 p 1 : _ p r o p e r t i e s   z : I d = " i 1 2 8 8 6 "   i : t y p e = " d 1 p 1 : M D M P r o p e r t i e s " > < d 1 p 1 : P a r e n t   z : R e f = " i 1 2 8 8 5 " / > < d 1 p 1 : U U I D > k 5 A z 1 D y i H M m 3 < / d 1 p 1 : U U I D > < d 1 p 1 : _ c o n t e x t C o l l e c t i o n s > < d 2 : K e y V a l u e O f a n y T y p e C o m p o n e n t C o l l e c t i o n O f a n y T y p e g W H h t R N j > < d 2 : K e y   z : R e f = " i 3 2 " / > < d 2 : V a l u e   z : I d = " i 1 2 8 8 7 " > < d 1 p 1 : U U I D > A I 7 m n e 2 v w e P E < / d 1 p 1 : U U I D > < d 1 p 1 : _ e l e m e n t s > < d 2 : a n y T y p e   z : I d = " i 1 2 8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8 5 " / > < d 1 p 1 : U U I D > K M 9 H R C U l P D 4 j < / d 1 p 1 : U U I D > < d 1 p 1 : C o n t a i n e r   z : R e f = " i 1 2 8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8 9 "   i : t y p e = " d 1 p 1 : L a b e l " > < d 1 p 1 : P a r e n t   z : R e f = " i 1 2 8 8 5 " / > < d 1 p 1 : U U I D > x m 8 L h p e 6 P T L 5 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 O u v r i e r s   n o n   q u a l i f i � s   i n d u s t r i e l s   o u   a r t i s a n a u x 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9 0 "   i : t y p e = " d 1 p 1 : E l e m e n t " > < d 1 p 1 : N a m e > _ S T & a m p ; 3 2 ; C S P & a m p ; 3 2 ; & a m p ; 4 5 ; _ P e r s o n n e l s & a m p ; 3 2 ; d e s & a m p ; 3 2 ; s e r v i c e s & a m p ; 3 2 ; d i r e c t s & a m p ; 3 2 ; a u x & a m p ; 3 2 ; p a r t i c u l i e r s < / d 1 p 1 : N a m e > < d 1 p 1 : O b j e c t T y p e > E l e m e n t < / d 1 p 1 : O b j e c t T y p e > < d 1 p 1 : P a r e n t   z : R e f = " i 1 2 8 6 8 " / > < d 1 p 1 : U U I D > a 7 g D J U F v A F K Y < / d 1 p 1 : U U I D > < d 1 p 1 : _ p r o p e r t i e s   z : I d = " i 1 2 8 9 1 "   i : t y p e = " d 1 p 1 : M D M P r o p e r t i e s " > < d 1 p 1 : P a r e n t   z : R e f = " i 1 2 8 9 0 " / > < d 1 p 1 : U U I D > l k J 0 3 r 1 j V 0 A d < / d 1 p 1 : U U I D > < d 1 p 1 : _ c o n t e x t C o l l e c t i o n s > < d 2 : K e y V a l u e O f a n y T y p e C o m p o n e n t C o l l e c t i o n O f a n y T y p e g W H h t R N j > < d 2 : K e y   z : R e f = " i 3 2 " / > < d 2 : V a l u e   z : I d = " i 1 2 8 9 2 " > < d 1 p 1 : U U I D > C A 1 A c N L S w p x o < / d 1 p 1 : U U I D > < d 1 p 1 : _ e l e m e n t s > < d 2 : a n y T y p e   z : I d = " i 1 2 8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9 0 " / > < d 1 p 1 : U U I D > p t 0 L 1 h n c P 1 X S < / d 1 p 1 : U U I D > < d 1 p 1 : C o n t a i n e r   z : R e f = " i 1 2 8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9 4 "   i : t y p e = " d 1 p 1 : L a b e l " > < d 1 p 1 : P a r e n t   z : R e f = " i 1 2 8 9 0 " / > < d 1 p 1 : U U I D > y y m c Y f E G C l b Y 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 P e r s o n n e l s   d e s   s e r v i c e s   d i r e c t s   a u x   p a r t i c u l i e r s 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9 5 "   i : t y p e = " d 1 p 1 : E l e m e n t " > < d 1 p 1 : N a m e > _ S T & a m p ; 3 2 ; C S P & a m p ; 3 2 ; & a m p ; 4 5 ; _ O u v r i e r s & a m p ; 3 2 ; q u a l i f i & a m p ; 2 3 3 ; s & a m p ; 3 2 ; d e & a m p ; 3 2 ; l a & a m p ; 3 2 ; m a n u t e n t i o n & a m p ; 4 4 ; & a m p ; 3 2 ; d u & a m p ; 3 2 ; m a g a s i n a g e & a m p ; 3 2 ; e t & a m p ; 3 2 ; d u & a m p ; 3 2 ; t r a n s p o r t < / d 1 p 1 : N a m e > < d 1 p 1 : O b j e c t T y p e > E l e m e n t < / d 1 p 1 : O b j e c t T y p e > < d 1 p 1 : P a r e n t   z : R e f = " i 1 2 8 6 8 " / > < d 1 p 1 : U U I D > s z D g g i T I y J Y Y < / d 1 p 1 : U U I D > < d 1 p 1 : _ p r o p e r t i e s   z : I d = " i 1 2 8 9 6 "   i : t y p e = " d 1 p 1 : M D M P r o p e r t i e s " > < d 1 p 1 : P a r e n t   z : R e f = " i 1 2 8 9 5 " / > < d 1 p 1 : U U I D > t y B G Q T f V y 1 p z < / d 1 p 1 : U U I D > < d 1 p 1 : _ c o n t e x t C o l l e c t i o n s > < d 2 : K e y V a l u e O f a n y T y p e C o m p o n e n t C o l l e c t i o n O f a n y T y p e g W H h t R N j > < d 2 : K e y   z : R e f = " i 3 2 " / > < d 2 : V a l u e   z : I d = " i 1 2 8 9 7 " > < d 1 p 1 : U U I D > s f 5 P 5 O v B 4 B p w < / d 1 p 1 : U U I D > < d 1 p 1 : _ e l e m e n t s > < d 2 : a n y T y p e   z : I d = " i 1 2 8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9 5 " / > < d 1 p 1 : U U I D > T Y s I q X 1 Z H 1 6 Z < / d 1 p 1 : U U I D > < d 1 p 1 : C o n t a i n e r   z : R e f = " i 1 2 8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9 9 "   i : t y p e = " d 1 p 1 : L a b e l " > < d 1 p 1 : P a r e n t   z : R e f = " i 1 2 8 9 5 " / > < d 1 p 1 : U U I D > I p w O V p 1 p U c k z 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 O u v r i e r s   q u a l i f i � s   d e   l a   m a n u t e n t i o n ,   d u   m a g a s i n a g e   e t   d u   t r a n s p o r t 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0 0 "   i : t y p e = " d 1 p 1 : E l e m e n t " > < d 1 p 1 : N a m e > _ S T & a m p ; 3 2 ; C S P & a m p ; 3 2 ; & a m p ; 4 5 ; _ C h a u f f e u r s < / d 1 p 1 : N a m e > < d 1 p 1 : O b j e c t T y p e > E l e m e n t < / d 1 p 1 : O b j e c t T y p e > < d 1 p 1 : P a r e n t   z : R e f = " i 1 2 8 6 8 " / > < d 1 p 1 : U U I D > b H 4 T F z 0 S 9 6 X 1 < / d 1 p 1 : U U I D > < d 1 p 1 : _ p r o p e r t i e s   z : I d = " i 1 2 9 0 1 "   i : t y p e = " d 1 p 1 : M D M P r o p e r t i e s " > < d 1 p 1 : P a r e n t   z : R e f = " i 1 2 9 0 0 " / > < d 1 p 1 : U U I D > h v r k 8 G Q R Z C s t < / d 1 p 1 : U U I D > < d 1 p 1 : _ c o n t e x t C o l l e c t i o n s > < d 2 : K e y V a l u e O f a n y T y p e C o m p o n e n t C o l l e c t i o n O f a n y T y p e g W H h t R N j > < d 2 : K e y   z : R e f = " i 3 2 " / > < d 2 : V a l u e   z : I d = " i 1 2 9 0 2 " > < d 1 p 1 : U U I D > H Z R t Q Z T M 1 5 x R < / d 1 p 1 : U U I D > < d 1 p 1 : _ e l e m e n t s > < d 2 : a n y T y p e   z : I d = " i 1 2 9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0 0 " / > < d 1 p 1 : U U I D > f y o w d S 1 u 6 m x Q < / d 1 p 1 : U U I D > < d 1 p 1 : C o n t a i n e r   z : R e f = " i 1 2 9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9 0 4 "   i : t y p e = " d 1 p 1 : L a b e l " > < d 1 p 1 : P a r e n t   z : R e f = " i 1 2 9 0 0 " / > < d 1 p 1 : U U I D > Q b 6 G M X x a A 2 a E 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 C h a u f f e u r s 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0 5 "   i : t y p e = " d 1 p 1 : E l e m e n t " > < d 1 p 1 : N a m e > _ S T & a m p ; 3 2 ; C S P & a m p ; 3 2 ; & a m p ; 4 5 ; _ O u v r i e r s & a m p ; 3 2 ; a g r i c o l e s < / d 1 p 1 : N a m e > < d 1 p 1 : O b j e c t T y p e > E l e m e n t < / d 1 p 1 : O b j e c t T y p e > < d 1 p 1 : P a r e n t   z : R e f = " i 1 2 8 6 8 " / > < d 1 p 1 : U U I D > d H 9 b R b Y R t N 7 y < / d 1 p 1 : U U I D > < d 1 p 1 : _ p r o p e r t i e s   z : I d = " i 1 2 9 0 6 "   i : t y p e = " d 1 p 1 : M D M P r o p e r t i e s " > < d 1 p 1 : P a r e n t   z : R e f = " i 1 2 9 0 5 " / > < d 1 p 1 : U U I D > G P L t a F S J J 0 8 x < / d 1 p 1 : U U I D > < d 1 p 1 : _ c o n t e x t C o l l e c t i o n s > < d 2 : K e y V a l u e O f a n y T y p e C o m p o n e n t C o l l e c t i o n O f a n y T y p e g W H h t R N j > < d 2 : K e y   z : R e f = " i 3 2 " / > < d 2 : V a l u e   z : I d = " i 1 2 9 0 7 " > < d 1 p 1 : U U I D > g S F v c a M G 3 B M r < / d 1 p 1 : U U I D > < d 1 p 1 : _ e l e m e n t s > < d 2 : a n y T y p e   z : I d = " i 1 2 9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0 5 " / > < d 1 p 1 : U U I D > P u K d 2 k U o 0 Z 8 6 < / d 1 p 1 : U U I D > < d 1 p 1 : C o n t a i n e r   z : R e f = " i 1 2 9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9 0 9 "   i : t y p e = " d 1 p 1 : L a b e l " > < d 1 p 1 : P a r e n t   z : R e f = " i 1 2 9 0 5 " / > < d 1 p 1 : U U I D > V 2 4 c h g i Y 1 0 p a 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 O u v r i e r s   a g r i c o l e s 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9 1 0 "   i : t y p e = " d 1 p 1 : E l e m e n t " > < d 1 p 1 : N a m e > S T & a m p ; 3 2 ; P r o f e s s i o n s & a m p ; 3 2 ; i n t e r m & a m p ; 2 3 3 ; d i a i r e s < / d 1 p 1 : N a m e > < d 1 p 1 : O b j e c t T y p e > E l e m e n t < / d 1 p 1 : O b j e c t T y p e > < d 1 p 1 : P a r e n t   z : R e f = " i 1 2 8 5 9 " / > < d 1 p 1 : U U I D > o C H h t B 9 k 3 I 0 P < / d 1 p 1 : U U I D > < d 1 p 1 : _ p r o p e r t i e s   z : I d = " i 1 2 9 1 1 "   i : t y p e = " d 1 p 1 : M D M P r o p e r t i e s " > < d 1 p 1 : P a r e n t   z : R e f = " i 1 2 9 1 0 " / > < d 1 p 1 : U U I D > h 3 9 Q 1 2 4 R m b m 3 < / d 1 p 1 : U U I D > < d 1 p 1 : _ c o n t e x t C o l l e c t i o n s > < d 2 : K e y V a l u e O f a n y T y p e C o m p o n e n t C o l l e c t i o n O f a n y T y p e g W H h t R N j > < d 2 : K e y   z : R e f = " i 3 2 " / > < d 2 : V a l u e   z : I d = " i 1 2 9 1 2 " > < d 1 p 1 : U U I D > m a E j K l 5 S z g H 8 < / d 1 p 1 : U U I D > < d 1 p 1 : _ e l e m e n t s > < d 2 : a n y T y p e   z : I d = " i 1 2 9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1 0 " / > < d 1 p 1 : U U I D > J o D Z r P w 9 x M 4 m < / d 1 p 1 : U U I D > < d 1 p 1 : C o n t a i n e r   z : R e f = " i 1 2 9 1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 Y a C j 0 w 2 R p O F n ? S h e e t 1 ! R 2 4 3 2 C 1 1 / 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6 1 " / > < d 1 p 1 : _ l a b e l s > < d 2 : K e y V a l u e O f s t r i n g a n y T y p e > < d 2 : K e y > L a b e l < / d 2 : K e y > < d 2 : V a l u e   z : I d = " i 1 2 9 1 4 "   i : t y p e = " d 1 p 1 : L a b e l " > < d 1 p 1 : P a r e n t   z : R e f = " i 1 2 9 1 0 " / > < d 1 p 1 : U U I D > P p X 1 C n y L 4 4 C E 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 P r o f e s s i o n s   i n t e r m � d i a i r e s 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1 5 "   i : t y p e = " d 1 p 1 : E l e m e n t s " > < d 1 p 1 : P a r e n t   z : R e f = " i 1 2 9 1 0 " / > < d 1 p 1 : U U I D > v z R j f V 7 O T I 8 a < / d 1 p 1 : U U I D > < d 1 p 1 : _ c o n t e x t C o l l e c t i o n s > < d 2 : K e y V a l u e O f a n y T y p e C o m p o n e n t C o l l e c t i o n O f a n y T y p e g W H h t R N j > < d 2 : K e y   z : R e f = " i 3 2 " / > < d 2 : V a l u e   z : I d = " i 1 2 9 1 6 " > < d 1 p 1 : U U I D > R s V b O r y 2 C e I n < / d 1 p 1 : U U I D > < d 1 p 1 : _ e l e m e n t s > < d 2 : a n y T y p e   z : I d = " i 1 2 9 1 7 "   i : t y p e = " d 1 p 1 : E l e m e n t " > < d 1 p 1 : N a m e > _ S T & a m p ; 3 2 ; P r o f e s s i o n s & a m p ; 3 2 ; i n t e r m & a m p ; 2 3 3 ; d i a i r e s _ T e c h n i c i e n s < / d 1 p 1 : N a m e > < d 1 p 1 : O b j e c t T y p e > E l e m e n t < / d 1 p 1 : O b j e c t T y p e > < d 1 p 1 : P a r e n t   z : R e f = " i 1 2 9 1 0 " / > < d 1 p 1 : U U I D > d P A T 8 u Q I x B E P < / d 1 p 1 : U U I D > < d 1 p 1 : _ p r o p e r t i e s   z : I d = " i 1 2 9 1 8 "   i : t y p e = " d 1 p 1 : M D M P r o p e r t i e s " > < d 1 p 1 : P a r e n t   z : R e f = " i 1 2 9 1 7 " / > < d 1 p 1 : U U I D > F a M a X l H G B i D f < / d 1 p 1 : U U I D > < d 1 p 1 : _ c o n t e x t C o l l e c t i o n s > < d 2 : K e y V a l u e O f a n y T y p e C o m p o n e n t C o l l e c t i o n O f a n y T y p e g W H h t R N j > < d 2 : K e y   z : R e f = " i 3 2 " / > < d 2 : V a l u e   z : I d = " i 1 2 9 1 9 " > < d 1 p 1 : U U I D > j I Z h E X u X o I I N < / d 1 p 1 : U U I D > < d 1 p 1 : _ e l e m e n t s > < d 2 : a n y T y p e   z : I d = " i 1 2 9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1 7 " / > < d 1 p 1 : U U I D > f D l t n 3 1 J 2 V B S < / d 1 p 1 : U U I D > < d 1 p 1 : C o n t a i n e r   z : R e f = " i 1 2 9 1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1 5 " / > < d 1 p 1 : _ l a b e l s > < d 2 : K e y V a l u e O f s t r i n g a n y T y p e > < d 2 : K e y > L a b e l < / d 2 : K e y > < d 2 : V a l u e   z : I d = " i 1 2 9 2 1 "   i : t y p e = " d 1 p 1 : L a b e l " > < d 1 p 1 : P a r e n t   z : R e f = " i 1 2 9 1 7 " / > < d 1 p 1 : U U I D > M c A D 6 x 0 U n G n t 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 T e c h n i c i e n s 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2 2 "   i : t y p e = " d 1 p 1 : E l e m e n t " > < d 1 p 1 : N a m e > _ S T & a m p ; 3 2 ; P r o f e s s i o n s & a m p ; 3 2 ; i n t e r m & a m p ; 2 3 3 ; d i a i r e s _ P r o f e s s i o n s & a m p ; 3 2 ; i n t e r m & a m p ; 2 3 3 ; d i a i r e s & a m p ; 3 2 ; a d m i n i s t r a t i v e s & a m p ; 3 2 ; e t & a m p ; 3 2 ; c o m m e r c i a l e s < / d 1 p 1 : N a m e > < d 1 p 1 : O b j e c t T y p e > E l e m e n t < / d 1 p 1 : O b j e c t T y p e > < d 1 p 1 : P a r e n t   z : R e f = " i 1 2 9 1 0 " / > < d 1 p 1 : U U I D > D g U 4 U v a s Z g X z < / d 1 p 1 : U U I D > < d 1 p 1 : _ p r o p e r t i e s   z : I d = " i 1 2 9 2 3 "   i : t y p e = " d 1 p 1 : M D M P r o p e r t i e s " > < d 1 p 1 : P a r e n t   z : R e f = " i 1 2 9 2 2 " / > < d 1 p 1 : U U I D > i l y l Q D 9 F t 9 5 6 < / d 1 p 1 : U U I D > < d 1 p 1 : _ c o n t e x t C o l l e c t i o n s > < d 2 : K e y V a l u e O f a n y T y p e C o m p o n e n t C o l l e c t i o n O f a n y T y p e g W H h t R N j > < d 2 : K e y   z : R e f = " i 3 2 " / > < d 2 : V a l u e   z : I d = " i 1 2 9 2 4 " > < d 1 p 1 : U U I D > O T A f 1 C s P 0 r M h < / d 1 p 1 : U U I D > < d 1 p 1 : _ e l e m e n t s > < d 2 : a n y T y p e   z : I d = " i 1 2 9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2 2 " / > < d 1 p 1 : U U I D > K M P 2 J s o M C I d G < / d 1 p 1 : U U I D > < d 1 p 1 : C o n t a i n e r   z : R e f = " i 1 2 9 2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1 5 " / > < d 1 p 1 : _ l a b e l s > < d 2 : K e y V a l u e O f s t r i n g a n y T y p e > < d 2 : K e y > L a b e l < / d 2 : K e y > < d 2 : V a l u e   z : I d = " i 1 2 9 2 6 "   i : t y p e = " d 1 p 1 : L a b e l " > < d 1 p 1 : P a r e n t   z : R e f = " i 1 2 9 2 2 " / > < d 1 p 1 : U U I D > C z D 3 t b z F q x W U 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 P r o f e s s i o n s   i n t e r m � d i a i r e s   a d m i n i s t r a t i v e s   e t   c o m m e r c i a l e s 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2 7 "   i : t y p e = " d 1 p 1 : E l e m e n t " > < d 1 p 1 : N a m e > _ S T & a m p ; 3 2 ; P r o f e s s i o n s & a m p ; 3 2 ; i n t e r m & a m p ; 2 3 3 ; d i a i r e s _ P r o f e s s i o n s & a m p ; 3 2 ; i n t e r m & a m p ; 2 3 3 ; d i a i r e s & a m p ; 3 2 ; d e & a m p ; 3 2 ; l a & a m p ; 3 2 ; s a n t & a m p ; 2 3 3 ; & a m p ; 3 2 ; e t & a m p ; 3 2 ; d u & a m p ; 3 2 ; t r a v a i l & a m p ; 3 2 ; s o c i a l < / d 1 p 1 : N a m e > < d 1 p 1 : O b j e c t T y p e > E l e m e n t < / d 1 p 1 : O b j e c t T y p e > < d 1 p 1 : P a r e n t   z : R e f = " i 1 2 9 1 0 " / > < d 1 p 1 : U U I D > F C E D H X 0 D 3 H l a < / d 1 p 1 : U U I D > < d 1 p 1 : _ p r o p e r t i e s   z : I d = " i 1 2 9 2 8 "   i : t y p e = " d 1 p 1 : M D M P r o p e r t i e s " > < d 1 p 1 : P a r e n t   z : R e f = " i 1 2 9 2 7 " / > < d 1 p 1 : U U I D > a A G 5 n f s 1 o B P 9 < / d 1 p 1 : U U I D > < d 1 p 1 : _ c o n t e x t C o l l e c t i o n s > < d 2 : K e y V a l u e O f a n y T y p e C o m p o n e n t C o l l e c t i o n O f a n y T y p e g W H h t R N j > < d 2 : K e y   z : R e f = " i 3 2 " / > < d 2 : V a l u e   z : I d = " i 1 2 9 2 9 " > < d 1 p 1 : U U I D > W 0 s K N c k h 4 W q c < / d 1 p 1 : U U I D > < d 1 p 1 : _ e l e m e n t s > < d 2 : a n y T y p e   z : I d = " i 1 2 9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2 7 " / > < d 1 p 1 : U U I D > z D H Q m S d 8 r G f V < / d 1 p 1 : U U I D > < d 1 p 1 : C o n t a i n e r   z : R e f = " i 1 2 9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1 5 " / > < d 1 p 1 : _ l a b e l s > < d 2 : K e y V a l u e O f s t r i n g a n y T y p e > < d 2 : K e y > L a b e l < / d 2 : K e y > < d 2 : V a l u e   z : I d = " i 1 2 9 3 1 "   i : t y p e = " d 1 p 1 : L a b e l " > < d 1 p 1 : P a r e n t   z : R e f = " i 1 2 9 2 7 " / > < d 1 p 1 : U U I D > y o H c 1 I o G l 0 b 0 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 P r o f e s s i o n s   i n t e r m � d i a i r e s   d e   l a   s a n t �   e t   d u   t r a v a i l   s o c i a l 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3 2 "   i : t y p e = " d 1 p 1 : E l e m e n t " > < d 1 p 1 : N a m e > _ S T & a m p ; 3 2 ; P r o f e s s i o n s & a m p ; 3 2 ; i n t e r m & a m p ; 2 3 3 ; d i a i r e s _ C o n t r e m a & a m p ; 2 3 8 ; t r e s & a m p ; 4 4 ; & a m p ; 3 2 ; a g e n t s & a m p ; 3 2 ; d e & a m p ; 3 2 ; m a & a m p ; 2 3 8 ; t r i s e < / d 1 p 1 : N a m e > < d 1 p 1 : O b j e c t T y p e > E l e m e n t < / d 1 p 1 : O b j e c t T y p e > < d 1 p 1 : P a r e n t   z : R e f = " i 1 2 9 1 0 " / > < d 1 p 1 : U U I D > g 8 g V M j N 6 Y H A A < / d 1 p 1 : U U I D > < d 1 p 1 : _ p r o p e r t i e s   z : I d = " i 1 2 9 3 3 "   i : t y p e = " d 1 p 1 : M D M P r o p e r t i e s " > < d 1 p 1 : P a r e n t   z : R e f = " i 1 2 9 3 2 " / > < d 1 p 1 : U U I D > V U s x L W 9 8 B 5 7 v < / d 1 p 1 : U U I D > < d 1 p 1 : _ c o n t e x t C o l l e c t i o n s > < d 2 : K e y V a l u e O f a n y T y p e C o m p o n e n t C o l l e c t i o n O f a n y T y p e g W H h t R N j > < d 2 : K e y   z : R e f = " i 3 2 " / > < d 2 : V a l u e   z : I d = " i 1 2 9 3 4 " > < d 1 p 1 : U U I D > R 2 Y G z q q D 6 p N B < / d 1 p 1 : U U I D > < d 1 p 1 : _ e l e m e n t s > < d 2 : a n y T y p e   z : I d = " i 1 2 9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3 2 " / > < d 1 p 1 : U U I D > d k 9 m l F i R m G 6 O < / d 1 p 1 : U U I D > < d 1 p 1 : C o n t a i n e r   z : R e f = " i 1 2 9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1 5 " / > < d 1 p 1 : _ l a b e l s > < d 2 : K e y V a l u e O f s t r i n g a n y T y p e > < d 2 : K e y > L a b e l < / d 2 : K e y > < d 2 : V a l u e   z : I d = " i 1 2 9 3 6 "   i : t y p e = " d 1 p 1 : L a b e l " > < d 1 p 1 : P a r e n t   z : R e f = " i 1 2 9 3 2 " / > < d 1 p 1 : U U I D > w P U V J t D 1 C G 0 I 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 C o n t r e m a � t r e s ,   a g e n t s   d e   m a � t r i s e 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9 3 7 "   i : t y p e = " d 1 p 1 : E l e m e n t " > < d 1 p 1 : N a m e > S T & a m p ; 3 2 ; C S P & a m p ; 3 2 ; & a m p ; 4 3 ; < / d 1 p 1 : N a m e > < d 1 p 1 : O b j e c t T y p e > E l e m e n t < / d 1 p 1 : O b j e c t T y p e > < d 1 p 1 : P a r e n t   z : R e f = " i 1 2 8 5 9 " / > < d 1 p 1 : U U I D > d g K 8 X j M A R k A S < / d 1 p 1 : U U I D > < d 1 p 1 : _ p r o p e r t i e s   z : I d = " i 1 2 9 3 8 "   i : t y p e = " d 1 p 1 : M D M P r o p e r t i e s " > < d 1 p 1 : P a r e n t   z : R e f = " i 1 2 9 3 7 " / > < d 1 p 1 : U U I D > C M 0 0 4 L H 1 T j m 8 < / d 1 p 1 : U U I D > < d 1 p 1 : _ c o n t e x t C o l l e c t i o n s > < d 2 : K e y V a l u e O f a n y T y p e C o m p o n e n t C o l l e c t i o n O f a n y T y p e g W H h t R N j > < d 2 : K e y   z : R e f = " i 3 2 " / > < d 2 : V a l u e   z : I d = " i 1 2 9 3 9 " > < d 1 p 1 : U U I D > I Q n l b w W L a u 0 u < / d 1 p 1 : U U I D > < d 1 p 1 : _ e l e m e n t s > < d 2 : a n y T y p e   z : I d = " i 1 2 9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3 7 " / > < d 1 p 1 : U U I D > E y T 4 7 N B p H v 1 L < / d 1 p 1 : U U I D > < d 1 p 1 : C o n t a i n e r   z : R e f = " i 1 2 9 3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 Y a C j 0 w 2 R p O F n ? S h e e t 1 ! R 2 4 3 2 C 1 6 / 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6 1 " / > < d 1 p 1 : _ l a b e l s > < d 2 : K e y V a l u e O f s t r i n g a n y T y p e > < d 2 : K e y > L a b e l < / d 2 : K e y > < d 2 : V a l u e   z : I d = " i 1 2 9 4 1 "   i : t y p e = " d 1 p 1 : L a b e l " > < d 1 p 1 : P a r e n t   z : R e f = " i 1 2 9 3 7 " / > < d 1 p 1 : U U I D > b r r Y c M u 9 j s Q o 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 C S P   + 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4 2 "   i : t y p e = " d 1 p 1 : E l e m e n t s " > < d 1 p 1 : P a r e n t   z : R e f = " i 1 2 9 3 7 " / > < d 1 p 1 : U U I D > T Y Y 6 Y r I O 5 K h S < / d 1 p 1 : U U I D > < d 1 p 1 : _ c o n t e x t C o l l e c t i o n s > < d 2 : K e y V a l u e O f a n y T y p e C o m p o n e n t C o l l e c t i o n O f a n y T y p e g W H h t R N j > < d 2 : K e y   z : R e f = " i 3 2 " / > < d 2 : V a l u e   z : I d = " i 1 2 9 4 3 " > < d 1 p 1 : U U I D > s T U u C p 9 7 F s N L < / d 1 p 1 : U U I D > < d 1 p 1 : _ e l e m e n t s > < d 2 : a n y T y p e   z : I d = " i 1 2 9 4 4 "   i : t y p e = " d 1 p 1 : E l e m e n t " > < d 1 p 1 : N a m e > _ S T & a m p ; 3 2 ; C S P & a m p ; 3 2 ; & a m p ; 4 3 ; _ C a d r e s & a m p ; 3 2 ; a d m i n i s t r a t i f s & a m p ; 3 2 ; e t & a m p ; 3 2 ; c o m m e r c i a u x < / d 1 p 1 : N a m e > < d 1 p 1 : O b j e c t T y p e > E l e m e n t < / d 1 p 1 : O b j e c t T y p e > < d 1 p 1 : P a r e n t   z : R e f = " i 1 2 9 3 7 " / > < d 1 p 1 : U U I D > e I j x V F N U W F v G < / d 1 p 1 : U U I D > < d 1 p 1 : _ p r o p e r t i e s   z : I d = " i 1 2 9 4 5 "   i : t y p e = " d 1 p 1 : M D M P r o p e r t i e s " > < d 1 p 1 : P a r e n t   z : R e f = " i 1 2 9 4 4 " / > < d 1 p 1 : U U I D > m 3 Z I 1 y y J Y b V t < / d 1 p 1 : U U I D > < d 1 p 1 : _ c o n t e x t C o l l e c t i o n s > < d 2 : K e y V a l u e O f a n y T y p e C o m p o n e n t C o l l e c t i o n O f a n y T y p e g W H h t R N j > < d 2 : K e y   z : R e f = " i 3 2 " / > < d 2 : V a l u e   z : I d = " i 1 2 9 4 6 " > < d 1 p 1 : U U I D > x c k e b W g w 1 G b U < / d 1 p 1 : U U I D > < d 1 p 1 : _ e l e m e n t s > < d 2 : a n y T y p e   z : I d = " i 1 2 9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4 4 " / > < d 1 p 1 : U U I D > g z 3 z l 8 k N w S B 1 < / d 1 p 1 : U U I D > < d 1 p 1 : C o n t a i n e r   z : R e f = " i 1 2 9 4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4 8 "   i : t y p e = " d 1 p 1 : L a b e l " > < d 1 p 1 : P a r e n t   z : R e f = " i 1 2 9 4 4 " / > < d 1 p 1 : U U I D > h O T C h j 0 w j O 1 1 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 C a d r e s   a d m i n i s t r a t i f s   e t   c o m m e r c i a u x 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4 9 "   i : t y p e = " d 1 p 1 : E l e m e n t " > < d 1 p 1 : N a m e > _ S T & a m p ; 3 2 ; C S P & a m p ; 3 2 ; & a m p ; 4 3 ; _ I n g & a m p ; 2 3 3 ; n i e u r s & a m p ; 3 2 ; e t & a m p ; 3 2 ; c a d r e s & a m p ; 3 2 ; t e c h n i q u e s < / d 1 p 1 : N a m e > < d 1 p 1 : O b j e c t T y p e > E l e m e n t < / d 1 p 1 : O b j e c t T y p e > < d 1 p 1 : P a r e n t   z : R e f = " i 1 2 9 3 7 " / > < d 1 p 1 : U U I D > Y h i x T K b O 1 l F E < / d 1 p 1 : U U I D > < d 1 p 1 : _ p r o p e r t i e s   z : I d = " i 1 2 9 5 0 "   i : t y p e = " d 1 p 1 : M D M P r o p e r t i e s " > < d 1 p 1 : P a r e n t   z : R e f = " i 1 2 9 4 9 " / > < d 1 p 1 : U U I D > h X g q U X Z Y B g 1 V < / d 1 p 1 : U U I D > < d 1 p 1 : _ c o n t e x t C o l l e c t i o n s > < d 2 : K e y V a l u e O f a n y T y p e C o m p o n e n t C o l l e c t i o n O f a n y T y p e g W H h t R N j > < d 2 : K e y   z : R e f = " i 3 2 " / > < d 2 : V a l u e   z : I d = " i 1 2 9 5 1 " > < d 1 p 1 : U U I D > g B X v n a n Q W a X 7 < / d 1 p 1 : U U I D > < d 1 p 1 : _ e l e m e n t s > < d 2 : a n y T y p e   z : I d = " i 1 2 9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4 9 " / > < d 1 p 1 : U U I D > h Q 8 O o d R F J T v e < / d 1 p 1 : U U I D > < d 1 p 1 : C o n t a i n e r   z : R e f = " i 1 2 9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5 3 "   i : t y p e = " d 1 p 1 : L a b e l " > < d 1 p 1 : P a r e n t   z : R e f = " i 1 2 9 4 9 " / > < d 1 p 1 : U U I D > q u c s p N b C u z 0 P 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 I n g � n i e u r s   e t   c a d r e s   t e c h n i q u e s 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5 4 "   i : t y p e = " d 1 p 1 : E l e m e n t " > < d 1 p 1 : N a m e > _ S T & a m p ; 3 2 ; C S P & a m p ; 3 2 ; & a m p ; 4 3 ; _ P r o f e s s e u r s & a m p ; 4 4 ; & a m p ; 3 2 ; p r o f e s s i o n s & a m p ; 3 2 ; s c i e n t i f i q u e s < / d 1 p 1 : N a m e > < d 1 p 1 : O b j e c t T y p e > E l e m e n t < / d 1 p 1 : O b j e c t T y p e > < d 1 p 1 : P a r e n t   z : R e f = " i 1 2 9 3 7 " / > < d 1 p 1 : U U I D > f R U D U m 1 T 1 H F o < / d 1 p 1 : U U I D > < d 1 p 1 : _ p r o p e r t i e s   z : I d = " i 1 2 9 5 5 "   i : t y p e = " d 1 p 1 : M D M P r o p e r t i e s " > < d 1 p 1 : P a r e n t   z : R e f = " i 1 2 9 5 4 " / > < d 1 p 1 : U U I D > C 7 3 j a i e D O Q p J < / d 1 p 1 : U U I D > < d 1 p 1 : _ c o n t e x t C o l l e c t i o n s > < d 2 : K e y V a l u e O f a n y T y p e C o m p o n e n t C o l l e c t i o n O f a n y T y p e g W H h t R N j > < d 2 : K e y   z : R e f = " i 3 2 " / > < d 2 : V a l u e   z : I d = " i 1 2 9 5 6 " > < d 1 p 1 : U U I D > s U E C 5 w Y 8 h D O n < / d 1 p 1 : U U I D > < d 1 p 1 : _ e l e m e n t s > < d 2 : a n y T y p e   z : I d = " i 1 2 9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5 4 " / > < d 1 p 1 : U U I D > h J q 5 b g 3 E y x f R < / d 1 p 1 : U U I D > < d 1 p 1 : C o n t a i n e r   z : R e f = " i 1 2 9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5 8 "   i : t y p e = " d 1 p 1 : L a b e l " > < d 1 p 1 : P a r e n t   z : R e f = " i 1 2 9 5 4 " / > < d 1 p 1 : U U I D > E j 5 u i E H g K V X 7 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 P r o f e s s e u r s ,   p r o f e s s i o n s   s c i e n t i f i q u e s 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5 9 "   i : t y p e = " d 1 p 1 : E l e m e n t " > < d 1 p 1 : N a m e > _ S T & a m p ; 3 2 ; C S P & a m p ; 3 2 ; & a m p ; 4 3 ; _ P r o f e s s i o n s & a m p ; 3 2 ; d e & a m p ; 3 2 ; l & a m p ; 8 2 1 7 ; i n f o r m a t i o n & a m p ; 4 4 ; & a m p ; 3 2 ; d e s & a m p ; 3 2 ; a r t s & a m p ; 3 2 ; e t & a m p ; 3 2 ; d u & a m p ; 3 2 ; s p e c t a c l e < / d 1 p 1 : N a m e > < d 1 p 1 : O b j e c t T y p e > E l e m e n t < / d 1 p 1 : O b j e c t T y p e > < d 1 p 1 : P a r e n t   z : R e f = " i 1 2 9 3 7 " / > < d 1 p 1 : U U I D > v n 3 t Z G H z 3 w 1 N < / d 1 p 1 : U U I D > < d 1 p 1 : _ p r o p e r t i e s   z : I d = " i 1 2 9 6 0 "   i : t y p e = " d 1 p 1 : M D M P r o p e r t i e s " > < d 1 p 1 : P a r e n t   z : R e f = " i 1 2 9 5 9 " / > < d 1 p 1 : U U I D > w f H Y X f i o t n 1 1 < / d 1 p 1 : U U I D > < d 1 p 1 : _ c o n t e x t C o l l e c t i o n s > < d 2 : K e y V a l u e O f a n y T y p e C o m p o n e n t C o l l e c t i o n O f a n y T y p e g W H h t R N j > < d 2 : K e y   z : R e f = " i 3 2 " / > < d 2 : V a l u e   z : I d = " i 1 2 9 6 1 " > < d 1 p 1 : U U I D > Z Z c T a z Y N 6 T g R < / d 1 p 1 : U U I D > < d 1 p 1 : _ e l e m e n t s > < d 2 : a n y T y p e   z : I d = " i 1 2 9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5 9 " / > < d 1 p 1 : U U I D > r 8 D T j C A Z o P x 2 < / d 1 p 1 : U U I D > < d 1 p 1 : C o n t a i n e r   z : R e f = " i 1 2 9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 Y a C j 0 w 2 R p O F n ? S h e e t 1 ! R 2 4 3 2 C 2 0 / 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6 3 "   i : t y p e = " d 1 p 1 : L a b e l " > < d 1 p 1 : P a r e n t   z : R e f = " i 1 2 9 5 9 " / > < d 1 p 1 : U U I D > t q j b 6 Z t 1 Q c 4 X 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 P r o f e s s i o n s   d e   l  i n f o r m a t i o n ,   d e s   a r t s   e t   d u   s p e c t a c l e 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6 4 "   i : t y p e = " d 1 p 1 : E l e m e n t " > < d 1 p 1 : N a m e > _ S T & a m p ; 3 2 ; C S P & a m p ; 3 2 ; & a m p ; 4 3 ; _ A u t r e s & a m p ; 3 2 ; & a m p ; 4 0 ; p r & a m p ; 2 3 3 ; c i s e r & a m p ; 4 1 ; < / d 1 p 1 : N a m e > < d 1 p 1 : O b j e c t T y p e > E l e m e n t < / d 1 p 1 : O b j e c t T y p e > < d 1 p 1 : P a r e n t   z : R e f = " i 1 2 9 3 7 " / > < d 1 p 1 : U U I D > Z 7 s U P f k Q z t 6 i < / d 1 p 1 : U U I D > < d 1 p 1 : _ p r o p e r t i e s   z : I d = " i 1 2 9 6 5 "   i : t y p e = " d 1 p 1 : M D M P r o p e r t i e s " > < d 1 p 1 : P a r e n t   z : R e f = " i 1 2 9 6 4 " / > < d 1 p 1 : U U I D > e j V 6 z K 2 o a U 3 A < / d 1 p 1 : U U I D > < d 1 p 1 : _ c o n t e x t C o l l e c t i o n s > < d 2 : K e y V a l u e O f a n y T y p e C o m p o n e n t C o l l e c t i o n O f a n y T y p e g W H h t R N j > < d 2 : K e y   z : R e f = " i 3 2 " / > < d 2 : V a l u e   z : I d = " i 1 2 9 6 6 " > < d 1 p 1 : U U I D > V 3 o X g s 5 W l A V A < / d 1 p 1 : U U I D > < d 1 p 1 : _ e l e m e n t s > < d 2 : a n y T y p e   z : I d = " i 1 2 9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6 4 " / > < d 1 p 1 : U U I D > l 9 3 u X b W 4 2 5 G D < / d 1 p 1 : U U I D > < d 1 p 1 : C o n t a i n e r   z : R e f = " i 1 2 9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 Y a C j 0 w 2 R p O F n ? S h e e t 1 ! R 2 4 3 2 C 2 1 / 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6 8 "   i : t y p e = " d 1 p 1 : L a b e l " > < d 1 p 1 : P a r e n t   z : R e f = " i 1 2 9 6 4 " / > < d 1 p 1 : U U I D > F D 8 b t P d H C g W J 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  ( p r � c i s e r ) 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9 6 9 "   i : t y p e = " d 1 p 1 : V a r i a b l e " > < d 1 p 1 : N a m e > Q 1 0 & a m p ; 3 2 ; & a m p ; 4 5 ; & a m p ; 3 2 ;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 i y W O S Q N y O o S v < / d 1 p 1 : U U I D > < d 1 p 1 : C o n t a i n e r   z : R e f = " i 3 9 " / > < d 1 p 1 : _ l a b e l s > < d 2 : K e y V a l u e O f s t r i n g a n y T y p e > < d 2 : K e y > L a b e l < / d 2 : K e y > < d 2 : V a l u e   z : I d = " i 1 2 9 7 0 "   i : t y p e = " d 1 p 1 : L a b e l " > < d 1 p 1 : P a r e n t   z : R e f = " i 1 2 9 6 9 " / > < d 1 p 1 : U U I D > p Z U a 0 X 2 Z o B 0 6 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 Q 1 0   -   D e   m a n i � r e   g � n � r a l e ,   � t e s - v o u s   s a t i s f a i t   d u   r e c o u r s   �   l 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7 1 "   i : t y p e = " d 1 p 1 : E l e m e n t s " > < d 1 p 1 : P a r e n t   z : R e f = " i 1 2 9 6 9 " / > < d 1 p 1 : U U I D > U V Y I J Q i I Q Z Y x < / d 1 p 1 : U U I D > < d 1 p 1 : _ c o n t e x t C o l l e c t i o n s > < d 2 : K e y V a l u e O f a n y T y p e C o m p o n e n t C o l l e c t i o n O f a n y T y p e g W H h t R N j > < d 2 : K e y   z : R e f = " i 3 2 " / > < d 2 : V a l u e   z : I d = " i 1 2 9 7 2 " > < d 1 p 1 : U U I D > t F p 8 G J f T 3 C s h < / d 1 p 1 : U U I D > < d 1 p 1 : _ e l e m e n t s > < d 2 : a n y T y p e   z : I d = " i 1 2 9 7 3 "   i : t y p e = " d 1 p 1 : E l e m e n t " > < d 1 p 1 : N a m e > B a s e < / d 1 p 1 : N a m e > < d 1 p 1 : O b j e c t T y p e > E l e m e n t < / d 1 p 1 : O b j e c t T y p e > < d 1 p 1 : P a r e n t   z : R e f = " i 1 2 9 6 9 " / > < d 1 p 1 : U U I D > K Q D y o f 3 h y e U u < / d 1 p 1 : U U I D > < d 1 p 1 : _ p r o p e r t i e s   z : I d = " i 1 2 9 7 4 "   i : t y p e = " d 1 p 1 : M D M P r o p e r t i e s " > < d 1 p 1 : P a r e n t   z : R e f = " i 1 2 9 7 3 " / > < d 1 p 1 : U U I D > r l v 3 3 u Z 2 S I m C < / d 1 p 1 : U U I D > < d 1 p 1 : _ c o n t e x t C o l l e c t i o n s > < d 2 : K e y V a l u e O f a n y T y p e C o m p o n e n t C o l l e c t i o n O f a n y T y p e g W H h t R N j > < d 2 : K e y   z : R e f = " i 3 2 " / > < d 2 : V a l u e   z : I d = " i 1 2 9 7 5 " > < d 1 p 1 : U U I D > v m I i d j C I 3 v k f < / d 1 p 1 : U U I D > < d 1 p 1 : _ e l e m e n t s > < d 2 : a n y T y p e   z : I d = " i 1 2 9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7 3 " / > < d 1 p 1 : U U I D > L A 0 z L k K R j l b x < / d 1 p 1 : U U I D > < d 1 p 1 : C o n t a i n e r   z : R e f = " i 1 2 9 7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 F Q a c t K C x K 7 B z ? S h e e t 1 ! R 2 5 6 7 C 2 / 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7 1 " / > < d 1 p 1 : _ l a b e l s > < d 2 : K e y V a l u e O f s t r i n g a n y T y p e > < d 2 : K e y > L a b e l < / d 2 : K e y > < d 2 : V a l u e   z : I d = " i 1 2 9 7 7 "   i : t y p e = " d 1 p 1 : L a b e l " > < d 1 p 1 : P a r e n t   z : R e f = " i 1 2 9 7 3 " / > < d 1 p 1 : U U I D > P D v J I T J Y v 4 D 8 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9 7 8 "   i : t y p e = " d 1 p 1 : E l e m e n t " > < d 1 p 1 : N a m e > S T & a m p ; 3 2 ; S a t i s f a i t < / d 1 p 1 : N a m e > < d 1 p 1 : O b j e c t T y p e > E l e m e n t < / d 1 p 1 : O b j e c t T y p e > < d 1 p 1 : P a r e n t   z : R e f = " i 1 2 9 6 9 " / > < d 1 p 1 : U U I D > Z G 2 7 Y V Q K c t N g < / d 1 p 1 : U U I D > < d 1 p 1 : _ p r o p e r t i e s   z : I d = " i 1 2 9 7 9 "   i : t y p e = " d 1 p 1 : M D M P r o p e r t i e s " > < d 1 p 1 : P a r e n t   z : R e f = " i 1 2 9 7 8 " / > < d 1 p 1 : U U I D > i 9 Z p h V w P b 7 C z < / d 1 p 1 : U U I D > < d 1 p 1 : _ c o n t e x t C o l l e c t i o n s > < d 2 : K e y V a l u e O f a n y T y p e C o m p o n e n t C o l l e c t i o n O f a n y T y p e g W H h t R N j > < d 2 : K e y   z : R e f = " i 3 2 " / > < d 2 : V a l u e   z : I d = " i 1 2 9 8 0 " > < d 1 p 1 : U U I D > i i M H Q 3 U y i i e x < / d 1 p 1 : U U I D > < d 1 p 1 : _ e l e m e n t s > < d 2 : a n y T y p e   z : I d = " i 1 2 9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7 8 " / > < d 1 p 1 : U U I D > J g m l M K H m 4 G D 8 < / d 1 p 1 : U U I D > < d 1 p 1 : C o n t a i n e r   z : R e f = " i 1 2 9 7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 F Q a c t K C x K 7 B z ? S h e e t 1 ! R 2 5 6 7 C 3 / 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7 1 " / > < d 1 p 1 : _ l a b e l s > < d 2 : K e y V a l u e O f s t r i n g a n y T y p e > < d 2 : K e y > L a b e l < / d 2 : K e y > < d 2 : V a l u e   z : I d = " i 1 2 9 8 2 "   i : t y p e = " d 1 p 1 : L a b e l " > < d 1 p 1 : P a r e n t   z : R e f = " i 1 2 9 7 8 " / > < d 1 p 1 : U U I D > k F u j e a C f x T p l 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8 3 "   i : t y p e = " d 1 p 1 : E l e m e n t s " > < d 1 p 1 : P a r e n t   z : R e f = " i 1 2 9 7 8 " / > < d 1 p 1 : U U I D > v k r s 7 U d U L W D X < / d 1 p 1 : U U I D > < d 1 p 1 : _ c o n t e x t C o l l e c t i o n s > < d 2 : K e y V a l u e O f a n y T y p e C o m p o n e n t C o l l e c t i o n O f a n y T y p e g W H h t R N j > < d 2 : K e y   z : R e f = " i 3 2 " / > < d 2 : V a l u e   z : I d = " i 1 2 9 8 4 " > < d 1 p 1 : U U I D > w y y 1 l y 5 u C 5 3 5 < / d 1 p 1 : U U I D > < d 1 p 1 : _ e l e m e n t s > < d 2 : a n y T y p e   z : I d = " i 1 2 9 8 5 "   i : t y p e = " d 1 p 1 : E l e m e n t " > < d 1 p 1 : N a m e > _ S T & a m p ; 3 2 ; S a t i s f a i t _ T r & a m p ; 2 3 2 ; s & a m p ; 3 2 ; s a t i s f a i t < / d 1 p 1 : N a m e > < d 1 p 1 : O b j e c t T y p e > E l e m e n t < / d 1 p 1 : O b j e c t T y p e > < d 1 p 1 : P a r e n t   z : R e f = " i 1 2 9 7 8 " / > < d 1 p 1 : U U I D > L 5 P 1 8 2 C G f m e B < / d 1 p 1 : U U I D > < d 1 p 1 : _ p r o p e r t i e s   z : I d = " i 1 2 9 8 6 "   i : t y p e = " d 1 p 1 : M D M P r o p e r t i e s " > < d 1 p 1 : P a r e n t   z : R e f = " i 1 2 9 8 5 " / > < d 1 p 1 : U U I D > n q 3 m B U a 9 u x x f < / d 1 p 1 : U U I D > < d 1 p 1 : _ c o n t e x t C o l l e c t i o n s > < d 2 : K e y V a l u e O f a n y T y p e C o m p o n e n t C o l l e c t i o n O f a n y T y p e g W H h t R N j > < d 2 : K e y   z : R e f = " i 3 2 " / > < d 2 : V a l u e   z : I d = " i 1 2 9 8 7 " > < d 1 p 1 : U U I D > h S e v 2 N Z C y w U m < / d 1 p 1 : U U I D > < d 1 p 1 : _ e l e m e n t s > < d 2 : a n y T y p e   z : I d = " i 1 2 9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8 5 " / > < d 1 p 1 : U U I D > q 0 g i u 1 H U X x 8 6 < / d 1 p 1 : U U I D > < d 1 p 1 : C o n t a i n e r   z : R e f = " i 1 2 9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8 3 " / > < d 1 p 1 : _ l a b e l s > < d 2 : K e y V a l u e O f s t r i n g a n y T y p e > < d 2 : K e y > L a b e l < / d 2 : K e y > < d 2 : V a l u e   z : I d = " i 1 2 9 8 9 "   i : t y p e = " d 1 p 1 : L a b e l " > < d 1 p 1 : P a r e n t   z : R e f = " i 1 2 9 8 5 " / > < d 1 p 1 : U U I D > w O n D D 6 d T U w H a 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9 0 "   i : t y p e = " d 1 p 1 : E l e m e n t " > < d 1 p 1 : N a m e > _ S T & a m p ; 3 2 ; S a t i s f a i t _ P l u t & a m p ; 2 4 4 ; t & a m p ; 3 2 ; s a t i s f a i t < / d 1 p 1 : N a m e > < d 1 p 1 : O b j e c t T y p e > E l e m e n t < / d 1 p 1 : O b j e c t T y p e > < d 1 p 1 : P a r e n t   z : R e f = " i 1 2 9 7 8 " / > < d 1 p 1 : U U I D > s I O S P X h J c I Z v < / d 1 p 1 : U U I D > < d 1 p 1 : _ p r o p e r t i e s   z : I d = " i 1 2 9 9 1 "   i : t y p e = " d 1 p 1 : M D M P r o p e r t i e s " > < d 1 p 1 : P a r e n t   z : R e f = " i 1 2 9 9 0 " / > < d 1 p 1 : U U I D > W A 6 S J 8 m k V D d X < / d 1 p 1 : U U I D > < d 1 p 1 : _ c o n t e x t C o l l e c t i o n s > < d 2 : K e y V a l u e O f a n y T y p e C o m p o n e n t C o l l e c t i o n O f a n y T y p e g W H h t R N j > < d 2 : K e y   z : R e f = " i 3 2 " / > < d 2 : V a l u e   z : I d = " i 1 2 9 9 2 " > < d 1 p 1 : U U I D > G r e 9 A h b 4 z s H R < / d 1 p 1 : U U I D > < d 1 p 1 : _ e l e m e n t s > < d 2 : a n y T y p e   z : I d = " i 1 2 9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9 0 " / > < d 1 p 1 : U U I D > O N x J H H u E x O a o < / d 1 p 1 : U U I D > < d 1 p 1 : C o n t a i n e r   z : R e f = " i 1 2 9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8 3 " / > < d 1 p 1 : _ l a b e l s > < d 2 : K e y V a l u e O f s t r i n g a n y T y p e > < d 2 : K e y > L a b e l < / d 2 : K e y > < d 2 : V a l u e   z : I d = " i 1 2 9 9 4 "   i : t y p e = " d 1 p 1 : L a b e l " > < d 1 p 1 : P a r e n t   z : R e f = " i 1 2 9 9 0 " / > < d 1 p 1 : U U I D > z G x a O L K q b v F B 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9 9 5 "   i : t y p e = " d 1 p 1 : E l e m e n t " > < d 1 p 1 : N a m e > S T & a m p ; 3 2 ; P a s & a m p ; 3 2 ; s a t i s f a i t < / d 1 p 1 : N a m e > < d 1 p 1 : O b j e c t T y p e > E l e m e n t < / d 1 p 1 : O b j e c t T y p e > < d 1 p 1 : P a r e n t   z : R e f = " i 1 2 9 6 9 " / > < d 1 p 1 : U U I D > a 0 t V 5 U Z 5 n a S i < / d 1 p 1 : U U I D > < d 1 p 1 : _ p r o p e r t i e s   z : I d = " i 1 2 9 9 6 "   i : t y p e = " d 1 p 1 : M D M P r o p e r t i e s " > < d 1 p 1 : P a r e n t   z : R e f = " i 1 2 9 9 5 " / > < d 1 p 1 : U U I D > X 0 w m A q v 1 z x J e < / d 1 p 1 : U U I D > < d 1 p 1 : _ c o n t e x t C o l l e c t i o n s > < d 2 : K e y V a l u e O f a n y T y p e C o m p o n e n t C o l l e c t i o n O f a n y T y p e g W H h t R N j > < d 2 : K e y   z : R e f = " i 3 2 " / > < d 2 : V a l u e   z : I d = " i 1 2 9 9 7 " > < d 1 p 1 : U U I D > t L n O z Y R 2 s e G N < / d 1 p 1 : U U I D > < d 1 p 1 : _ e l e m e n t s > < d 2 : a n y T y p e   z : I d = " i 1 2 9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9 5 " / > < d 1 p 1 : U U I D > K u a s B I A 7 A g v d < / d 1 p 1 : U U I D > < d 1 p 1 : C o n t a i n e r   z : R e f = " i 1 2 9 9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 F Q a c t K C x K 7 B z ? S h e e t 1 ! R 2 5 6 7 C 6 / 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7 1 " / > < d 1 p 1 : _ l a b e l s > < d 2 : K e y V a l u e O f s t r i n g a n y T y p e > < d 2 : K e y > L a b e l < / d 2 : K e y > < d 2 : V a l u e   z : I d = " i 1 2 9 9 9 "   i : t y p e = " d 1 p 1 : L a b e l " > < d 1 p 1 : P a r e n t   z : R e f = " i 1 2 9 9 5 " / > < d 1 p 1 : U U I D > q F 8 e T L o 2 5 O c 6 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0 0 "   i : t y p e = " d 1 p 1 : E l e m e n t s " > < d 1 p 1 : P a r e n t   z : R e f = " i 1 2 9 9 5 " / > < d 1 p 1 : U U I D > K c c N T Z l 3 Q 0 d L < / d 1 p 1 : U U I D > < d 1 p 1 : _ c o n t e x t C o l l e c t i o n s > < d 2 : K e y V a l u e O f a n y T y p e C o m p o n e n t C o l l e c t i o n O f a n y T y p e g W H h t R N j > < d 2 : K e y   z : R e f = " i 3 2 " / > < d 2 : V a l u e   z : I d = " i 1 3 0 0 1 " > < d 1 p 1 : U U I D > h 9 3 l F n W B 6 f l H < / d 1 p 1 : U U I D > < d 1 p 1 : _ e l e m e n t s > < d 2 : a n y T y p e   z : I d = " i 1 3 0 0 2 "   i : t y p e = " d 1 p 1 : E l e m e n t " > < d 1 p 1 : N a m e >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2 9 9 5 " / > < d 1 p 1 : U U I D > d Z D h 7 k P 8 u j a Q < / d 1 p 1 : U U I D > < d 1 p 1 : _ p r o p e r t i e s   z : I d = " i 1 3 0 0 3 "   i : t y p e = " d 1 p 1 : M D M P r o p e r t i e s " > < d 1 p 1 : P a r e n t   z : R e f = " i 1 3 0 0 2 " / > < d 1 p 1 : U U I D > q q P v B P r Z z O C R < / d 1 p 1 : U U I D > < d 1 p 1 : _ c o n t e x t C o l l e c t i o n s > < d 2 : K e y V a l u e O f a n y T y p e C o m p o n e n t C o l l e c t i o n O f a n y T y p e g W H h t R N j > < d 2 : K e y   z : R e f = " i 3 2 " / > < d 2 : V a l u e   z : I d = " i 1 3 0 0 4 " > < d 1 p 1 : U U I D > q K 0 p S t H 6 3 M l T < / d 1 p 1 : U U I D > < d 1 p 1 : _ e l e m e n t s > < d 2 : a n y T y p e   z : I d = " i 1 3 0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0 2 " / > < d 1 p 1 : U U I D > K D F o a g P 2 V t Q d < / d 1 p 1 : U U I D > < d 1 p 1 : C o n t a i n e r   z : R e f = " i 1 3 0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0 0 " / > < d 1 p 1 : _ l a b e l s > < d 2 : K e y V a l u e O f s t r i n g a n y T y p e > < d 2 : K e y > L a b e l < / d 2 : K e y > < d 2 : V a l u e   z : I d = " i 1 3 0 0 6 "   i : t y p e = " d 1 p 1 : L a b e l " > < d 1 p 1 : P a r e n t   z : R e f = " i 1 3 0 0 2 " / > < d 1 p 1 : U U I D > E d 9 a R x t E k n V C 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0 7 "   i : t y p e = " d 1 p 1 : E l e m e n t " > < d 1 p 1 : N a m e >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2 9 9 5 " / > < d 1 p 1 : U U I D > r g p 3 m u y 2 a s m G < / d 1 p 1 : U U I D > < d 1 p 1 : _ p r o p e r t i e s   z : I d = " i 1 3 0 0 8 "   i : t y p e = " d 1 p 1 : M D M P r o p e r t i e s " > < d 1 p 1 : P a r e n t   z : R e f = " i 1 3 0 0 7 " / > < d 1 p 1 : U U I D > l Y W 6 k o Z 4 8 q u k < / d 1 p 1 : U U I D > < d 1 p 1 : _ c o n t e x t C o l l e c t i o n s > < d 2 : K e y V a l u e O f a n y T y p e C o m p o n e n t C o l l e c t i o n O f a n y T y p e g W H h t R N j > < d 2 : K e y   z : R e f = " i 3 2 " / > < d 2 : V a l u e   z : I d = " i 1 3 0 0 9 " > < d 1 p 1 : U U I D > o g 1 P w g M l O A x R < / d 1 p 1 : U U I D > < d 1 p 1 : _ e l e m e n t s > < d 2 : a n y T y p e   z : I d = " i 1 3 0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0 7 " / > < d 1 p 1 : U U I D > D 9 O U C D h L V m j k < / d 1 p 1 : U U I D > < d 1 p 1 : C o n t a i n e r   z : R e f = " i 1 3 0 0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0 0 " / > < d 1 p 1 : _ l a b e l s > < d 2 : K e y V a l u e O f s t r i n g a n y T y p e > < d 2 : K e y > L a b e l < / d 2 : K e y > < d 2 : V a l u e   z : I d = " i 1 3 0 1 1 "   i : t y p e = " d 1 p 1 : L a b e l " > < d 1 p 1 : P a r e n t   z : R e f = " i 1 3 0 0 7 " / > < d 1 p 1 : U U I D > D O U J Y u 1 f b 8 r W 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0 1 2 "   i : t y p e = " d 1 p 1 : V a r i a b l e " > < d 1 p 1 : N a m e > Q 1 1 & a m p ; 3 2 ; & a m p ; 4 5 ; & a m p ; 3 2 ; S e l o n & a m p ; 3 2 ; v o u s & a m p ; 4 4 ; & a m p ; 3 2 ; q u & a m p ; 8 2 1 7 ; a p p o r t e n t & a m p ; 3 2 ; l e s & a m p ; 3 2 ; a l t e r n a n t s & a m p ; 3 2 ; & a m p ; 2 2 4 ; & a m p ; 3 2 ; l & a m p ; 8 2 1 7 ; a c t i v i t & a m p ; 2 3 3 ; & a m p ; 3 2 ; d e & a m p ; 3 2 ; v o t r e & a m p ; 3 2 ; e n t r e p r i s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 y c Z D t s o L F 9 H N < / d 1 p 1 : U U I D > < d 1 p 1 : C o n t a i n e r   z : R e f = " i 3 9 " / > < d 1 p 1 : _ l a b e l s > < d 2 : K e y V a l u e O f s t r i n g a n y T y p e > < d 2 : K e y > L a b e l < / d 2 : K e y > < d 2 : V a l u e   z : I d = " i 1 3 0 1 3 "   i : t y p e = " d 1 p 1 : L a b e l " > < d 1 p 1 : P a r e n t   z : R e f = " i 1 3 0 1 2 " / > < d 1 p 1 : U U I D > u 0 R j q X 1 T C e w f 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 Q 1 1   -   S e l o n   v o u s ,   q u  a p p o r t e n t   l e s   a l t e r n a n t s   �   l  a c t i v i t �   d e   v o t r e   e n t r e p r i s e 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1 4 "   i : t y p e = " d 1 p 1 : E l e m e n t s " > < d 1 p 1 : P a r e n t   z : R e f = " i 1 3 0 1 2 " / > < d 1 p 1 : U U I D > O O Q P T U 3 v a o 7 G < / d 1 p 1 : U U I D > < d 1 p 1 : _ c o n t e x t C o l l e c t i o n s > < d 2 : K e y V a l u e O f a n y T y p e C o m p o n e n t C o l l e c t i o n O f a n y T y p e g W H h t R N j > < d 2 : K e y   z : R e f = " i 3 2 " / > < d 2 : V a l u e   z : I d = " i 1 3 0 1 5 " > < d 1 p 1 : U U I D > X Y 1 v F X y g A r h X < / d 1 p 1 : U U I D > < d 1 p 1 : _ e l e m e n t s > < d 2 : a n y T y p e   z : I d = " i 1 3 0 1 6 "   i : t y p e = " d 1 p 1 : E l e m e n t " > < d 1 p 1 : N a m e > B a s e < / d 1 p 1 : N a m e > < d 1 p 1 : O b j e c t T y p e > E l e m e n t < / d 1 p 1 : O b j e c t T y p e > < d 1 p 1 : P a r e n t   z : R e f = " i 1 3 0 1 2 " / > < d 1 p 1 : U U I D > N p c 1 E d K K A y W d < / d 1 p 1 : U U I D > < d 1 p 1 : _ p r o p e r t i e s   z : I d = " i 1 3 0 1 7 "   i : t y p e = " d 1 p 1 : M D M P r o p e r t i e s " > < d 1 p 1 : P a r e n t   z : R e f = " i 1 3 0 1 6 " / > < d 1 p 1 : U U I D > P v u V o R M H 6 f 1 O < / d 1 p 1 : U U I D > < d 1 p 1 : _ c o n t e x t C o l l e c t i o n s > < d 2 : K e y V a l u e O f a n y T y p e C o m p o n e n t C o l l e c t i o n O f a n y T y p e g W H h t R N j > < d 2 : K e y   z : R e f = " i 3 2 " / > < d 2 : V a l u e   z : I d = " i 1 3 0 1 8 " > < d 1 p 1 : U U I D > h x 0 T W K K J C D I u < / d 1 p 1 : U U I D > < d 1 p 1 : _ e l e m e n t s > < d 2 : a n y T y p e   z : I d = " i 1 3 0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1 6 " / > < d 1 p 1 : U U I D > V e 6 i p E 6 j I E F k < / d 1 p 1 : U U I D > < d 1 p 1 : C o n t a i n e r   z : R e f = " i 1 3 0 1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 r 9 g Q 7 5 y Y e v X 1 ? S h e e t 1 ! R 2 7 0 2 C 2 / 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1 4 " / > < d 1 p 1 : _ l a b e l s > < d 2 : K e y V a l u e O f s t r i n g a n y T y p e > < d 2 : K e y > L a b e l < / d 2 : K e y > < d 2 : V a l u e   z : I d = " i 1 3 0 2 0 "   i : t y p e = " d 1 p 1 : L a b e l " > < d 1 p 1 : P a r e n t   z : R e f = " i 1 3 0 1 6 " / > < d 1 p 1 : U U I D > v C P k T m e o B Z s w 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0 2 1 "   i : t y p e = " d 1 p 1 : E l e m e n t " > < d 1 p 1 : N a m e > S T & a m p ; 3 2 ; P o l i t i q u e & a m p ; 3 2 ; R H & a m p ; 3 2 ; o r i e n t & a m p ; 2 3 3 ; e & a m p ; 3 2 ; v e r s & a m p ; 3 2 ; l e s & a m p ; 3 2 ; j e u n e s & a m p ; 3 2 ; g & a m p ; 2 3 3 ; n & a m p ; 2 3 3 ; r a t i o n s < / d 1 p 1 : N a m e > < d 1 p 1 : O b j e c t T y p e > E l e m e n t < / d 1 p 1 : O b j e c t T y p e > < d 1 p 1 : P a r e n t   z : R e f = " i 1 3 0 1 2 " / > < d 1 p 1 : U U I D > y H j B s L E a J A 6 h < / d 1 p 1 : U U I D > < d 1 p 1 : _ p r o p e r t i e s   z : I d = " i 1 3 0 2 2 "   i : t y p e = " d 1 p 1 : M D M P r o p e r t i e s " > < d 1 p 1 : P a r e n t   z : R e f = " i 1 3 0 2 1 " / > < d 1 p 1 : U U I D > o E U k V z 7 6 L Z s D < / d 1 p 1 : U U I D > < d 1 p 1 : _ c o n t e x t C o l l e c t i o n s > < d 2 : K e y V a l u e O f a n y T y p e C o m p o n e n t C o l l e c t i o n O f a n y T y p e g W H h t R N j > < d 2 : K e y   z : R e f = " i 3 2 " / > < d 2 : V a l u e   z : I d = " i 1 3 0 2 3 " > < d 1 p 1 : U U I D > l L 2 0 4 X 0 g 1 C Q F < / d 1 p 1 : U U I D > < d 1 p 1 : _ e l e m e n t s > < d 2 : a n y T y p e   z : I d = " i 1 3 0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2 1 " / > < d 1 p 1 : U U I D > E 1 R 4 b g n 3 1 8 G e < / d 1 p 1 : U U I D > < d 1 p 1 : C o n t a i n e r   z : R e f = " i 1 3 0 2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 r 9 g Q 7 5 y Y e v X 1 ? S h e e t 1 ! R 2 7 0 2 C 3 / 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1 4 " / > < d 1 p 1 : _ l a b e l s > < d 2 : K e y V a l u e O f s t r i n g a n y T y p e > < d 2 : K e y > L a b e l < / d 2 : K e y > < d 2 : V a l u e   z : I d = " i 1 3 0 2 5 "   i : t y p e = " d 1 p 1 : L a b e l " > < d 1 p 1 : P a r e n t   z : R e f = " i 1 3 0 2 1 " / > < d 1 p 1 : U U I D > f I c 1 8 s k Z i a w e 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 P o l i t i q u e   R H   o r i e n t � e   v e r s   l e s   j e u n e s   g � n � r a t i o n s 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2 6 "   i : t y p e = " d 1 p 1 : E l e m e n t s " > < d 1 p 1 : P a r e n t   z : R e f = " i 1 3 0 2 1 " / > < d 1 p 1 : U U I D > Q o c 1 j U G j r Q V P < / d 1 p 1 : U U I D > < d 1 p 1 : _ c o n t e x t C o l l e c t i o n s > < d 2 : K e y V a l u e O f a n y T y p e C o m p o n e n t C o l l e c t i o n O f a n y T y p e g W H h t R N j > < d 2 : K e y   z : R e f = " i 3 2 " / > < d 2 : V a l u e   z : I d = " i 1 3 0 2 7 " > < d 1 p 1 : U U I D > z g N 2 T Y D M b Z H x < / d 1 p 1 : U U I D > < d 1 p 1 : _ e l e m e n t s > < d 2 : a n y T y p e   z : I d = " i 1 3 0 2 8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& a m p ; 3 2 ; r a j e u n i s s e m e n t & a m p ; 3 2 ; d e s & a m p ; 3 2 ; & a m p ; 2 3 3 ; q u i p e s < / d 1 p 1 : N a m e > < d 1 p 1 : O b j e c t T y p e > E l e m e n t < / d 1 p 1 : O b j e c t T y p e > < d 1 p 1 : P a r e n t   z : R e f = " i 1 3 0 2 1 " / > < d 1 p 1 : U U I D > r u f K k P n u y O f d < / d 1 p 1 : U U I D > < d 1 p 1 : _ p r o p e r t i e s   z : I d = " i 1 3 0 2 9 "   i : t y p e = " d 1 p 1 : M D M P r o p e r t i e s " > < d 1 p 1 : P a r e n t   z : R e f = " i 1 3 0 2 8 " / > < d 1 p 1 : U U I D > t X a n O W s d 3 G 9 m < / d 1 p 1 : U U I D > < d 1 p 1 : _ c o n t e x t C o l l e c t i o n s > < d 2 : K e y V a l u e O f a n y T y p e C o m p o n e n t C o l l e c t i o n O f a n y T y p e g W H h t R N j > < d 2 : K e y   z : R e f = " i 3 2 " / > < d 2 : V a l u e   z : I d = " i 1 3 0 3 0 " > < d 1 p 1 : U U I D > B K u u k y s D 8 z p U < / d 1 p 1 : U U I D > < d 1 p 1 : _ e l e m e n t s > < d 2 : a n y T y p e   z : I d = " i 1 3 0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2 8 " / > < d 1 p 1 : U U I D > Z i Z t s F X a o 6 k m < / d 1 p 1 : U U I D > < d 1 p 1 : C o n t a i n e r   z : R e f = " i 1 3 0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3 2 "   i : t y p e = " d 1 p 1 : L a b e l " > < d 1 p 1 : P a r e n t   z : R e f = " i 1 3 0 2 8 " / > < d 1 p 1 : U U I D > A d U n V W q v B u U Q 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 U n   r a j e u n i s s e m e n t   d e s   � q u i p e s 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3 3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& a m p ; 3 2 ; r e g a r d & a m p ; 3 2 ; n e u f & a m p ; 4 4 ; & a m p ; 3 2 ; e x t e r n e < / d 1 p 1 : N a m e > < d 1 p 1 : O b j e c t T y p e > E l e m e n t < / d 1 p 1 : O b j e c t T y p e > < d 1 p 1 : P a r e n t   z : R e f = " i 1 3 0 2 1 " / > < d 1 p 1 : U U I D > i C c Z x m y 4 d s l K < / d 1 p 1 : U U I D > < d 1 p 1 : _ p r o p e r t i e s   z : I d = " i 1 3 0 3 4 "   i : t y p e = " d 1 p 1 : M D M P r o p e r t i e s " > < d 1 p 1 : P a r e n t   z : R e f = " i 1 3 0 3 3 " / > < d 1 p 1 : U U I D > v K X X p h 3 j 3 w b z < / d 1 p 1 : U U I D > < d 1 p 1 : _ c o n t e x t C o l l e c t i o n s > < d 2 : K e y V a l u e O f a n y T y p e C o m p o n e n t C o l l e c t i o n O f a n y T y p e g W H h t R N j > < d 2 : K e y   z : R e f = " i 3 2 " / > < d 2 : V a l u e   z : I d = " i 1 3 0 3 5 " > < d 1 p 1 : U U I D > s 9 M 3 u f k e 1 n 2 u < / d 1 p 1 : U U I D > < d 1 p 1 : _ e l e m e n t s > < d 2 : a n y T y p e   z : I d = " i 1 3 0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3 3 " / > < d 1 p 1 : U U I D > A 5 B 8 P X u t 2 8 1 j < / d 1 p 1 : U U I D > < d 1 p 1 : C o n t a i n e r   z : R e f = " i 1 3 0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3 7 "   i : t y p e = " d 1 p 1 : L a b e l " > < d 1 p 1 : P a r e n t   z : R e f = " i 1 3 0 3 3 " / > < d 1 p 1 : U U I D > S T Q X B u 1 w 7 O G x 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 U n   r e g a r d   n e u f ,   e x t e r n e 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3 8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e & a m p ; 3 2 ; s e n s i b i l i s a t i o n & a m p ; 3 2 ; a u x & a m p ; 3 2 ; a t t e n t e s & a m p ; 3 2 ; d e s & a m p ; 3 2 ; j e u n e s & a m p ; 3 2 ; g & a m p ; 2 3 3 ; n & a m p ; 2 3 3 ; r a t i o n s < / d 1 p 1 : N a m e > < d 1 p 1 : O b j e c t T y p e > E l e m e n t < / d 1 p 1 : O b j e c t T y p e > < d 1 p 1 : P a r e n t   z : R e f = " i 1 3 0 2 1 " / > < d 1 p 1 : U U I D > K l a D O h p k 2 c g C < / d 1 p 1 : U U I D > < d 1 p 1 : _ p r o p e r t i e s   z : I d = " i 1 3 0 3 9 "   i : t y p e = " d 1 p 1 : M D M P r o p e r t i e s " > < d 1 p 1 : P a r e n t   z : R e f = " i 1 3 0 3 8 " / > < d 1 p 1 : U U I D > R S E Q C l P i O r i T < / d 1 p 1 : U U I D > < d 1 p 1 : _ c o n t e x t C o l l e c t i o n s > < d 2 : K e y V a l u e O f a n y T y p e C o m p o n e n t C o l l e c t i o n O f a n y T y p e g W H h t R N j > < d 2 : K e y   z : R e f = " i 3 2 " / > < d 2 : V a l u e   z : I d = " i 1 3 0 4 0 " > < d 1 p 1 : U U I D > K I i I g o 5 4 Q 1 X H < / d 1 p 1 : U U I D > < d 1 p 1 : _ e l e m e n t s > < d 2 : a n y T y p e   z : I d = " i 1 3 0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3 8 " / > < d 1 p 1 : U U I D > S m U B v z V g f C L v < / d 1 p 1 : U U I D > < d 1 p 1 : C o n t a i n e r   z : R e f = " i 1 3 0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4 2 "   i : t y p e = " d 1 p 1 : L a b e l " > < d 1 p 1 : P a r e n t   z : R e f = " i 1 3 0 3 8 " / > < d 1 p 1 : U U I D > E h P U 8 R 1 i Z 9 a R 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 U n e   s e n s i b i l i s a t i o n   a u x   a t t e n t e s   d e s   j e u n e s   g � n � r a t i o n s 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4 3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U n & a m p ; 3 2 ; r e n f o r t & a m p ; 3 2 ; h u m a i n & a m p ; 3 2 ; p o u r & a m p ; 3 2 ; l & a m p ; 8 2 1 7 ; a c t i v i t & a m p ; 2 3 3 ; & a m p ; 3 2 ; d e & a m p ; 3 2 ; l & a m p ; 8 2 1 7 ; e n t r e p r i s e < / d 1 p 1 : N a m e > < d 1 p 1 : O b j e c t T y p e > E l e m e n t < / d 1 p 1 : O b j e c t T y p e > < d 1 p 1 : P a r e n t   z : R e f = " i 1 3 0 2 1 " / > < d 1 p 1 : U U I D > i r 0 f Y J 5 Y 8 5 H 0 < / d 1 p 1 : U U I D > < d 1 p 1 : _ p r o p e r t i e s   z : I d = " i 1 3 0 4 4 "   i : t y p e = " d 1 p 1 : M D M P r o p e r t i e s " > < d 1 p 1 : P a r e n t   z : R e f = " i 1 3 0 4 3 " / > < d 1 p 1 : U U I D > o j c 9 B t 0 s x Z O K < / d 1 p 1 : U U I D > < d 1 p 1 : _ c o n t e x t C o l l e c t i o n s > < d 2 : K e y V a l u e O f a n y T y p e C o m p o n e n t C o l l e c t i o n O f a n y T y p e g W H h t R N j > < d 2 : K e y   z : R e f = " i 3 2 " / > < d 2 : V a l u e   z : I d = " i 1 3 0 4 5 " > < d 1 p 1 : U U I D > S g B 5 H 6 1 6 Q N 7 n < / d 1 p 1 : U U I D > < d 1 p 1 : _ e l e m e n t s > < d 2 : a n y T y p e   z : I d = " i 1 3 0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4 3 " / > < d 1 p 1 : U U I D > z 3 f 6 z d 5 x 6 w n x < / d 1 p 1 : U U I D > < d 1 p 1 : C o n t a i n e r   z : R e f = " i 1 3 0 4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4 7 "   i : t y p e = " d 1 p 1 : L a b e l " > < d 1 p 1 : P a r e n t   z : R e f = " i 1 3 0 4 3 " / > < d 1 p 1 : U U I D > p b h H 7 8 I a f e S B 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  r e n f o r t   h u m a i n   p o u r   l  a c t i v i t �   d e   l  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4 8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U n & a m p ; 3 2 ; v i v i e r & a m p ; 3 2 ; e n & a m p ; 3 2 ; t e r m e s & a m p ; 3 2 ; d e & a m p ; 3 2 ; r e c r u t e m e n t < / d 1 p 1 : N a m e > < d 1 p 1 : O b j e c t T y p e > E l e m e n t < / d 1 p 1 : O b j e c t T y p e > < d 1 p 1 : P a r e n t   z : R e f = " i 1 3 0 2 1 " / > < d 1 p 1 : U U I D > e 0 J O 7 w C Y M W w c < / d 1 p 1 : U U I D > < d 1 p 1 : _ p r o p e r t i e s   z : I d = " i 1 3 0 4 9 "   i : t y p e = " d 1 p 1 : M D M P r o p e r t i e s " > < d 1 p 1 : P a r e n t   z : R e f = " i 1 3 0 4 8 " / > < d 1 p 1 : U U I D > I Y M l B D L w 0 B 9 E < / d 1 p 1 : U U I D > < d 1 p 1 : _ c o n t e x t C o l l e c t i o n s > < d 2 : K e y V a l u e O f a n y T y p e C o m p o n e n t C o l l e c t i o n O f a n y T y p e g W H h t R N j > < d 2 : K e y   z : R e f = " i 3 2 " / > < d 2 : V a l u e   z : I d = " i 1 3 0 5 0 " > < d 1 p 1 : U U I D > u s 5 w I L j s 2 B v 6 < / d 1 p 1 : U U I D > < d 1 p 1 : _ e l e m e n t s > < d 2 : a n y T y p e   z : I d = " i 1 3 0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4 8 " / > < d 1 p 1 : U U I D > S Q Z C Y Y 9 L 1 R K F < / d 1 p 1 : U U I D > < d 1 p 1 : C o n t a i n e r   z : R e f = " i 1 3 0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5 2 "   i : t y p e = " d 1 p 1 : L a b e l " > < d 1 p 1 : P a r e n t   z : R e f = " i 1 3 0 4 8 " / > < d 1 p 1 : U U I D > p p 9 e K j b n I D 9 m 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  v i v i e r   e n   t e r m e s 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5 3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U n e & a m p ; 3 2 ; m a i n & a m p ; 3 2 ; d & a m p ; 8 2 1 7 ; & a m p ; 3 3 9 ; u v r e & a m p ; 3 2 ; p l u s & a m p ; 3 2 ; q u a l i f i & a m p ; 2 3 3 ; e < / d 1 p 1 : N a m e > < d 1 p 1 : O b j e c t T y p e > E l e m e n t < / d 1 p 1 : O b j e c t T y p e > < d 1 p 1 : P a r e n t   z : R e f = " i 1 3 0 2 1 " / > < d 1 p 1 : U U I D > M n j 0 D k c w p 4 l c < / d 1 p 1 : U U I D > < d 1 p 1 : _ p r o p e r t i e s   z : I d = " i 1 3 0 5 4 "   i : t y p e = " d 1 p 1 : M D M P r o p e r t i e s " > < d 1 p 1 : P a r e n t   z : R e f = " i 1 3 0 5 3 " / > < d 1 p 1 : U U I D > v C r l h C d 9 X y M 4 < / d 1 p 1 : U U I D > < d 1 p 1 : _ c o n t e x t C o l l e c t i o n s > < d 2 : K e y V a l u e O f a n y T y p e C o m p o n e n t C o l l e c t i o n O f a n y T y p e g W H h t R N j > < d 2 : K e y   z : R e f = " i 3 2 " / > < d 2 : V a l u e   z : I d = " i 1 3 0 5 5 " > < d 1 p 1 : U U I D > K A t 1 t A 4 y J 7 T w < / d 1 p 1 : U U I D > < d 1 p 1 : _ e l e m e n t s > < d 2 : a n y T y p e   z : I d = " i 1 3 0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5 3 " / > < d 1 p 1 : U U I D > h c i n 8 z F r v p i A < / d 1 p 1 : U U I D > < d 1 p 1 : C o n t a i n e r   z : R e f = " i 1 3 0 5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5 7 "   i : t y p e = " d 1 p 1 : L a b e l " > < d 1 p 1 : P a r e n t   z : R e f = " i 1 3 0 5 3 " / > < d 1 p 1 : U U I D > g t o S k 9 R b p 6 Y t 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 U n e   m a i n   d  Su v r e   p l u s   q u a l i f i � e 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5 8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U n e & a m p ; 3 2 ; c o n n a i s s a n c e & a m p ; 3 2 ; t h & a m p ; 2 3 3 ; o r i q u e < / d 1 p 1 : N a m e > < d 1 p 1 : O b j e c t T y p e > E l e m e n t < / d 1 p 1 : O b j e c t T y p e > < d 1 p 1 : P a r e n t   z : R e f = " i 1 3 0 2 1 " / > < d 1 p 1 : U U I D > G l D f X g J 0 g u F j < / d 1 p 1 : U U I D > < d 1 p 1 : _ p r o p e r t i e s   z : I d = " i 1 3 0 5 9 "   i : t y p e = " d 1 p 1 : M D M P r o p e r t i e s " > < d 1 p 1 : P a r e n t   z : R e f = " i 1 3 0 5 8 " / > < d 1 p 1 : U U I D > F b p K E l R M p 8 A i < / d 1 p 1 : U U I D > < d 1 p 1 : _ c o n t e x t C o l l e c t i o n s > < d 2 : K e y V a l u e O f a n y T y p e C o m p o n e n t C o l l e c t i o n O f a n y T y p e g W H h t R N j > < d 2 : K e y   z : R e f = " i 3 2 " / > < d 2 : V a l u e   z : I d = " i 1 3 0 6 0 " > < d 1 p 1 : U U I D > a l H B k i G j r l t m < / d 1 p 1 : U U I D > < d 1 p 1 : _ e l e m e n t s > < d 2 : a n y T y p e   z : I d = " i 1 3 0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5 8 " / > < d 1 p 1 : U U I D > I 6 I P q B s f d d c R < / d 1 p 1 : U U I D > < d 1 p 1 : C o n t a i n e r   z : R e f = " i 1 3 0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6 2 "   i : t y p e = " d 1 p 1 : L a b e l " > < d 1 p 1 : P a r e n t   z : R e f = " i 1 3 0 5 8 " / > < d 1 p 1 : U U I D > w a a n z e P 4 X 9 W i 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 U n e   c o n n a i s s a n c e   t h � o r i q u e 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6 3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A u t r e s & a m p ; 3 2 ; & a m p ; 5 8 ; & a m p ; 3 2 ; p r & a m p ; 2 3 3 ; c i s e z < / d 1 p 1 : N a m e > < d 1 p 1 : O b j e c t T y p e > E l e m e n t < / d 1 p 1 : O b j e c t T y p e > < d 1 p 1 : P a r e n t   z : R e f = " i 1 3 0 2 1 " / > < d 1 p 1 : U U I D > r 8 d 2 b g d 7 a 1 H N < / d 1 p 1 : U U I D > < d 1 p 1 : _ p r o p e r t i e s   z : I d = " i 1 3 0 6 4 "   i : t y p e = " d 1 p 1 : M D M P r o p e r t i e s " > < d 1 p 1 : P a r e n t   z : R e f = " i 1 3 0 6 3 " / > < d 1 p 1 : U U I D > k 3 n q m 6 j w 8 U Z Z < / d 1 p 1 : U U I D > < d 1 p 1 : _ c o n t e x t C o l l e c t i o n s > < d 2 : K e y V a l u e O f a n y T y p e C o m p o n e n t C o l l e c t i o n O f a n y T y p e g W H h t R N j > < d 2 : K e y   z : R e f = " i 3 2 " / > < d 2 : V a l u e   z : I d = " i 1 3 0 6 5 " > < d 1 p 1 : U U I D > z 1 r 5 y F F f C u t o < / d 1 p 1 : U U I D > < d 1 p 1 : _ e l e m e n t s > < d 2 : a n y T y p e   z : I d = " i 1 3 0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6 3 " / > < d 1 p 1 : U U I D > j q Y 6 2 u T i I F 5 X < / d 1 p 1 : U U I D > < d 1 p 1 : C o n t a i n e r   z : R e f = " i 1 3 0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6 7 "   i : t y p e = " d 1 p 1 : L a b e l " > < d 1 p 1 : P a r e n t   z : R e f = " i 1 3 0 6 3 " / > < d 1 p 1 : U U I D > E P H L H w L R z 4 3 c 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0 6 8 "   i : t y p e = " d 1 p 1 : V a r i a b l e " > < d 1 p 1 : N a m e > Q 1 2 & a m p ; 3 2 ; & a m p ; 4 5 ; & a m p ; 3 2 ; A v e z & a m p ; 4 5 ; v o u s & a m p ; 3 2 ; r e c r u t & a m p ; 2 3 3 ; & a m p ; 3 2 ; d e s & a m p ; 3 2 ; a l t e r n a n t s & a m p ; 3 2 ; & a m p ; 2 2 4 ; & a m p ; 3 2 ; l & a m p ; 8 2 1 7 ; i s s u e & a m p ; 3 2 ; d e & a m p ; 3 2 ; l e u r & a m p ; 3 2 ; c o n t r a t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 r h 8 Z T q V 3 v L 7 D < / d 1 p 1 : U U I D > < d 1 p 1 : C o n t a i n e r   z : R e f = " i 3 9 " / > < d 1 p 1 : _ l a b e l s > < d 2 : K e y V a l u e O f s t r i n g a n y T y p e > < d 2 : K e y > L a b e l < / d 2 : K e y > < d 2 : V a l u e   z : I d = " i 1 3 0 6 9 "   i : t y p e = " d 1 p 1 : L a b e l " > < d 1 p 1 : P a r e n t   z : R e f = " i 1 3 0 6 8 " / > < d 1 p 1 : U U I D > P F 6 4 z m d F A O F L 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 Q 1 2   -   A v e z - v o u s   r e c r u t �   d e s   a l t e r n a n t s   �   l  i s s u e   d e   l e u r   c o n t r a t 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7 0 "   i : t y p e = " d 1 p 1 : E l e m e n t s " > < d 1 p 1 : P a r e n t   z : R e f = " i 1 3 0 6 8 " / > < d 1 p 1 : U U I D > Q H G U N u E O Y J G Z < / d 1 p 1 : U U I D > < d 1 p 1 : _ c o n t e x t C o l l e c t i o n s > < d 2 : K e y V a l u e O f a n y T y p e C o m p o n e n t C o l l e c t i o n O f a n y T y p e g W H h t R N j > < d 2 : K e y   z : R e f = " i 3 2 " / > < d 2 : V a l u e   z : I d = " i 1 3 0 7 1 " > < d 1 p 1 : U U I D > d B q B H t p n 5 C i X < / d 1 p 1 : U U I D > < d 1 p 1 : _ e l e m e n t s > < d 2 : a n y T y p e   z : I d = " i 1 3 0 7 2 "   i : t y p e = " d 1 p 1 : E l e m e n t " > < d 1 p 1 : N a m e > B a s e < / d 1 p 1 : N a m e > < d 1 p 1 : O b j e c t T y p e > E l e m e n t < / d 1 p 1 : O b j e c t T y p e > < d 1 p 1 : P a r e n t   z : R e f = " i 1 3 0 6 8 " / > < d 1 p 1 : U U I D > Q Y z f t P 5 1 9 1 C I < / d 1 p 1 : U U I D > < d 1 p 1 : _ p r o p e r t i e s   z : I d = " i 1 3 0 7 3 "   i : t y p e = " d 1 p 1 : M D M P r o p e r t i e s " > < d 1 p 1 : P a r e n t   z : R e f = " i 1 3 0 7 2 " / > < d 1 p 1 : U U I D > Q 1 6 3 p e H p X w b s < / d 1 p 1 : U U I D > < d 1 p 1 : _ c o n t e x t C o l l e c t i o n s > < d 2 : K e y V a l u e O f a n y T y p e C o m p o n e n t C o l l e c t i o n O f a n y T y p e g W H h t R N j > < d 2 : K e y   z : R e f = " i 3 2 " / > < d 2 : V a l u e   z : I d = " i 1 3 0 7 4 " > < d 1 p 1 : U U I D > D z C e f y m N j 9 7 t < / d 1 p 1 : U U I D > < d 1 p 1 : _ e l e m e n t s > < d 2 : a n y T y p e   z : I d = " i 1 3 0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7 2 " / > < d 1 p 1 : U U I D > h n w A d S E g x N x 4 < / d 1 p 1 : U U I D > < d 1 p 1 : C o n t a i n e r   z : R e f = " i 1 3 0 7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 t Y a L S a n v 0 s M R ? S h e e t 1 ! R 2 8 3 7 C 2 / 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7 0 " / > < d 1 p 1 : _ l a b e l s > < d 2 : K e y V a l u e O f s t r i n g a n y T y p e > < d 2 : K e y > L a b e l < / d 2 : K e y > < d 2 : V a l u e   z : I d = " i 1 3 0 7 6 "   i : t y p e = " d 1 p 1 : L a b e l " > < d 1 p 1 : P a r e n t   z : R e f = " i 1 3 0 7 2 " / > < d 1 p 1 : U U I D > p 7 X w T P M t 8 i O 7 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0 7 7 "   i : t y p e = " d 1 p 1 : E l e m e n t " > < d 1 p 1 : N a m e > O u i & a m p ; 3 2 ; & a m p ; 8 5 9 4 ; & a m p ; 3 2 ; p a r t & a m p ; 3 2 ; e s t i m & a m p ; 2 3 3 ; e & a m p ; 3 2 ; d e & a m p ; 3 2 ; r e c r u t e m e n t & a m p ; 3 2 ; d & a m p ; 8 2 1 7 ; a l t e r n a n t s & a m p ; 3 2 ; d a n s & a m p ; 3 2 ; l e s & a m p ; 3 2 ; 5 & a m p ; 3 2 ; d e r n i & a m p ; 2 3 2 ; r e s & a m p ; 3 2 ; a n n & a m p ; 2 3 3 ; e s & a m p ; 3 2 ; & a m p ; 4 0 ; & a m p ; 3 7 ; & a m p ; 4 1 ; < / d 1 p 1 : N a m e > < d 1 p 1 : O b j e c t T y p e > E l e m e n t < / d 1 p 1 : O b j e c t T y p e > < d 1 p 1 : P a r e n t   z : R e f = " i 1 3 0 6 8 " / > < d 1 p 1 : U U I D > d b l C d 5 D C h p s e < / d 1 p 1 : U U I D > < d 1 p 1 : _ p r o p e r t i e s   z : I d = " i 1 3 0 7 8 "   i : t y p e = " d 1 p 1 : M D M P r o p e r t i e s " > < d 1 p 1 : P a r e n t   z : R e f = " i 1 3 0 7 7 " / > < d 1 p 1 : U U I D > D 1 k w z d 9 W L j U W < / d 1 p 1 : U U I D > < d 1 p 1 : _ c o n t e x t C o l l e c t i o n s > < d 2 : K e y V a l u e O f a n y T y p e C o m p o n e n t C o l l e c t i o n O f a n y T y p e g W H h t R N j > < d 2 : K e y   z : R e f = " i 3 2 " / > < d 2 : V a l u e   z : I d = " i 1 3 0 7 9 " > < d 1 p 1 : U U I D > n 9 U l u 1 c E x K 8 X < / d 1 p 1 : U U I D > < d 1 p 1 : _ e l e m e n t s > < d 2 : a n y T y p e   z : I d = " i 1 3 0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7 7 " / > < d 1 p 1 : U U I D > N v Y 9 B Q G b S a A 0 < / d 1 p 1 : U U I D > < d 1 p 1 : C o n t a i n e r   z : R e f = " i 1 3 0 7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 t Y a L S a n v 0 s M R ? S h e e t 1 ! R 2 8 3 7 C 3 / 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7 0 " / > < d 1 p 1 : _ l a b e l s > < d 2 : K e y V a l u e O f s t r i n g a n y T y p e > < d 2 : K e y > L a b e l < / d 2 : K e y > < d 2 : V a l u e   z : I d = " i 1 3 0 8 1 "   i : t y p e = " d 1 p 1 : L a b e l " > < d 1 p 1 : P a r e n t   z : R e f = " i 1 3 0 7 7 " / > < d 1 p 1 : U U I D > K j v n 5 5 M 9 5 R z w 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  �!  p a r t   e s t i m � e   d e   r e c r u t e m e n t   d  a l t e r n a n t s   d a n s   l e s   5   d e r n i � r e s   a n n � e s   ( % ) 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8 2 "   i : t y p e = " d 1 p 1 : E l e m e n t " > < d 1 p 1 : N a m e > N o n < / d 1 p 1 : N a m e > < d 1 p 1 : O b j e c t T y p e > E l e m e n t < / d 1 p 1 : O b j e c t T y p e > < d 1 p 1 : P a r e n t   z : R e f = " i 1 3 0 6 8 " / > < d 1 p 1 : U U I D > S J C j I j 1 o O Y 1 6 < / d 1 p 1 : U U I D > < d 1 p 1 : _ p r o p e r t i e s   z : I d = " i 1 3 0 8 3 "   i : t y p e = " d 1 p 1 : M D M P r o p e r t i e s " > < d 1 p 1 : P a r e n t   z : R e f = " i 1 3 0 8 2 " / > < d 1 p 1 : U U I D > z B l i b F 5 J o 7 d I < / d 1 p 1 : U U I D > < d 1 p 1 : _ c o n t e x t C o l l e c t i o n s > < d 2 : K e y V a l u e O f a n y T y p e C o m p o n e n t C o l l e c t i o n O f a n y T y p e g W H h t R N j > < d 2 : K e y   z : R e f = " i 3 2 " / > < d 2 : V a l u e   z : I d = " i 1 3 0 8 4 " > < d 1 p 1 : U U I D > M 6 M W U i 6 H W q R 7 < / d 1 p 1 : U U I D > < d 1 p 1 : _ e l e m e n t s > < d 2 : a n y T y p e   z : I d = " i 1 3 0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8 2 " / > < d 1 p 1 : U U I D > q v n k D o M o n 3 5 a < / d 1 p 1 : U U I D > < d 1 p 1 : C o n t a i n e r   z : R e f = " i 1 3 0 8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 t Y a L S a n v 0 s M R ? S h e e t 1 ! R 2 8 3 7 C 4 / 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7 0 " / > < d 1 p 1 : _ l a b e l s > < d 2 : K e y V a l u e O f s t r i n g a n y T y p e > < d 2 : K e y > L a b e l < / d 2 : K e y > < d 2 : V a l u e   z : I d = " i 1 3 0 8 6 "   i : t y p e = " d 1 p 1 : L a b e l " > < d 1 p 1 : P a r e n t   z : R e f = " i 1 3 0 8 2 " / > < d 1 p 1 : U U I D > q 1 5 N R U I 1 2 c X a 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0 8 7 "   i : t y p e = " d 1 p 1 : V a r i a b l e " > < d 1 p 1 : N a m e > Q 1 3 & a m p ; 3 2 ; & a m p ; 4 5 ; & a m p ; 3 2 ; P o u r & a m p ; 3 2 ; q u e l l e & a m p ; 4 0 ; s & a m p ; 4 1 ; & a m p ; 3 2 ; r a i s o n & a m p ; 4 0 ; s & a m p ; 4 1 ; & a m p ; 3 2 ; & a m p ; 6 3 ; & a m p ; 3 2 ; & a m p ; 4 5 ; & a m p ; 4 5 ; & a m p ; 3 2 ; P a s & a m p ; 3 2 ; d e & a m p ; 3 2 ; r e c r u t e m e n t & a m p ; 3 2 ; & a m p ; 2 2 4 ; & a m p ; 3 2 ; l & a m p ; 3 9 ; i s s u e & a m p ; 3 2 ; d u & a m p ; 3 2 ; c o n t r a t < / d 1 p 1 : N a m e > < d 1 p 1 : O b j e c t T y p e > V a r i a b l e < / d 1 p 1 : O b j e c t T y p e > < d 1 p 1 : P a r e n t   z : R e f = " i 3 0 " / > < d 1 p 1 : U U I D > e O i z Z t C y 0 y S y < / d 1 p 1 : U U I D > < d 1 p 1 : C o n t a i n e r   z : R e f = " i 3 9 " / > < d 1 p 1 : _ l a b e l s > < d 2 : K e y V a l u e O f s t r i n g a n y T y p e > < d 2 : K e y > L a b e l < / d 2 : K e y > < d 2 : V a l u e   z : I d = " i 1 3 0 8 8 "   i : t y p e = " d 1 p 1 : L a b e l " > < d 1 p 1 : P a r e n t   z : R e f = " i 1 3 0 8 7 " / > < d 1 p 1 : U U I D > Y 8 1 8 h 5 U a H n 4 c 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 Q 1 3   -   P o u r   q u e l l e ( s )   r a i s o n ( s )   ?   - -   P a s   d e   r e c r u t e m e n t   �   l ' i s s u e   d u   c o n t r a t 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8 9 "   i : t y p e = " d 1 p 1 : E l e m e n t s " > < d 1 p 1 : P a r e n t   z : R e f = " i 1 3 0 8 7 " / > < d 1 p 1 : U U I D > v 7 c t t m U B w V I x < / d 1 p 1 : U U I D > < d 1 p 1 : _ c o n t e x t C o l l e c t i o n s > < d 2 : K e y V a l u e O f a n y T y p e C o m p o n e n t C o l l e c t i o n O f a n y T y p e g W H h t R N j > < d 2 : K e y   z : R e f = " i 3 2 " / > < d 2 : V a l u e   z : I d = " i 1 3 0 9 0 " > < d 1 p 1 : U U I D > O T F O e R B Z z I F K < / d 1 p 1 : U U I D > < d 1 p 1 : _ e l e m e n t s > < d 2 : a n y T y p e   z : I d = " i 1 3 0 9 1 "   i : t y p e = " d 1 p 1 : E l e m e n t " > < d 1 p 1 : N a m e > B a s e < / d 1 p 1 : N a m e > < d 1 p 1 : O b j e c t T y p e > E l e m e n t < / d 1 p 1 : O b j e c t T y p e > < d 1 p 1 : P a r e n t   z : R e f = " i 1 3 0 8 7 " / > < d 1 p 1 : U U I D > S D u S X b O s V X Q u < / d 1 p 1 : U U I D > < d 1 p 1 : _ p r o p e r t i e s   z : I d = " i 1 3 0 9 2 "   i : t y p e = " d 1 p 1 : M D M P r o p e r t i e s " > < d 1 p 1 : P a r e n t   z : R e f = " i 1 3 0 9 1 " / > < d 1 p 1 : U U I D > o M Y G e Z V W F h L 0 < / d 1 p 1 : U U I D > < d 1 p 1 : _ c o n t e x t C o l l e c t i o n s > < d 2 : K e y V a l u e O f a n y T y p e C o m p o n e n t C o l l e c t i o n O f a n y T y p e g W H h t R N j > < d 2 : K e y   z : R e f = " i 3 2 " / > < d 2 : V a l u e   z : I d = " i 1 3 0 9 3 " > < d 1 p 1 : U U I D > O z i I F 4 2 A u A o 9 < / d 1 p 1 : U U I D > < d 1 p 1 : _ e l e m e n t s > < d 2 : a n y T y p e   z : I d = " i 1 3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9 1 " / > < d 1 p 1 : U U I D > i 8 S n 3 D J w D B o 8 < / d 1 p 1 : U U I D > < d 1 p 1 : C o n t a i n e r   z : R e f = " i 1 3 0 9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0 9 5 "   i : t y p e = " d 1 p 1 : L a b e l " > < d 1 p 1 : P a r e n t   z : R e f = " i 1 3 0 9 1 " / > < d 1 p 1 : U U I D > K B C q Y M G 3 D V f J 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0 9 6 "   i : t y p e = " d 1 p 1 : E l e m e n t " > < d 1 p 1 : N a m e > L & a m p ; 8 2 1 7 ; a l t e r n a n t & a m p ; 3 2 ; n e & a m p ; 3 2 ; s o u h a i t e & a m p ; 3 2 ; p a s & a m p ; 3 2 ; f o r c & a m p ; 2 3 3 ; m e n t & a m p ; 3 2 ; r e s t e r < / d 1 p 1 : N a m e > < d 1 p 1 : O b j e c t T y p e > E l e m e n t < / d 1 p 1 : O b j e c t T y p e > < d 1 p 1 : P a r e n t   z : R e f = " i 1 3 0 8 7 " / > < d 1 p 1 : U U I D > q L 2 e Y P Y q 1 N Z k < / d 1 p 1 : U U I D > < d 1 p 1 : _ p r o p e r t i e s   z : I d = " i 1 3 0 9 7 "   i : t y p e = " d 1 p 1 : M D M P r o p e r t i e s " > < d 1 p 1 : P a r e n t   z : R e f = " i 1 3 0 9 6 " / > < d 1 p 1 : U U I D > M A S i m 2 a b u W X q < / d 1 p 1 : U U I D > < d 1 p 1 : _ c o n t e x t C o l l e c t i o n s > < d 2 : K e y V a l u e O f a n y T y p e C o m p o n e n t C o l l e c t i o n O f a n y T y p e g W H h t R N j > < d 2 : K e y   z : R e f = " i 3 2 " / > < d 2 : V a l u e   z : I d = " i 1 3 0 9 8 " > < d 1 p 1 : U U I D > o V S c b J Z E p 3 F G < / d 1 p 1 : U U I D > < d 1 p 1 : _ e l e m e n t s > < d 2 : a n y T y p e   z : I d = " i 1 3 0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9 6 " / > < d 1 p 1 : U U I D > t 4 K l Q 9 5 Z u g y X < / d 1 p 1 : U U I D > < d 1 p 1 : C o n t a i n e r   z : R e f = " i 1 3 0 9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0 0 "   i : t y p e = " d 1 p 1 : L a b e l " > < d 1 p 1 : P a r e n t   z : R e f = " i 1 3 0 9 6 " / > < d 1 p 1 : U U I D > C X n f m 7 I c k s 8 6 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 L  a l t e r n a n t   n e   s o u h a i t e   p a s   f o r c � m e n t   r e s t e r 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0 1 "   i : t y p e = " d 1 p 1 : E l e m e n t " > < d 1 p 1 : N a m e > N o u s & a m p ; 3 2 ; n & a m p ; 8 2 1 7 ; a v o n s & a m p ; 3 2 ; p a s & a m p ; 3 2 ; l e s & a m p ; 3 2 ; m o y e n s & a m p ; 3 2 ; f i n a n c i e r s & a m p ; 3 2 ; d e & a m p ; 3 2 ; p r o p o s e r & a m p ; 3 2 ; u n & a m p ; 3 2 ; p o s t e & a m p ; 3 2 ; p & a m p ; 2 3 3 ; r e n n e < / d 1 p 1 : N a m e > < d 1 p 1 : O b j e c t T y p e > E l e m e n t < / d 1 p 1 : O b j e c t T y p e > < d 1 p 1 : P a r e n t   z : R e f = " i 1 3 0 8 7 " / > < d 1 p 1 : U U I D > F O n U K 1 L r A 6 s Q < / d 1 p 1 : U U I D > < d 1 p 1 : _ p r o p e r t i e s   z : I d = " i 1 3 1 0 2 "   i : t y p e = " d 1 p 1 : M D M P r o p e r t i e s " > < d 1 p 1 : P a r e n t   z : R e f = " i 1 3 1 0 1 " / > < d 1 p 1 : U U I D > z f G 0 O d c 5 i 5 n V < / d 1 p 1 : U U I D > < d 1 p 1 : _ c o n t e x t C o l l e c t i o n s > < d 2 : K e y V a l u e O f a n y T y p e C o m p o n e n t C o l l e c t i o n O f a n y T y p e g W H h t R N j > < d 2 : K e y   z : R e f = " i 3 2 " / > < d 2 : V a l u e   z : I d = " i 1 3 1 0 3 " > < d 1 p 1 : U U I D > k b Q C A b t v V y 4 N < / d 1 p 1 : U U I D > < d 1 p 1 : _ e l e m e n t s > < d 2 : a n y T y p e   z : I d = " i 1 3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0 1 " / > < d 1 p 1 : U U I D > z g m g F v f y 4 l v 5 < / d 1 p 1 : U U I D > < d 1 p 1 : C o n t a i n e r   z : R e f = " i 1 3 1 0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0 5 "   i : t y p e = " d 1 p 1 : L a b e l " > < d 1 p 1 : P a r e n t   z : R e f = " i 1 3 1 0 1 " / > < d 1 p 1 : U U I D > a F 4 w t Y G 5 N 3 4 k 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 N o u s   n  a v o n s   p a s   l e s   m o y e n s   f i n a n c i e r s   d e   p r o p o s e r   u n   p o s t e   p � r e n n e 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0 6 "   i : t y p e = " d 1 p 1 : E l e m e n t " > < d 1 p 1 : N a m e > L & a m p ; 8 2 1 7 ; a l t e r n a n t & a m p ; 3 2 ; n & a m p ; 8 2 1 7 ; a & a m p ; 3 2 ; p a s & a m p ; 3 2 ; d o n n & a m p ; 2 3 3 ; & a m p ; 3 2 ; s a t i s f a c t i o n < / d 1 p 1 : N a m e > < d 1 p 1 : O b j e c t T y p e > E l e m e n t < / d 1 p 1 : O b j e c t T y p e > < d 1 p 1 : P a r e n t   z : R e f = " i 1 3 0 8 7 " / > < d 1 p 1 : U U I D > s G B E d a p k d k D R < / d 1 p 1 : U U I D > < d 1 p 1 : _ p r o p e r t i e s   z : I d = " i 1 3 1 0 7 "   i : t y p e = " d 1 p 1 : M D M P r o p e r t i e s " > < d 1 p 1 : P a r e n t   z : R e f = " i 1 3 1 0 6 " / > < d 1 p 1 : U U I D > q u n u W k V 8 P T O h < / d 1 p 1 : U U I D > < d 1 p 1 : _ c o n t e x t C o l l e c t i o n s > < d 2 : K e y V a l u e O f a n y T y p e C o m p o n e n t C o l l e c t i o n O f a n y T y p e g W H h t R N j > < d 2 : K e y   z : R e f = " i 3 2 " / > < d 2 : V a l u e   z : I d = " i 1 3 1 0 8 " > < d 1 p 1 : U U I D > e 1 J o J 6 l z 2 C W h < / d 1 p 1 : U U I D > < d 1 p 1 : _ e l e m e n t s > < d 2 : a n y T y p e   z : I d = " i 1 3 1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0 6 " / > < d 1 p 1 : U U I D > t T B Q J c Q g i y 8 r < / d 1 p 1 : U U I D > < d 1 p 1 : C o n t a i n e r   z : R e f = " i 1 3 1 0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1 0 "   i : t y p e = " d 1 p 1 : L a b e l " > < d 1 p 1 : P a r e n t   z : R e f = " i 1 3 1 0 6 " / > < d 1 p 1 : U U I D > V o R 5 J U u Z c U Y C 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 L  a l t e r n a n t   n  a   p a s   d o n n �   s a t i s f a c t i o n 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1 1 "   i : t y p e = " d 1 p 1 : E l e m e n t " > < d 1 p 1 : N a m e > L & a m p ; 8 2 1 7 ; a l t e r n a n t & a m p ; 3 2 ; a & a m p ; 3 2 ; t r o u v & a m p ; 2 3 3 ; & a m p ; 3 2 ; u n & a m p ; 3 2 ; a u t r e & a m p ; 3 2 ; e m p l o i < / d 1 p 1 : N a m e > < d 1 p 1 : O b j e c t T y p e > E l e m e n t < / d 1 p 1 : O b j e c t T y p e > < d 1 p 1 : P a r e n t   z : R e f = " i 1 3 0 8 7 " / > < d 1 p 1 : U U I D > K r w G 8 N o G a u V S < / d 1 p 1 : U U I D > < d 1 p 1 : _ p r o p e r t i e s   z : I d = " i 1 3 1 1 2 "   i : t y p e = " d 1 p 1 : M D M P r o p e r t i e s " > < d 1 p 1 : P a r e n t   z : R e f = " i 1 3 1 1 1 " / > < d 1 p 1 : U U I D > J w x 8 n M T G 0 t i 3 < / d 1 p 1 : U U I D > < d 1 p 1 : _ c o n t e x t C o l l e c t i o n s > < d 2 : K e y V a l u e O f a n y T y p e C o m p o n e n t C o l l e c t i o n O f a n y T y p e g W H h t R N j > < d 2 : K e y   z : R e f = " i 3 2 " / > < d 2 : V a l u e   z : I d = " i 1 3 1 1 3 " > < d 1 p 1 : U U I D > U 1 D t v j b s p y U O < / d 1 p 1 : U U I D > < d 1 p 1 : _ e l e m e n t s > < d 2 : a n y T y p e   z : I d = " i 1 3 1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1 1 " / > < d 1 p 1 : U U I D > l f Y I 9 t E z 8 x m R < / d 1 p 1 : U U I D > < d 1 p 1 : C o n t a i n e r   z : R e f = " i 1 3 1 1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1 5 "   i : t y p e = " d 1 p 1 : L a b e l " > < d 1 p 1 : P a r e n t   z : R e f = " i 1 3 1 1 1 " / > < d 1 p 1 : U U I D > J f 0 p Y P G I 7 t G C 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 L  a l t e r n a n t   a   t r o u v �   u n   a u t r e   e m p l o i 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1 6 "   i : t y p e = " d 1 p 1 : E l e m e n t " > < d 1 p 1 : N a m e > N o u s & a m p ; 3 2 ; n e & a m p ; 3 2 ; r e c r u t o n s & a m p ; 3 2 ; q u e & a m p ; 3 2 ; d e s & a m p ; 3 2 ; a l t e r n a n t s & a m p ; 3 2 ; s u r & a m p ; 3 2 ; c e & a m p ; 3 2 ; t y p e & a m p ; 3 2 ; d e & a m p ; 3 2 ; p o s t e & a m p ; 4 0 ; s & a m p ; 4 1 ; < / d 1 p 1 : N a m e > < d 1 p 1 : O b j e c t T y p e > E l e m e n t < / d 1 p 1 : O b j e c t T y p e > < d 1 p 1 : P a r e n t   z : R e f = " i 1 3 0 8 7 " / > < d 1 p 1 : U U I D > v B J q J U n d 6 6 R i < / d 1 p 1 : U U I D > < d 1 p 1 : _ p r o p e r t i e s   z : I d = " i 1 3 1 1 7 "   i : t y p e = " d 1 p 1 : M D M P r o p e r t i e s " > < d 1 p 1 : P a r e n t   z : R e f = " i 1 3 1 1 6 " / > < d 1 p 1 : U U I D > R q h l Z N 1 W w B 2 8 < / d 1 p 1 : U U I D > < d 1 p 1 : _ c o n t e x t C o l l e c t i o n s > < d 2 : K e y V a l u e O f a n y T y p e C o m p o n e n t C o l l e c t i o n O f a n y T y p e g W H h t R N j > < d 2 : K e y   z : R e f = " i 3 2 " / > < d 2 : V a l u e   z : I d = " i 1 3 1 1 8 " > < d 1 p 1 : U U I D > L g z N B q T Z l p 9 h < / d 1 p 1 : U U I D > < d 1 p 1 : _ e l e m e n t s > < d 2 : a n y T y p e   z : I d = " i 1 3 1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1 6 " / > < d 1 p 1 : U U I D > r C N k Q c 3 7 P g w 8 < / d 1 p 1 : U U I D > < d 1 p 1 : C o n t a i n e r   z : R e f = " i 1 3 1 1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2 0 "   i : t y p e = " d 1 p 1 : L a b e l " > < d 1 p 1 : P a r e n t   z : R e f = " i 1 3 1 1 6 " / > < d 1 p 1 : U U I D > V v i U K 2 S x O 1 6 l 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 N o u s   n e   r e c r u t o n s   q u e   d e s   a l t e r n a n t s   s u r   c e   t y p e   d e   p o s t e ( s ) 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2 1 "   i : t y p e = " d 1 p 1 : E l e m e n t " > < d 1 p 1 : N a m e > A u t r e s & a m p ; 4 4 ; & a m p ; 3 2 ; p r & a m p ; 2 3 3 ; c i s e z < / d 1 p 1 : N a m e > < d 1 p 1 : O b j e c t T y p e > E l e m e n t < / d 1 p 1 : O b j e c t T y p e > < d 1 p 1 : P a r e n t   z : R e f = " i 1 3 0 8 7 " / > < d 1 p 1 : U U I D > K U M B 6 b 7 Y 3 k H o < / d 1 p 1 : U U I D > < d 1 p 1 : _ p r o p e r t i e s   z : I d = " i 1 3 1 2 2 "   i : t y p e = " d 1 p 1 : M D M P r o p e r t i e s " > < d 1 p 1 : P a r e n t   z : R e f = " i 1 3 1 2 1 " / > < d 1 p 1 : U U I D > k V Z s g F S N k 1 B q < / d 1 p 1 : U U I D > < d 1 p 1 : _ c o n t e x t C o l l e c t i o n s > < d 2 : K e y V a l u e O f a n y T y p e C o m p o n e n t C o l l e c t i o n O f a n y T y p e g W H h t R N j > < d 2 : K e y   z : R e f = " i 3 2 " / > < d 2 : V a l u e   z : I d = " i 1 3 1 2 3 " > < d 1 p 1 : U U I D > R p Q 9 1 a 3 M F D F Q < / d 1 p 1 : U U I D > < d 1 p 1 : _ e l e m e n t s > < d 2 : a n y T y p e   z : I d = " i 1 3 1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2 1 " / > < d 1 p 1 : U U I D > D 2 9 D W e a b u 6 m x < / d 1 p 1 : U U I D > < d 1 p 1 : C o n t a i n e r   z : R e f = " i 1 3 1 2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2 5 "   i : t y p e = " d 1 p 1 : L a b e l " > < d 1 p 1 : P a r e n t   z : R e f = " i 1 3 1 2 1 " / > < d 1 p 1 : U U I D > Y R d J r m o Q 5 j h K 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 A u t r e s , 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1 2 6 "   i : t y p e = " d 1 p 1 : V a r i a b l e " > < d 1 p 1 : N a m e > Q 1 4 & a m p ; 3 2 ; & a m p ; 4 5 ; & a m p ; 3 2 ;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 R C D h u G g F b P C 9 < / d 1 p 1 : U U I D > < d 1 p 1 : C o n t a i n e r   z : R e f = " i 3 9 " / > < d 1 p 1 : _ l a b e l s > < d 2 : K e y V a l u e O f s t r i n g a n y T y p e > < d 2 : K e y > L a b e l < / d 2 : K e y > < d 2 : V a l u e   z : I d = " i 1 3 1 2 7 "   i : t y p e = " d 1 p 1 : L a b e l " > < d 1 p 1 : P a r e n t   z : R e f = " i 1 3 1 2 6 " / > < d 1 p 1 : U U I D > t l T g r w T y 9 Z 6 k 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 Q 1 4   -   P l u s   g l o b a l e m e n t ,   e s t i m e z - v o u s   q u e   l  a l t e r n a n c e   f a c i l i t e   l  i n s e r t i o n   d e s   j e u n e s   d i p l � m � s   s u r   l e   m a r c h �   d u   t r a v a i l 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2 8 "   i : t y p e = " d 1 p 1 : E l e m e n t s " > < d 1 p 1 : P a r e n t   z : R e f = " i 1 3 1 2 6 " / > < d 1 p 1 : U U I D > e K a 3 Q R z L I E E d < / d 1 p 1 : U U I D > < d 1 p 1 : _ c o n t e x t C o l l e c t i o n s > < d 2 : K e y V a l u e O f a n y T y p e C o m p o n e n t C o l l e c t i o n O f a n y T y p e g W H h t R N j > < d 2 : K e y   z : R e f = " i 3 2 " / > < d 2 : V a l u e   z : I d = " i 1 3 1 2 9 " > < d 1 p 1 : U U I D > j n z K a 2 2 V 2 l A R < / d 1 p 1 : U U I D > < d 1 p 1 : _ e l e m e n t s > < d 2 : a n y T y p e   z : I d = " i 1 3 1 3 0 "   i : t y p e = " d 1 p 1 : E l e m e n t " > < d 1 p 1 : N a m e > B a s e < / d 1 p 1 : N a m e > < d 1 p 1 : O b j e c t T y p e > E l e m e n t < / d 1 p 1 : O b j e c t T y p e > < d 1 p 1 : P a r e n t   z : R e f = " i 1 3 1 2 6 " / > < d 1 p 1 : U U I D > y 3 Z x Q Z N H K 1 B p < / d 1 p 1 : U U I D > < d 1 p 1 : _ p r o p e r t i e s   z : I d = " i 1 3 1 3 1 "   i : t y p e = " d 1 p 1 : M D M P r o p e r t i e s " > < d 1 p 1 : P a r e n t   z : R e f = " i 1 3 1 3 0 " / > < d 1 p 1 : U U I D > T g l l H 5 w S d h Q J < / d 1 p 1 : U U I D > < d 1 p 1 : _ c o n t e x t C o l l e c t i o n s > < d 2 : K e y V a l u e O f a n y T y p e C o m p o n e n t C o l l e c t i o n O f a n y T y p e g W H h t R N j > < d 2 : K e y   z : R e f = " i 3 2 " / > < d 2 : V a l u e   z : I d = " i 1 3 1 3 2 " > < d 1 p 1 : U U I D > J o g g J v E 5 u s 9 O < / d 1 p 1 : U U I D > < d 1 p 1 : _ e l e m e n t s > < d 2 : a n y T y p e   z : I d = " i 1 3 1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3 0 " / > < d 1 p 1 : U U I D > l 1 1 q R m R W 4 E M F < / d 1 p 1 : U U I D > < d 1 p 1 : C o n t a i n e r   z : R e f = " i 1 3 1 3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 a B L p i x H m Q x z C ? S h e e t 1 ! R 3 1 0 7 C 2 / 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2 8 " / > < d 1 p 1 : _ l a b e l s > < d 2 : K e y V a l u e O f s t r i n g a n y T y p e > < d 2 : K e y > L a b e l < / d 2 : K e y > < d 2 : V a l u e   z : I d = " i 1 3 1 3 4 "   i : t y p e = " d 1 p 1 : L a b e l " > < d 1 p 1 : P a r e n t   z : R e f = " i 1 3 1 3 0 " / > < d 1 p 1 : U U I D > T h h l M 0 Z 0 l K M I 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1 3 5 "   i : t y p e = " d 1 p 1 : E l e m e n t " > < d 1 p 1 : N a m e > S T & a m p ; 3 2 ; O u i < / d 1 p 1 : N a m e > < d 1 p 1 : O b j e c t T y p e > E l e m e n t < / d 1 p 1 : O b j e c t T y p e > < d 1 p 1 : P a r e n t   z : R e f = " i 1 3 1 2 6 " / > < d 1 p 1 : U U I D > D H I q R Q U 1 Q Y Z j < / d 1 p 1 : U U I D > < d 1 p 1 : _ p r o p e r t i e s   z : I d = " i 1 3 1 3 6 "   i : t y p e = " d 1 p 1 : M D M P r o p e r t i e s " > < d 1 p 1 : P a r e n t   z : R e f = " i 1 3 1 3 5 " / > < d 1 p 1 : U U I D > v b Q n r h i s Q 3 n L < / d 1 p 1 : U U I D > < d 1 p 1 : _ c o n t e x t C o l l e c t i o n s > < d 2 : K e y V a l u e O f a n y T y p e C o m p o n e n t C o l l e c t i o n O f a n y T y p e g W H h t R N j > < d 2 : K e y   z : R e f = " i 3 2 " / > < d 2 : V a l u e   z : I d = " i 1 3 1 3 7 " > < d 1 p 1 : U U I D > M d l V J S H 1 c p N s < / d 1 p 1 : U U I D > < d 1 p 1 : _ e l e m e n t s > < d 2 : a n y T y p e   z : I d = " i 1 3 1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3 5 " / > < d 1 p 1 : U U I D > g 3 S Y Y g v s u n 6 z < / d 1 p 1 : U U I D > < d 1 p 1 : C o n t a i n e r   z : R e f = " i 1 3 1 3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 a B L p i x H m Q x z C ? S h e e t 1 ! R 3 1 0 7 C 3 / 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2 8 " / > < d 1 p 1 : _ l a b e l s > < d 2 : K e y V a l u e O f s t r i n g a n y T y p e > < d 2 : K e y > L a b e l < / d 2 : K e y > < d 2 : V a l u e   z : I d = " i 1 3 1 3 9 "   i : t y p e = " d 1 p 1 : L a b e l " > < d 1 p 1 : P a r e n t   z : R e f = " i 1 3 1 3 5 " / > < d 1 p 1 : U U I D > g Z p e X I 8 V e U W Y 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4 0 "   i : t y p e = " d 1 p 1 : E l e m e n t s " > < d 1 p 1 : P a r e n t   z : R e f = " i 1 3 1 3 5 " / > < d 1 p 1 : U U I D > B F A 2 P 4 P G b b b B < / d 1 p 1 : U U I D > < d 1 p 1 : _ c o n t e x t C o l l e c t i o n s > < d 2 : K e y V a l u e O f a n y T y p e C o m p o n e n t C o l l e c t i o n O f a n y T y p e g W H h t R N j > < d 2 : K e y   z : R e f = " i 3 2 " / > < d 2 : V a l u e   z : I d = " i 1 3 1 4 1 " > < d 1 p 1 : U U I D > i m a 3 1 u w t w d P 4 < / d 1 p 1 : U U I D > < d 1 p 1 : _ e l e m e n t s > < d 2 : a n y T y p e   z : I d = " i 1 3 1 4 2 "   i : t y p e = " d 1 p 1 : E l e m e n t " > < d 1 p 1 : N a m e > _ S T & a m p ; 3 2 ; O u i _ O u i & a m p ; 3 2 ; t o u t & a m p ; 3 2 ; & a m p ; 2 2 4 ; & a m p ; 3 2 ; f a i t < / d 1 p 1 : N a m e > < d 1 p 1 : O b j e c t T y p e > E l e m e n t < / d 1 p 1 : O b j e c t T y p e > < d 1 p 1 : P a r e n t   z : R e f = " i 1 3 1 3 5 " / > < d 1 p 1 : U U I D > c n L L N d 5 Q N j 9 x < / d 1 p 1 : U U I D > < d 1 p 1 : _ p r o p e r t i e s   z : I d = " i 1 3 1 4 3 "   i : t y p e = " d 1 p 1 : M D M P r o p e r t i e s " > < d 1 p 1 : P a r e n t   z : R e f = " i 1 3 1 4 2 " / > < d 1 p 1 : U U I D > V B j 0 B m X w 6 o T 9 < / d 1 p 1 : U U I D > < d 1 p 1 : _ c o n t e x t C o l l e c t i o n s > < d 2 : K e y V a l u e O f a n y T y p e C o m p o n e n t C o l l e c t i o n O f a n y T y p e g W H h t R N j > < d 2 : K e y   z : R e f = " i 3 2 " / > < d 2 : V a l u e   z : I d = " i 1 3 1 4 4 " > < d 1 p 1 : U U I D > Y N X t m 0 H 2 U i Z k < / d 1 p 1 : U U I D > < d 1 p 1 : _ e l e m e n t s > < d 2 : a n y T y p e   z : I d = " i 1 3 1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4 2 " / > < d 1 p 1 : U U I D > W K 5 2 L k 4 O i S S 2 < / d 1 p 1 : U U I D > < d 1 p 1 : C o n t a i n e r   z : R e f = " i 1 3 1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4 0 " / > < d 1 p 1 : _ l a b e l s > < d 2 : K e y V a l u e O f s t r i n g a n y T y p e > < d 2 : K e y > L a b e l < / d 2 : K e y > < d 2 : V a l u e   z : I d = " i 1 3 1 4 6 "   i : t y p e = " d 1 p 1 : L a b e l " > < d 1 p 1 : P a r e n t   z : R e f = " i 1 3 1 4 2 " / > < d 1 p 1 : U U I D > R j f R r q l G n o p s 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4 7 "   i : t y p e = " d 1 p 1 : E l e m e n t " > < d 1 p 1 : N a m e > _ S T & a m p ; 3 2 ; O u i _ O u i & a m p ; 3 2 ; p l u t & a m p ; 2 4 4 ; t < / d 1 p 1 : N a m e > < d 1 p 1 : O b j e c t T y p e > E l e m e n t < / d 1 p 1 : O b j e c t T y p e > < d 1 p 1 : P a r e n t   z : R e f = " i 1 3 1 3 5 " / > < d 1 p 1 : U U I D > w G I D A E z r Q f y e < / d 1 p 1 : U U I D > < d 1 p 1 : _ p r o p e r t i e s   z : I d = " i 1 3 1 4 8 "   i : t y p e = " d 1 p 1 : M D M P r o p e r t i e s " > < d 1 p 1 : P a r e n t   z : R e f = " i 1 3 1 4 7 " / > < d 1 p 1 : U U I D > F I s v 4 a O 6 q Q X f < / d 1 p 1 : U U I D > < d 1 p 1 : _ c o n t e x t C o l l e c t i o n s > < d 2 : K e y V a l u e O f a n y T y p e C o m p o n e n t C o l l e c t i o n O f a n y T y p e g W H h t R N j > < d 2 : K e y   z : R e f = " i 3 2 " / > < d 2 : V a l u e   z : I d = " i 1 3 1 4 9 " > < d 1 p 1 : U U I D > Y d 8 K E n j x G 7 F d < / d 1 p 1 : U U I D > < d 1 p 1 : _ e l e m e n t s > < d 2 : a n y T y p e   z : I d = " i 1 3 1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4 7 " / > < d 1 p 1 : U U I D > x H J 5 p f f O 7 S P l < / d 1 p 1 : U U I D > < d 1 p 1 : C o n t a i n e r   z : R e f = " i 1 3 1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4 0 " / > < d 1 p 1 : _ l a b e l s > < d 2 : K e y V a l u e O f s t r i n g a n y T y p e > < d 2 : K e y > L a b e l < / d 2 : K e y > < d 2 : V a l u e   z : I d = " i 1 3 1 5 1 "   i : t y p e = " d 1 p 1 : L a b e l " > < d 1 p 1 : P a r e n t   z : R e f = " i 1 3 1 4 7 " / > < d 1 p 1 : U U I D > k D 1 Q t s U 5 X c j S 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1 5 2 "   i : t y p e = " d 1 p 1 : E l e m e n t " > < d 1 p 1 : N a m e > S T & a m p ; 3 2 ; N o n < / d 1 p 1 : N a m e > < d 1 p 1 : O b j e c t T y p e > E l e m e n t < / d 1 p 1 : O b j e c t T y p e > < d 1 p 1 : P a r e n t   z : R e f = " i 1 3 1 2 6 " / > < d 1 p 1 : U U I D > T r Q e R 0 0 b r W x Q < / d 1 p 1 : U U I D > < d 1 p 1 : _ p r o p e r t i e s   z : I d = " i 1 3 1 5 3 "   i : t y p e = " d 1 p 1 : M D M P r o p e r t i e s " > < d 1 p 1 : P a r e n t   z : R e f = " i 1 3 1 5 2 " / > < d 1 p 1 : U U I D > h v W L F G i I 1 e N 9 < / d 1 p 1 : U U I D > < d 1 p 1 : _ c o n t e x t C o l l e c t i o n s > < d 2 : K e y V a l u e O f a n y T y p e C o m p o n e n t C o l l e c t i o n O f a n y T y p e g W H h t R N j > < d 2 : K e y   z : R e f = " i 3 2 " / > < d 2 : V a l u e   z : I d = " i 1 3 1 5 4 " > < d 1 p 1 : U U I D > d p p j z l C W W d X x < / d 1 p 1 : U U I D > < d 1 p 1 : _ e l e m e n t s > < d 2 : a n y T y p e   z : I d = " i 1 3 1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5 2 " / > < d 1 p 1 : U U I D > O 6 B Y d N c Y G w i A < / d 1 p 1 : U U I D > < d 1 p 1 : C o n t a i n e r   z : R e f = " i 1 3 1 5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 a B L p i x H m Q x z C ? S h e e t 1 ! R 3 1 0 7 C 6 / 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2 8 " / > < d 1 p 1 : _ l a b e l s > < d 2 : K e y V a l u e O f s t r i n g a n y T y p e > < d 2 : K e y > L a b e l < / d 2 : K e y > < d 2 : V a l u e   z : I d = " i 1 3 1 5 6 "   i : t y p e = " d 1 p 1 : L a b e l " > < d 1 p 1 : P a r e n t   z : R e f = " i 1 3 1 5 2 " / > < d 1 p 1 : U U I D > S F f Q H p w l U 3 M g 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5 7 "   i : t y p e = " d 1 p 1 : E l e m e n t s " > < d 1 p 1 : P a r e n t   z : R e f = " i 1 3 1 5 2 " / > < d 1 p 1 : U U I D > O S R L w I h L N X x Y < / d 1 p 1 : U U I D > < d 1 p 1 : _ c o n t e x t C o l l e c t i o n s > < d 2 : K e y V a l u e O f a n y T y p e C o m p o n e n t C o l l e c t i o n O f a n y T y p e g W H h t R N j > < d 2 : K e y   z : R e f = " i 3 2 " / > < d 2 : V a l u e   z : I d = " i 1 3 1 5 8 " > < d 1 p 1 : U U I D > o W G G z p f 1 1 g s d < / d 1 p 1 : U U I D > < d 1 p 1 : _ e l e m e n t s > < d 2 : a n y T y p e   z : I d = " i 1 3 1 5 9 "   i : t y p e = " d 1 p 1 : E l e m e n t " > < d 1 p 1 : N a m e > _ S T & a m p ; 3 2 ; N o n _ N o n & a m p ; 3 2 ; p a s & a m p ; 3 2 ; v r a i m e n t < / d 1 p 1 : N a m e > < d 1 p 1 : O b j e c t T y p e > E l e m e n t < / d 1 p 1 : O b j e c t T y p e > < d 1 p 1 : P a r e n t   z : R e f = " i 1 3 1 5 2 " / > < d 1 p 1 : U U I D > z N w u 1 1 J K Y j 4 J < / d 1 p 1 : U U I D > < d 1 p 1 : _ p r o p e r t i e s   z : I d = " i 1 3 1 6 0 "   i : t y p e = " d 1 p 1 : M D M P r o p e r t i e s " > < d 1 p 1 : P a r e n t   z : R e f = " i 1 3 1 5 9 " / > < d 1 p 1 : U U I D > z 1 2 D n 4 W V b T O 4 < / d 1 p 1 : U U I D > < d 1 p 1 : _ c o n t e x t C o l l e c t i o n s > < d 2 : K e y V a l u e O f a n y T y p e C o m p o n e n t C o l l e c t i o n O f a n y T y p e g W H h t R N j > < d 2 : K e y   z : R e f = " i 3 2 " / > < d 2 : V a l u e   z : I d = " i 1 3 1 6 1 " > < d 1 p 1 : U U I D > Q b M 3 o J 4 h w Z N S < / d 1 p 1 : U U I D > < d 1 p 1 : _ e l e m e n t s > < d 2 : a n y T y p e   z : I d = " i 1 3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5 9 " / > < d 1 p 1 : U U I D > O n K t B j A i 4 2 s H < / d 1 p 1 : U U I D > < d 1 p 1 : C o n t a i n e r   z : R e f = " i 1 3 1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5 7 " / > < d 1 p 1 : _ l a b e l s > < d 2 : K e y V a l u e O f s t r i n g a n y T y p e > < d 2 : K e y > L a b e l < / d 2 : K e y > < d 2 : V a l u e   z : I d = " i 1 3 1 6 3 "   i : t y p e = " d 1 p 1 : L a b e l " > < d 1 p 1 : P a r e n t   z : R e f = " i 1 3 1 5 9 " / > < d 1 p 1 : U U I D > X t h P n Y n N c 6 B p 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6 4 "   i : t y p e = " d 1 p 1 : E l e m e n t " > < d 1 p 1 : N a m e > _ S T & a m p ; 3 2 ; N o n _ N o n & a m p ; 3 2 ; p a s & a m p ; 3 2 ; d u & a m p ; 3 2 ; t o u t < / d 1 p 1 : N a m e > < d 1 p 1 : O b j e c t T y p e > E l e m e n t < / d 1 p 1 : O b j e c t T y p e > < d 1 p 1 : P a r e n t   z : R e f = " i 1 3 1 5 2 " / > < d 1 p 1 : U U I D > g 2 H U M D 0 I f n 5 L < / d 1 p 1 : U U I D > < d 1 p 1 : _ p r o p e r t i e s   z : I d = " i 1 3 1 6 5 "   i : t y p e = " d 1 p 1 : M D M P r o p e r t i e s " > < d 1 p 1 : P a r e n t   z : R e f = " i 1 3 1 6 4 " / > < d 1 p 1 : U U I D > z s f a 8 H d D G H l i < / d 1 p 1 : U U I D > < d 1 p 1 : _ c o n t e x t C o l l e c t i o n s > < d 2 : K e y V a l u e O f a n y T y p e C o m p o n e n t C o l l e c t i o n O f a n y T y p e g W H h t R N j > < d 2 : K e y   z : R e f = " i 3 2 " / > < d 2 : V a l u e   z : I d = " i 1 3 1 6 6 " > < d 1 p 1 : U U I D > l 7 0 z n e c G d x Q d < / d 1 p 1 : U U I D > < d 1 p 1 : _ e l e m e n t s > < d 2 : a n y T y p e   z : I d = " i 1 3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6 4 " / > < d 1 p 1 : U U I D > I K B k w G T v H C 2 l < / d 1 p 1 : U U I D > < d 1 p 1 : C o n t a i n e r   z : R e f = " i 1 3 1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5 7 " / > < d 1 p 1 : _ l a b e l s > < d 2 : K e y V a l u e O f s t r i n g a n y T y p e > < d 2 : K e y > L a b e l < / d 2 : K e y > < d 2 : V a l u e   z : I d = " i 1 3 1 6 8 "   i : t y p e = " d 1 p 1 : L a b e l " > < d 1 p 1 : P a r e n t   z : R e f = " i 1 3 1 6 4 " / > < d 1 p 1 : U U I D > B k V t k E y p r 9 g R 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1 6 9 "   i : t y p e = " d 1 p 1 : V a r i a b l e " > < d 1 p 1 : N a m e > Q 1 5 & a m p ; 3 2 ; & a m p ; 4 5 ; & a m p ; 3 2 ; R e c o m m a n d e r i e z & a m p ; 4 5 ; v o u s & a m p ; 3 2 ; l & a m p ; 8 2 1 7 ; a l t e r n a n c e & a m p ; 3 2 ; & a m p ; 2 2 4 ; & a m p ; 3 2 ; d & a m p ; 8 2 1 7 ; a u t r e s & a m p ; 3 2 ; e n t r e p r i s e s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 J b 2 g d b P 1 f O Q M < / d 1 p 1 : U U I D > < d 1 p 1 : C o n t a i n e r   z : R e f = " i 3 9 " / > < d 1 p 1 : _ l a b e l s > < d 2 : K e y V a l u e O f s t r i n g a n y T y p e > < d 2 : K e y > L a b e l < / d 2 : K e y > < d 2 : V a l u e   z : I d = " i 1 3 1 7 0 "   i : t y p e = " d 1 p 1 : L a b e l " > < d 1 p 1 : P a r e n t   z : R e f = " i 1 3 1 6 9 " / > < d 1 p 1 : U U I D > U 6 D 3 K D A h 1 k L S 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 Q 1 5   -   R e c o m m a n d e r i e z - v o u s   l  a l t e r n a n c e   �   d  a u t r e s   e n t r e p r i s e s 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7 1 "   i : t y p e = " d 1 p 1 : E l e m e n t s " > < d 1 p 1 : P a r e n t   z : R e f = " i 1 3 1 6 9 " / > < d 1 p 1 : U U I D > R K j m d Q w c w p S Z < / d 1 p 1 : U U I D > < d 1 p 1 : _ c o n t e x t C o l l e c t i o n s > < d 2 : K e y V a l u e O f a n y T y p e C o m p o n e n t C o l l e c t i o n O f a n y T y p e g W H h t R N j > < d 2 : K e y   z : R e f = " i 3 2 " / > < d 2 : V a l u e   z : I d = " i 1 3 1 7 2 " > < d 1 p 1 : U U I D > t n Y P d z b V D 8 L M < / d 1 p 1 : U U I D > < d 1 p 1 : _ e l e m e n t s > < d 2 : a n y T y p e   z : I d = " i 1 3 1 7 3 "   i : t y p e = " d 1 p 1 : E l e m e n t " > < d 1 p 1 : N a m e > B a s e < / d 1 p 1 : N a m e > < d 1 p 1 : O b j e c t T y p e > E l e m e n t < / d 1 p 1 : O b j e c t T y p e > < d 1 p 1 : P a r e n t   z : R e f = " i 1 3 1 6 9 " / > < d 1 p 1 : U U I D > C J 7 R 1 7 w O S s N h < / d 1 p 1 : U U I D > < d 1 p 1 : _ p r o p e r t i e s   z : I d = " i 1 3 1 7 4 "   i : t y p e = " d 1 p 1 : M D M P r o p e r t i e s " > < d 1 p 1 : P a r e n t   z : R e f = " i 1 3 1 7 3 " / > < d 1 p 1 : U U I D > b t r S b l X W E n x S < / d 1 p 1 : U U I D > < d 1 p 1 : _ c o n t e x t C o l l e c t i o n s > < d 2 : K e y V a l u e O f a n y T y p e C o m p o n e n t C o l l e c t i o n O f a n y T y p e g W H h t R N j > < d 2 : K e y   z : R e f = " i 3 2 " / > < d 2 : V a l u e   z : I d = " i 1 3 1 7 5 " > < d 1 p 1 : U U I D > q E j x 4 x w U B R m 5 < / d 1 p 1 : U U I D > < d 1 p 1 : _ e l e m e n t s > < d 2 : a n y T y p e   z : I d = " i 1 3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7 3 " / > < d 1 p 1 : U U I D > C n w 2 r 4 4 o g i L 6 < / d 1 p 1 : U U I D > < d 1 p 1 : C o n t a i n e r   z : R e f = " i 1 3 1 7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 J k d m m N q 4 9 x 9 m ? S h e e t 1 ! R 3 2 4 2 C 2 / I 1 9 s 3 a 5 w i G 4 S ? S h e e t 2 ! R 1 9 5 C 1 / 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1 7 7 "   i : t y p e = " d 1 p 1 : L a b e l " > < d 1 p 1 : P a r e n t   z : R e f = " i 1 3 1 7 3 " / > < d 1 p 1 : U U I D > F t r 4 y 6 9 J a 1 C l 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1 7 8 "   i : t y p e = " d 1 p 1 : E l e m e n t " > < d 1 p 1 : N a m e > S T & a m p ; 3 2 ; M o i n s & a m p ; 3 2 ; d e & a m p ; 3 2 ; 5 < / d 1 p 1 : N a m e > < d 1 p 1 : O b j e c t T y p e > E l e m e n t < / d 1 p 1 : O b j e c t T y p e > < d 1 p 1 : P a r e n t   z : R e f = " i 1 3 1 6 9 " / > < d 1 p 1 : U U I D > q f 8 K f f 6 d 6 Z F t < / d 1 p 1 : U U I D > < d 1 p 1 : _ p r o p e r t i e s   z : I d = " i 1 3 1 7 9 "   i : t y p e = " d 1 p 1 : M D M P r o p e r t i e s " > < d 1 p 1 : P a r e n t   z : R e f = " i 1 3 1 7 8 " / > < d 1 p 1 : U U I D > i R j z 8 5 0 D Q J V 9 < / d 1 p 1 : U U I D > < d 1 p 1 : _ c o n t e x t C o l l e c t i o n s > < d 2 : K e y V a l u e O f a n y T y p e C o m p o n e n t C o l l e c t i o n O f a n y T y p e g W H h t R N j > < d 2 : K e y   z : R e f = " i 3 2 " / > < d 2 : V a l u e   z : I d = " i 1 3 1 8 0 " > < d 1 p 1 : U U I D > r x v x o z 0 v Q 0 z d < / d 1 p 1 : U U I D > < d 1 p 1 : _ e l e m e n t s > < d 2 : a n y T y p e   z : I d = " i 1 3 1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7 8 " / > < d 1 p 1 : U U I D > t C 5 7 x l S w A M f b < / d 1 p 1 : U U I D > < d 1 p 1 : C o n t a i n e r   z : R e f = " i 1 3 1 7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1 8 2 "   i : t y p e = " d 1 p 1 : L a b e l " > < d 1 p 1 : P a r e n t   z : R e f = " i 1 3 1 7 8 " / > < d 1 p 1 : U U I D > q m 0 h U J 9 o h D e d 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 M o i n s   d e   5 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8 3 "   i : t y p e = " d 1 p 1 : E l e m e n t s " > < d 1 p 1 : P a r e n t   z : R e f = " i 1 3 1 7 8 " / > < d 1 p 1 : U U I D > q f p K t J w R 3 n 7 Z < / d 1 p 1 : U U I D > < d 1 p 1 : _ c o n t e x t C o l l e c t i o n s > < d 2 : K e y V a l u e O f a n y T y p e C o m p o n e n t C o l l e c t i o n O f a n y T y p e g W H h t R N j > < d 2 : K e y   z : R e f = " i 3 2 " / > < d 2 : V a l u e   z : I d = " i 1 3 1 8 4 " > < d 1 p 1 : U U I D > e 7 T 7 y 3 J p R 0 r i < / d 1 p 1 : U U I D > < d 1 p 1 : _ e l e m e n t s > < d 2 : a n y T y p e   z : I d = " i 1 3 1 8 5 "   i : t y p e = " d 1 p 1 : E l e m e n t " > < d 1 p 1 : N a m e > _ S T & a m p ; 3 2 ; M o i n s & a m p ; 3 2 ; d e & a m p ; 3 2 ; 5 _ 1 < / d 1 p 1 : N a m e > < d 1 p 1 : O b j e c t T y p e > E l e m e n t < / d 1 p 1 : O b j e c t T y p e > < d 1 p 1 : P a r e n t   z : R e f = " i 1 3 1 7 8 " / > < d 1 p 1 : U U I D > U M A s N u M 0 d G 5 5 < / d 1 p 1 : U U I D > < d 1 p 1 : _ p r o p e r t i e s   z : I d = " i 1 3 1 8 6 "   i : t y p e = " d 1 p 1 : M D M P r o p e r t i e s " > < d 1 p 1 : P a r e n t   z : R e f = " i 1 3 1 8 5 " / > < d 1 p 1 : U U I D > g d x s 1 D Q F 8 U N W < / d 1 p 1 : U U I D > < d 1 p 1 : _ c o n t e x t C o l l e c t i o n s > < d 2 : K e y V a l u e O f a n y T y p e C o m p o n e n t C o l l e c t i o n O f a n y T y p e g W H h t R N j > < d 2 : K e y   z : R e f = " i 3 2 " / > < d 2 : V a l u e   z : I d = " i 1 3 1 8 7 " > < d 1 p 1 : U U I D > p 0 I T 4 3 k n S r F S < / d 1 p 1 : U U I D > < d 1 p 1 : _ e l e m e n t s > < d 2 : a n y T y p e   z : I d = " i 1 3 1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8 5 " / > < d 1 p 1 : U U I D > A s o m U u p H 3 A v N < / d 1 p 1 : U U I D > < d 1 p 1 : C o n t a i n e r   z : R e f = " i 1 3 1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8 3 " / > < d 1 p 1 : _ l a b e l s > < d 2 : K e y V a l u e O f s t r i n g a n y T y p e > < d 2 : K e y > L a b e l < / d 2 : K e y > < d 2 : V a l u e   z : I d = " i 1 3 1 8 9 "   i : t y p e = " d 1 p 1 : L a b e l " > < d 1 p 1 : P a r e n t   z : R e f = " i 1 3 1 8 5 " / > < d 1 p 1 : U U I D > e k i R 9 q 8 d B Y 7 6 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 1 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9 0 "   i : t y p e = " d 1 p 1 : E l e m e n t " > < d 1 p 1 : N a m e > _ S T & a m p ; 3 2 ; M o i n s & a m p ; 3 2 ; d e & a m p ; 3 2 ; 5 _ 2 < / d 1 p 1 : N a m e > < d 1 p 1 : O b j e c t T y p e > E l e m e n t < / d 1 p 1 : O b j e c t T y p e > < d 1 p 1 : P a r e n t   z : R e f = " i 1 3 1 7 8 " / > < d 1 p 1 : U U I D > T e L S G e m P X M e K < / d 1 p 1 : U U I D > < d 1 p 1 : _ p r o p e r t i e s   z : I d = " i 1 3 1 9 1 "   i : t y p e = " d 1 p 1 : M D M P r o p e r t i e s " > < d 1 p 1 : P a r e n t   z : R e f = " i 1 3 1 9 0 " / > < d 1 p 1 : U U I D > J h T j V y 1 2 y D 2 c < / d 1 p 1 : U U I D > < d 1 p 1 : _ c o n t e x t C o l l e c t i o n s > < d 2 : K e y V a l u e O f a n y T y p e C o m p o n e n t C o l l e c t i o n O f a n y T y p e g W H h t R N j > < d 2 : K e y   z : R e f = " i 3 2 " / > < d 2 : V a l u e   z : I d = " i 1 3 1 9 2 " > < d 1 p 1 : U U I D > l X k R u s E n u I a h < / d 1 p 1 : U U I D > < d 1 p 1 : _ e l e m e n t s > < d 2 : a n y T y p e   z : I d = " i 1 3 1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9 0 " / > < d 1 p 1 : U U I D > q 1 2 h j 2 4 6 l H D I < / d 1 p 1 : U U I D > < d 1 p 1 : C o n t a i n e r   z : R e f = " i 1 3 1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8 3 " / > < d 1 p 1 : _ l a b e l s > < d 2 : K e y V a l u e O f s t r i n g a n y T y p e > < d 2 : K e y > L a b e l < / d 2 : K e y > < d 2 : V a l u e   z : I d = " i 1 3 1 9 4 "   i : t y p e = " d 1 p 1 : L a b e l " > < d 1 p 1 : P a r e n t   z : R e f = " i 1 3 1 9 0 " / > < d 1 p 1 : U U I D > k R g y E 1 5 0 O e E p 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 2 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9 5 "   i : t y p e = " d 1 p 1 : E l e m e n t " > < d 1 p 1 : N a m e > _ S T & a m p ; 3 2 ; M o i n s & a m p ; 3 2 ; d e & a m p ; 3 2 ; 5 _ 3 < / d 1 p 1 : N a m e > < d 1 p 1 : O b j e c t T y p e > E l e m e n t < / d 1 p 1 : O b j e c t T y p e > < d 1 p 1 : P a r e n t   z : R e f = " i 1 3 1 7 8 " / > < d 1 p 1 : U U I D > o 1 b R E E n p a E F r < / d 1 p 1 : U U I D > < d 1 p 1 : _ p r o p e r t i e s   z : I d = " i 1 3 1 9 6 "   i : t y p e = " d 1 p 1 : M D M P r o p e r t i e s " > < d 1 p 1 : P a r e n t   z : R e f = " i 1 3 1 9 5 " / > < d 1 p 1 : U U I D > o X i J M A C A I 6 V w < / d 1 p 1 : U U I D > < d 1 p 1 : _ c o n t e x t C o l l e c t i o n s > < d 2 : K e y V a l u e O f a n y T y p e C o m p o n e n t C o l l e c t i o n O f a n y T y p e g W H h t R N j > < d 2 : K e y   z : R e f = " i 3 2 " / > < d 2 : V a l u e   z : I d = " i 1 3 1 9 7 " > < d 1 p 1 : U U I D > n r f e N e X z K O Q l < / d 1 p 1 : U U I D > < d 1 p 1 : _ e l e m e n t s > < d 2 : a n y T y p e   z : I d = " i 1 3 1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9 5 " / > < d 1 p 1 : U U I D > u Q h U p A u w C Y K w < / d 1 p 1 : U U I D > < d 1 p 1 : C o n t a i n e r   z : R e f = " i 1 3 1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8 3 " / > < d 1 p 1 : _ l a b e l s > < d 2 : K e y V a l u e O f s t r i n g a n y T y p e > < d 2 : K e y > L a b e l < / d 2 : K e y > < d 2 : V a l u e   z : I d = " i 1 3 1 9 9 "   i : t y p e = " d 1 p 1 : L a b e l " > < d 1 p 1 : P a r e n t   z : R e f = " i 1 3 1 9 5 " / > < d 1 p 1 : U U I D > N y j p g w H u v K R 4 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 3 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0 0 "   i : t y p e = " d 1 p 1 : E l e m e n t " > < d 1 p 1 : N a m e > _ S T & a m p ; 3 2 ; M o i n s & a m p ; 3 2 ; d e & a m p ; 3 2 ; 5 _ 4 < / d 1 p 1 : N a m e > < d 1 p 1 : O b j e c t T y p e > E l e m e n t < / d 1 p 1 : O b j e c t T y p e > < d 1 p 1 : P a r e n t   z : R e f = " i 1 3 1 7 8 " / > < d 1 p 1 : U U I D > U r Z T Z e t U d x 3 z < / d 1 p 1 : U U I D > < d 1 p 1 : _ p r o p e r t i e s   z : I d = " i 1 3 2 0 1 "   i : t y p e = " d 1 p 1 : M D M P r o p e r t i e s " > < d 1 p 1 : P a r e n t   z : R e f = " i 1 3 2 0 0 " / > < d 1 p 1 : U U I D > Z d 9 k n n p b b d 0 r < / d 1 p 1 : U U I D > < d 1 p 1 : _ c o n t e x t C o l l e c t i o n s > < d 2 : K e y V a l u e O f a n y T y p e C o m p o n e n t C o l l e c t i o n O f a n y T y p e g W H h t R N j > < d 2 : K e y   z : R e f = " i 3 2 " / > < d 2 : V a l u e   z : I d = " i 1 3 2 0 2 " > < d 1 p 1 : U U I D > G l I 4 D g S h h 9 L t < / d 1 p 1 : U U I D > < d 1 p 1 : _ e l e m e n t s > < d 2 : a n y T y p e   z : I d = " i 1 3 2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0 0 " / > < d 1 p 1 : U U I D > B F B L z K j v p U n u < / d 1 p 1 : U U I D > < d 1 p 1 : C o n t a i n e r   z : R e f = " i 1 3 2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8 3 " / > < d 1 p 1 : _ l a b e l s > < d 2 : K e y V a l u e O f s t r i n g a n y T y p e > < d 2 : K e y > L a b e l < / d 2 : K e y > < d 2 : V a l u e   z : I d = " i 1 3 2 0 4 "   i : t y p e = " d 1 p 1 : L a b e l " > < d 1 p 1 : P a r e n t   z : R e f = " i 1 3 2 0 0 " / > < d 1 p 1 : U U I D > E E a q g 5 I F X s D B 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 4 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0 5 "   i : t y p e = " d 1 p 1 : E l e m e n t " > < d 1 p 1 : N a m e > S T & a m p ; 3 2 ; 5 & a m p ; 3 2 ; & a m p ; 2 2 4 ; & a m p ; 3 2 ; 6 < / d 1 p 1 : N a m e > < d 1 p 1 : O b j e c t T y p e > E l e m e n t < / d 1 p 1 : O b j e c t T y p e > < d 1 p 1 : P a r e n t   z : R e f = " i 1 3 1 6 9 " / > < d 1 p 1 : U U I D > d J v 3 E p F m O u i 4 < / d 1 p 1 : U U I D > < d 1 p 1 : _ p r o p e r t i e s   z : I d = " i 1 3 2 0 6 "   i : t y p e = " d 1 p 1 : M D M P r o p e r t i e s " > < d 1 p 1 : P a r e n t   z : R e f = " i 1 3 2 0 5 " / > < d 1 p 1 : U U I D > H s V I z I c T m M T l < / d 1 p 1 : U U I D > < d 1 p 1 : _ c o n t e x t C o l l e c t i o n s > < d 2 : K e y V a l u e O f a n y T y p e C o m p o n e n t C o l l e c t i o n O f a n y T y p e g W H h t R N j > < d 2 : K e y   z : R e f = " i 3 2 " / > < d 2 : V a l u e   z : I d = " i 1 3 2 0 7 " > < d 1 p 1 : U U I D > B 0 t K s u 6 a 3 H F B < / d 1 p 1 : U U I D > < d 1 p 1 : _ e l e m e n t s > < d 2 : a n y T y p e   z : I d = " i 1 3 2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0 5 " / > < d 1 p 1 : U U I D > D n l s x O B e H C H L < / d 1 p 1 : U U I D > < d 1 p 1 : C o n t a i n e r   z : R e f = " i 1 3 2 0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0 9 "   i : t y p e = " d 1 p 1 : L a b e l " > < d 1 p 1 : P a r e n t   z : R e f = " i 1 3 2 0 5 " / > < d 1 p 1 : U U I D > n Y c 2 3 j e T h H X k 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 5   �   6 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2 1 0 "   i : t y p e = " d 1 p 1 : E l e m e n t s " > < d 1 p 1 : P a r e n t   z : R e f = " i 1 3 2 0 5 " / > < d 1 p 1 : U U I D > e e n Q 3 E C y 8 Y U 4 < / d 1 p 1 : U U I D > < d 1 p 1 : _ c o n t e x t C o l l e c t i o n s > < d 2 : K e y V a l u e O f a n y T y p e C o m p o n e n t C o l l e c t i o n O f a n y T y p e g W H h t R N j > < d 2 : K e y   z : R e f = " i 3 2 " / > < d 2 : V a l u e   z : I d = " i 1 3 2 1 1 " > < d 1 p 1 : U U I D > l 3 8 0 5 B S k F 2 1 D < / d 1 p 1 : U U I D > < d 1 p 1 : _ e l e m e n t s > < d 2 : a n y T y p e   z : I d = " i 1 3 2 1 2 "   i : t y p e = " d 1 p 1 : E l e m e n t " > < d 1 p 1 : N a m e > _ S T & a m p ; 3 2 ; 5 & a m p ; 3 2 ; & a m p ; 2 2 4 ; & a m p ; 3 2 ; 6 _ 5 < / d 1 p 1 : N a m e > < d 1 p 1 : O b j e c t T y p e > E l e m e n t < / d 1 p 1 : O b j e c t T y p e > < d 1 p 1 : P a r e n t   z : R e f = " i 1 3 2 0 5 " / > < d 1 p 1 : U U I D > s T m y L 6 r B n U E M < / d 1 p 1 : U U I D > < d 1 p 1 : _ p r o p e r t i e s   z : I d = " i 1 3 2 1 3 "   i : t y p e = " d 1 p 1 : M D M P r o p e r t i e s " > < d 1 p 1 : P a r e n t   z : R e f = " i 1 3 2 1 2 " / > < d 1 p 1 : U U I D > Z 5 Z Q X 2 V U 1 y C E < / d 1 p 1 : U U I D > < d 1 p 1 : _ c o n t e x t C o l l e c t i o n s > < d 2 : K e y V a l u e O f a n y T y p e C o m p o n e n t C o l l e c t i o n O f a n y T y p e g W H h t R N j > < d 2 : K e y   z : R e f = " i 3 2 " / > < d 2 : V a l u e   z : I d = " i 1 3 2 1 4 " > < d 1 p 1 : U U I D > X z M H Y 2 a B 3 D v 7 < / d 1 p 1 : U U I D > < d 1 p 1 : _ e l e m e n t s > < d 2 : a n y T y p e   z : I d = " i 1 3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1 2 " / > < d 1 p 1 : U U I D > b U n o 8 C 8 8 0 T X 3 < / d 1 p 1 : U U I D > < d 1 p 1 : C o n t a i n e r   z : R e f = " i 1 3 2 1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1 0 " / > < d 1 p 1 : _ l a b e l s > < d 2 : K e y V a l u e O f s t r i n g a n y T y p e > < d 2 : K e y > L a b e l < / d 2 : K e y > < d 2 : V a l u e   z : I d = " i 1 3 2 1 6 "   i : t y p e = " d 1 p 1 : L a b e l " > < d 1 p 1 : P a r e n t   z : R e f = " i 1 3 2 1 2 " / > < d 1 p 1 : U U I D > g O S K W F j Z 0 x R L 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 5 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1 7 "   i : t y p e = " d 1 p 1 : E l e m e n t " > < d 1 p 1 : N a m e > _ S T & a m p ; 3 2 ; 5 & a m p ; 3 2 ; & a m p ; 2 2 4 ; & a m p ; 3 2 ; 6 _ 6 < / d 1 p 1 : N a m e > < d 1 p 1 : O b j e c t T y p e > E l e m e n t < / d 1 p 1 : O b j e c t T y p e > < d 1 p 1 : P a r e n t   z : R e f = " i 1 3 2 0 5 " / > < d 1 p 1 : U U I D > G p 0 4 L h l z L O s h < / d 1 p 1 : U U I D > < d 1 p 1 : _ p r o p e r t i e s   z : I d = " i 1 3 2 1 8 "   i : t y p e = " d 1 p 1 : M D M P r o p e r t i e s " > < d 1 p 1 : P a r e n t   z : R e f = " i 1 3 2 1 7 " / > < d 1 p 1 : U U I D > B A l l B 5 t q 5 x q f < / d 1 p 1 : U U I D > < d 1 p 1 : _ c o n t e x t C o l l e c t i o n s > < d 2 : K e y V a l u e O f a n y T y p e C o m p o n e n t C o l l e c t i o n O f a n y T y p e g W H h t R N j > < d 2 : K e y   z : R e f = " i 3 2 " / > < d 2 : V a l u e   z : I d = " i 1 3 2 1 9 " > < d 1 p 1 : U U I D > I v 9 H 9 i E k c R 5 2 < / d 1 p 1 : U U I D > < d 1 p 1 : _ e l e m e n t s > < d 2 : a n y T y p e   z : I d = " i 1 3 2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1 7 " / > < d 1 p 1 : U U I D > V 4 8 Q q b b I 6 0 y z < / d 1 p 1 : U U I D > < d 1 p 1 : C o n t a i n e r   z : R e f = " i 1 3 2 1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1 0 " / > < d 1 p 1 : _ l a b e l s > < d 2 : K e y V a l u e O f s t r i n g a n y T y p e > < d 2 : K e y > L a b e l < / d 2 : K e y > < d 2 : V a l u e   z : I d = " i 1 3 2 2 1 "   i : t y p e = " d 1 p 1 : L a b e l " > < d 1 p 1 : P a r e n t   z : R e f = " i 1 3 2 1 7 " / > < d 1 p 1 : U U I D > B f 0 X c 5 w S n G v g 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 6 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2 2 "   i : t y p e = " d 1 p 1 : E l e m e n t " > < d 1 p 1 : N a m e > S T & a m p ; 3 2 ; 7 & a m p ; 3 2 ; & a m p ; 2 2 4 ; & a m p ; 3 2 ; 1 0 < / d 1 p 1 : N a m e > < d 1 p 1 : O b j e c t T y p e > E l e m e n t < / d 1 p 1 : O b j e c t T y p e > < d 1 p 1 : P a r e n t   z : R e f = " i 1 3 1 6 9 " / > < d 1 p 1 : U U I D > Y o I g k U y P 0 V M s < / d 1 p 1 : U U I D > < d 1 p 1 : _ p r o p e r t i e s   z : I d = " i 1 3 2 2 3 "   i : t y p e = " d 1 p 1 : M D M P r o p e r t i e s " > < d 1 p 1 : P a r e n t   z : R e f = " i 1 3 2 2 2 " / > < d 1 p 1 : U U I D > G W H v v C u u c B j H < / d 1 p 1 : U U I D > < d 1 p 1 : _ c o n t e x t C o l l e c t i o n s > < d 2 : K e y V a l u e O f a n y T y p e C o m p o n e n t C o l l e c t i o n O f a n y T y p e g W H h t R N j > < d 2 : K e y   z : R e f = " i 3 2 " / > < d 2 : V a l u e   z : I d = " i 1 3 2 2 4 " > < d 1 p 1 : U U I D > R T 3 S x 2 u v 9 6 p d < / d 1 p 1 : U U I D > < d 1 p 1 : _ e l e m e n t s > < d 2 : a n y T y p e   z : I d = " i 1 3 2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2 2 " / > < d 1 p 1 : U U I D > J 7 S Z r H X q I 7 W 9 < / d 1 p 1 : U U I D > < d 1 p 1 : C o n t a i n e r   z : R e f = " i 1 3 2 2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 J k d m m N q 4 9 x 9 m ? S h e e t 1 ! R 3 2 4 2 C 1 1 / 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2 6 "   i : t y p e = " d 1 p 1 : L a b e l " > < d 1 p 1 : P a r e n t   z : R e f = " i 1 3 2 2 2 " / > < d 1 p 1 : U U I D > V i 9 H d q C E t R U B 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 7   �   1 0 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2 2 7 "   i : t y p e = " d 1 p 1 : E l e m e n t s " > < d 1 p 1 : P a r e n t   z : R e f = " i 1 3 2 2 2 " / > < d 1 p 1 : U U I D > x d 9 f V h j V 7 K p W < / d 1 p 1 : U U I D > < d 1 p 1 : _ c o n t e x t C o l l e c t i o n s > < d 2 : K e y V a l u e O f a n y T y p e C o m p o n e n t C o l l e c t i o n O f a n y T y p e g W H h t R N j > < d 2 : K e y   z : R e f = " i 3 2 " / > < d 2 : V a l u e   z : I d = " i 1 3 2 2 8 " > < d 1 p 1 : U U I D > V y k 4 b 4 3 Y 9 1 x J < / d 1 p 1 : U U I D > < d 1 p 1 : _ e l e m e n t s > < d 2 : a n y T y p e   z : I d = " i 1 3 2 2 9 "   i : t y p e = " d 1 p 1 : E l e m e n t " > < d 1 p 1 : N a m e > _ S T & a m p ; 3 2 ; 7 & a m p ; 3 2 ; & a m p ; 2 2 4 ; & a m p ; 3 2 ; 1 0 _ 7 < / d 1 p 1 : N a m e > < d 1 p 1 : O b j e c t T y p e > E l e m e n t < / d 1 p 1 : O b j e c t T y p e > < d 1 p 1 : P a r e n t   z : R e f = " i 1 3 2 2 2 " / > < d 1 p 1 : U U I D > o u R 2 h k C L s o k y < / d 1 p 1 : U U I D > < d 1 p 1 : _ p r o p e r t i e s   z : I d = " i 1 3 2 3 0 "   i : t y p e = " d 1 p 1 : M D M P r o p e r t i e s " > < d 1 p 1 : P a r e n t   z : R e f = " i 1 3 2 2 9 " / > < d 1 p 1 : U U I D > s i t F 3 Z N 2 2 S k s < / d 1 p 1 : U U I D > < d 1 p 1 : _ c o n t e x t C o l l e c t i o n s > < d 2 : K e y V a l u e O f a n y T y p e C o m p o n e n t C o l l e c t i o n O f a n y T y p e g W H h t R N j > < d 2 : K e y   z : R e f = " i 3 2 " / > < d 2 : V a l u e   z : I d = " i 1 3 2 3 1 " > < d 1 p 1 : U U I D > N 6 I b K Q m n t H g I < / d 1 p 1 : U U I D > < d 1 p 1 : _ e l e m e n t s > < d 2 : a n y T y p e   z : I d = " i 1 3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2 9 " / > < d 1 p 1 : U U I D > n Z b w o H v f r O O f < / d 1 p 1 : U U I D > < d 1 p 1 : C o n t a i n e r   z : R e f = " i 1 3 2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2 7 " / > < d 1 p 1 : _ l a b e l s > < d 2 : K e y V a l u e O f s t r i n g a n y T y p e > < d 2 : K e y > L a b e l < / d 2 : K e y > < d 2 : V a l u e   z : I d = " i 1 3 2 3 3 "   i : t y p e = " d 1 p 1 : L a b e l " > < d 1 p 1 : P a r e n t   z : R e f = " i 1 3 2 2 9 " / > < d 1 p 1 : U U I D > r g I j 5 L R w O x J F 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 7 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3 4 "   i : t y p e = " d 1 p 1 : E l e m e n t " > < d 1 p 1 : N a m e > S S T & a m p ; 3 2 ; 8 & a m p ; 3 2 ; & a m p ; 2 2 4 ; & a m p ; 3 2 ; 1 0 < / d 1 p 1 : N a m e > < d 1 p 1 : O b j e c t T y p e > E l e m e n t < / d 1 p 1 : O b j e c t T y p e > < d 1 p 1 : P a r e n t   z : R e f = " i 1 3 1 6 9 " / > < d 1 p 1 : U U I D > c Y Z w 5 w E h 5 b T 8 < / d 1 p 1 : U U I D > < d 1 p 1 : _ p r o p e r t i e s   z : I d = " i 1 3 2 3 5 "   i : t y p e = " d 1 p 1 : M D M P r o p e r t i e s " > < d 1 p 1 : P a r e n t   z : R e f = " i 1 3 2 3 4 " / > < d 1 p 1 : U U I D > a y U J 2 e c 7 E 4 y e < / d 1 p 1 : U U I D > < d 1 p 1 : _ c o n t e x t C o l l e c t i o n s > < d 2 : K e y V a l u e O f a n y T y p e C o m p o n e n t C o l l e c t i o n O f a n y T y p e g W H h t R N j > < d 2 : K e y   z : R e f = " i 3 2 " / > < d 2 : V a l u e   z : I d = " i 1 3 2 3 6 " > < d 1 p 1 : U U I D > c U A 0 a S P Z 7 1 G T < / d 1 p 1 : U U I D > < d 1 p 1 : _ e l e m e n t s > < d 2 : a n y T y p e   z : I d = " i 1 3 2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3 4 " / > < d 1 p 1 : U U I D > q Z s E X 9 Z f t b P u < / d 1 p 1 : U U I D > < d 1 p 1 : C o n t a i n e r   z : R e f = " i 1 3 2 3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 J k d m m N q 4 9 x 9 m ? S h e e t 1 ! R 3 2 4 2 C 1 3 / 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3 8 "   i : t y p e = " d 1 p 1 : L a b e l " > < d 1 p 1 : P a r e n t   z : R e f = " i 1 3 2 3 4 " / > < d 1 p 1 : U U I D > s 1 s 7 C 8 N U G d t x 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 S S T   8   �   1 0 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2 3 9 "   i : t y p e = " d 1 p 1 : E l e m e n t s " > < d 1 p 1 : P a r e n t   z : R e f = " i 1 3 2 3 4 " / > < d 1 p 1 : U U I D > y b N v h F B B t o 3 w < / d 1 p 1 : U U I D > < d 1 p 1 : _ c o n t e x t C o l l e c t i o n s > < d 2 : K e y V a l u e O f a n y T y p e C o m p o n e n t C o l l e c t i o n O f a n y T y p e g W H h t R N j > < d 2 : K e y   z : R e f = " i 3 2 " / > < d 2 : V a l u e   z : I d = " i 1 3 2 4 0 " > < d 1 p 1 : U U I D > n 2 J P L 5 r 6 D O a s < / d 1 p 1 : U U I D > < d 1 p 1 : _ e l e m e n t s > < d 2 : a n y T y p e   z : I d = " i 1 3 2 4 1 "   i : t y p e = " d 1 p 1 : E l e m e n t " > < d 1 p 1 : N a m e > _ S S T & a m p ; 3 2 ; 8 & a m p ; 3 2 ; & a m p ; 2 2 4 ; & a m p ; 3 2 ; 1 0 _ 8 < / d 1 p 1 : N a m e > < d 1 p 1 : O b j e c t T y p e > E l e m e n t < / d 1 p 1 : O b j e c t T y p e > < d 1 p 1 : P a r e n t   z : R e f = " i 1 3 2 3 4 " / > < d 1 p 1 : U U I D > y X 4 y N T 0 p r A U c < / d 1 p 1 : U U I D > < d 1 p 1 : _ p r o p e r t i e s   z : I d = " i 1 3 2 4 2 "   i : t y p e = " d 1 p 1 : M D M P r o p e r t i e s " > < d 1 p 1 : P a r e n t   z : R e f = " i 1 3 2 4 1 " / > < d 1 p 1 : U U I D > S m b v d T n s T W p M < / d 1 p 1 : U U I D > < d 1 p 1 : _ c o n t e x t C o l l e c t i o n s > < d 2 : K e y V a l u e O f a n y T y p e C o m p o n e n t C o l l e c t i o n O f a n y T y p e g W H h t R N j > < d 2 : K e y   z : R e f = " i 3 2 " / > < d 2 : V a l u e   z : I d = " i 1 3 2 4 3 " > < d 1 p 1 : U U I D > E z f i v t d y S l 9 4 < / d 1 p 1 : U U I D > < d 1 p 1 : _ e l e m e n t s > < d 2 : a n y T y p e   z : I d = " i 1 3 2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4 1 " / > < d 1 p 1 : U U I D > A V g f O U B c i b q h < / d 1 p 1 : U U I D > < d 1 p 1 : C o n t a i n e r   z : R e f = " i 1 3 2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3 9 " / > < d 1 p 1 : _ l a b e l s > < d 2 : K e y V a l u e O f s t r i n g a n y T y p e > < d 2 : K e y > L a b e l < / d 2 : K e y > < d 2 : V a l u e   z : I d = " i 1 3 2 4 5 "   i : t y p e = " d 1 p 1 : L a b e l " > < d 1 p 1 : P a r e n t   z : R e f = " i 1 3 2 4 1 " / > < d 1 p 1 : U U I D > E l S a l k C v h r c x 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 8 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4 6 "   i : t y p e = " d 1 p 1 : E l e m e n t " > < d 1 p 1 : N a m e > S S T & a m p ; 3 2 ; 9 & a m p ; 3 2 ; & a m p ; 2 2 4 ; & a m p ; 3 2 ; 1 0 < / d 1 p 1 : N a m e > < d 1 p 1 : O b j e c t T y p e > E l e m e n t < / d 1 p 1 : O b j e c t T y p e > < d 1 p 1 : P a r e n t   z : R e f = " i 1 3 1 6 9 " / > < d 1 p 1 : U U I D > l g I r W Y r u 6 F V w < / d 1 p 1 : U U I D > < d 1 p 1 : _ p r o p e r t i e s   z : I d = " i 1 3 2 4 7 "   i : t y p e = " d 1 p 1 : M D M P r o p e r t i e s " > < d 1 p 1 : P a r e n t   z : R e f = " i 1 3 2 4 6 " / > < d 1 p 1 : U U I D > R O O 1 6 4 4 M w A 3 N < / d 1 p 1 : U U I D > < d 1 p 1 : _ c o n t e x t C o l l e c t i o n s > < d 2 : K e y V a l u e O f a n y T y p e C o m p o n e n t C o l l e c t i o n O f a n y T y p e g W H h t R N j > < d 2 : K e y   z : R e f = " i 3 2 " / > < d 2 : V a l u e   z : I d = " i 1 3 2 4 8 " > < d 1 p 1 : U U I D > v s Z u a s n H p v N b < / d 1 p 1 : U U I D > < d 1 p 1 : _ e l e m e n t s > < d 2 : a n y T y p e   z : I d = " i 1 3 2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4 6 " / > < d 1 p 1 : U U I D > L l 1 W i z H D t u o G < / d 1 p 1 : U U I D > < d 1 p 1 : C o n t a i n e r   z : R e f = " i 1 3 2 4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 J k d m m N q 4 9 x 9 m ? S h e e t 1 ! R 3 2 4 2 C 1 5 / 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5 0 "   i : t y p e = " d 1 p 1 : L a b e l " > < d 1 p 1 : P a r e n t   z : R e f = " i 1 3 2 4 6 " / > < d 1 p 1 : U U I D > e x b 3 4 Q 8 5 A u a u 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 S S T   9   �   1 0 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2 5 1 "   i : t y p e = " d 1 p 1 : E l e m e n t s " > < d 1 p 1 : P a r e n t   z : R e f = " i 1 3 2 4 6 " / > < d 1 p 1 : U U I D > p I e 8 U M p n J 8 0 P < / d 1 p 1 : U U I D > < d 1 p 1 : _ c o n t e x t C o l l e c t i o n s > < d 2 : K e y V a l u e O f a n y T y p e C o m p o n e n t C o l l e c t i o n O f a n y T y p e g W H h t R N j > < d 2 : K e y   z : R e f = " i 3 2 " / > < d 2 : V a l u e   z : I d = " i 1 3 2 5 2 " > < d 1 p 1 : U U I D > y w r P D o e k 3 O 9 M < / d 1 p 1 : U U I D > < d 1 p 1 : _ e l e m e n t s > < d 2 : a n y T y p e   z : I d = " i 1 3 2 5 3 "   i : t y p e = " d 1 p 1 : E l e m e n t " > < d 1 p 1 : N a m e > _ S S T & a m p ; 3 2 ; 9 & a m p ; 3 2 ; & a m p ; 2 2 4 ; & a m p ; 3 2 ; 1 0 _ 9 < / d 1 p 1 : N a m e > < d 1 p 1 : O b j e c t T y p e > E l e m e n t < / d 1 p 1 : O b j e c t T y p e > < d 1 p 1 : P a r e n t   z : R e f = " i 1 3 2 4 6 " / > < d 1 p 1 : U U I D > s O f T H T F k B y p W < / d 1 p 1 : U U I D > < d 1 p 1 : _ p r o p e r t i e s   z : I d = " i 1 3 2 5 4 "   i : t y p e = " d 1 p 1 : M D M P r o p e r t i e s " > < d 1 p 1 : P a r e n t   z : R e f = " i 1 3 2 5 3 " / > < d 1 p 1 : U U I D > z h s C t z H i d 1 S u < / d 1 p 1 : U U I D > < d 1 p 1 : _ c o n t e x t C o l l e c t i o n s > < d 2 : K e y V a l u e O f a n y T y p e C o m p o n e n t C o l l e c t i o n O f a n y T y p e g W H h t R N j > < d 2 : K e y   z : R e f = " i 3 2 " / > < d 2 : V a l u e   z : I d = " i 1 3 2 5 5 " > < d 1 p 1 : U U I D > M E T Z P p v Z C V n E < / d 1 p 1 : U U I D > < d 1 p 1 : _ e l e m e n t s > < d 2 : a n y T y p e   z : I d = " i 1 3 2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5 3 " / > < d 1 p 1 : U U I D > v F g B O l i q M j B u < / d 1 p 1 : U U I D > < d 1 p 1 : C o n t a i n e r   z : R e f = " i 1 3 2 5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5 1 " / > < d 1 p 1 : _ l a b e l s > < d 2 : K e y V a l u e O f s t r i n g a n y T y p e > < d 2 : K e y > L a b e l < / d 2 : K e y > < d 2 : V a l u e   z : I d = " i 1 3 2 5 7 "   i : t y p e = " d 1 p 1 : L a b e l " > < d 1 p 1 : P a r e n t   z : R e f = " i 1 3 2 5 3 " / > < d 1 p 1 : U U I D > Q z 5 a p D F K G U L f 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 9 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5 8 "   i : t y p e = " d 1 p 1 : E l e m e n t " > < d 1 p 1 : N a m e > _ S S T & a m p ; 3 2 ; 9 & a m p ; 3 2 ; & a m p ; 2 2 4 ; & a m p ; 3 2 ; 1 0 _ 1 0 < / d 1 p 1 : N a m e > < d 1 p 1 : O b j e c t T y p e > E l e m e n t < / d 1 p 1 : O b j e c t T y p e > < d 1 p 1 : P a r e n t   z : R e f = " i 1 3 2 4 6 " / > < d 1 p 1 : U U I D > v f R x h 7 1 d h M K l < / d 1 p 1 : U U I D > < d 1 p 1 : _ p r o p e r t i e s   z : I d = " i 1 3 2 5 9 "   i : t y p e = " d 1 p 1 : M D M P r o p e r t i e s " > < d 1 p 1 : P a r e n t   z : R e f = " i 1 3 2 5 8 " / > < d 1 p 1 : U U I D > j G G b G X 0 R W n e b < / d 1 p 1 : U U I D > < d 1 p 1 : _ c o n t e x t C o l l e c t i o n s > < d 2 : K e y V a l u e O f a n y T y p e C o m p o n e n t C o l l e c t i o n O f a n y T y p e g W H h t R N j > < d 2 : K e y   z : R e f = " i 3 2 " / > < d 2 : V a l u e   z : I d = " i 1 3 2 6 0 " > < d 1 p 1 : U U I D > h 9 L 5 q e j K M K D n < / d 1 p 1 : U U I D > < d 1 p 1 : _ e l e m e n t s > < d 2 : a n y T y p e   z : I d = " i 1 3 2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5 8 " / > < d 1 p 1 : U U I D > u X J u G b u Y 0 w K L < / d 1 p 1 : U U I D > < d 1 p 1 : C o n t a i n e r   z : R e f = " i 1 3 2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5 1 " / > < d 1 p 1 : _ l a b e l s > < d 2 : K e y V a l u e O f s t r i n g a n y T y p e > < d 2 : K e y > L a b e l < / d 2 : K e y > < d 2 : V a l u e   z : I d = " i 1 3 2 6 2 "   i : t y p e = " d 1 p 1 : L a b e l " > < d 1 p 1 : P a r e n t   z : R e f = " i 1 3 2 5 8 " / > < d 1 p 1 : U U I D > U 7 1 F f J h s 4 4 R i 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 1 0 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3 1 6 9 " / > < d 1 p 1 : U U I D > A f m g U Y N M j K d X < / d 1 p 1 : U U I D > < d 1 p 1 : _ p r o p e r t i e s   z : I d = " i 1 3 2 6 4 "   i : t y p e = " d 1 p 1 : M D M P r o p e r t i e s " > < d 1 p 1 : P a r e n t   z : R e f = " i 1 3 2 6 3 " / > < d 1 p 1 : U U I D > z Z o F h c 5 j z k J d < / d 1 p 1 : U U I D > < d 1 p 1 : _ c o n t e x t C o l l e c t i o n s > < d 2 : K e y V a l u e O f a n y T y p e C o m p o n e n t C o l l e c t i o n O f a n y T y p e g W H h t R N j > < d 2 : K e y   z : R e f = " i 3 2 " / > < d 2 : V a l u e   z : I d = " i 1 3 2 6 5 " > < d 1 p 1 : U U I D > y P r 6 j a a L g o f R < / d 1 p 1 : U U I D > < d 1 p 1 : _ e l e m e n t s > < d 2 : a n y T y p e   z : I d = " i 1 3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6 3 " / > < d 1 p 1 : U U I D > s Q M S I G v Q g H 8 F < / d 1 p 1 : U U I D > < d 1 p 1 : C o n t a i n e r   z : R e f = " i 1 3 2 6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 I 1 9 s 3 a 5 w i G 4 S ? S h e e t 2 ! R 1 9 6 C 1 : R 2 0 1 C 1 / 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6 7 "   i : t y p e = " d 1 p 1 : L a b e l " > < d 1 p 1 : P a r e n t   z : R e f = " i 1 3 2 6 3 " / > < d 1 p 1 : U U I D > U T 1 G C V T k R H V S 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3 1 6 9 " / > < d 1 p 1 : U U I D > y g g f m D H z K X I x < / d 1 p 1 : U U I D > < d 1 p 1 : _ p r o p e r t i e s   z : I d = " i 1 3 2 6 9 "   i : t y p e = " d 1 p 1 : M D M P r o p e r t i e s " > < d 1 p 1 : P a r e n t   z : R e f = " i 1 3 2 6 8 " / > < d 1 p 1 : U U I D > E 3 j X W n L m R P Q 7 < / d 1 p 1 : U U I D > < d 1 p 1 : _ c o n t e x t C o l l e c t i o n s > < d 2 : K e y V a l u e O f a n y T y p e C o m p o n e n t C o l l e c t i o n O f a n y T y p e g W H h t R N j > < d 2 : K e y   z : R e f = " i 3 2 " / > < d 2 : V a l u e   z : I d = " i 1 3 2 7 0 " > < d 1 p 1 : U U I D > g a 9 R b R f C X 7 7 x < / d 1 p 1 : U U I D > < d 1 p 1 : _ e l e m e n t s > < d 2 : a n y T y p e   z : I d = " i 1 3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6 8 " / > < d 1 p 1 : U U I D > d T z O P v J 0 9 p m 6 < / d 1 p 1 : U U I D > < d 1 p 1 : C o n t a i n e r   z : R e f = " i 1 3 2 6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 I 1 9 s 3 a 5 w i G 4 S ? S h e e t 2 ! R 2 0 2 C 1 : R 2 2 1 C 1 / 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7 2 "   i : t y p e = " d 1 p 1 : L a b e l " > < d 1 p 1 : P a r e n t   z : R e f = " i 1 3 2 6 8 " / > < d 1 p 1 : U U I D > u 4 k c g q H e I a o w 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7 3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3 1 6 9 " / > < d 1 p 1 : U U I D > R k f o Z X x o p m 0 G < / d 1 p 1 : U U I D > < d 1 p 1 : _ p r o p e r t i e s   z : I d = " i 1 3 2 7 4 "   i : t y p e = " d 1 p 1 : M D M P r o p e r t i e s " > < d 1 p 1 : P a r e n t   z : R e f = " i 1 3 2 7 3 " / > < d 1 p 1 : U U I D > k S 4 Y Q e A i w d 1 c < / d 1 p 1 : U U I D > < d 1 p 1 : _ c o n t e x t C o l l e c t i o n s > < d 2 : K e y V a l u e O f a n y T y p e C o m p o n e n t C o l l e c t i o n O f a n y T y p e g W H h t R N j > < d 2 : K e y   z : R e f = " i 3 2 " / > < d 2 : V a l u e   z : I d = " i 1 3 2 7 5 " > < d 1 p 1 : U U I D > B Q i O o 2 T o 3 M E D < / d 1 p 1 : U U I D > < d 1 p 1 : _ e l e m e n t s > < d 2 : a n y T y p e   z : I d = " i 1 3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7 3 " / > < d 1 p 1 : U U I D > y Y 6 m p 1 i F a 7 y y < / d 1 p 1 : U U I D > < d 1 p 1 : C o n t a i n e r   z : R e f = " i 1 3 2 7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 I 1 9 s 3 a 5 w i G 4 S ? S h e e t 2 ! R 2 2 2 C 1 : R 2 2 6 C 1 / 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7 7 "   i : t y p e = " d 1 p 1 : L a b e l " > < d 1 p 1 : P a r e n t   z : R e f = " i 1 3 2 7 3 " / > < d 1 p 1 : U U I D > o 1 n A L T H 7 e t h Z 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7 8 "   i : t y p e = " d 1 p 1 : E l e m e n t " > < d 1 p 1 : N a m e > R & a m p ; 2 3 3 ; g i o n < / d 1 p 1 : N a m e > < d 1 p 1 : O b j e c t T y p e > E l e m e n t < / d 1 p 1 : O b j e c t T y p e > < d 1 p 1 : P a r e n t   z : R e f = " i 1 3 1 6 9 " / > < d 1 p 1 : U U I D > a k s T C Z F U A L 8 4 < / d 1 p 1 : U U I D > < d 1 p 1 : _ p r o p e r t i e s   z : I d = " i 1 3 2 7 9 "   i : t y p e = " d 1 p 1 : M D M P r o p e r t i e s " > < d 1 p 1 : P a r e n t   z : R e f = " i 1 3 2 7 8 " / > < d 1 p 1 : U U I D > b 5 q g c R j p J 0 w o < / d 1 p 1 : U U I D > < d 1 p 1 : _ c o n t e x t C o l l e c t i o n s > < d 2 : K e y V a l u e O f a n y T y p e C o m p o n e n t C o l l e c t i o n O f a n y T y p e g W H h t R N j > < d 2 : K e y   z : R e f = " i 3 2 " / > < d 2 : V a l u e   z : I d = " i 1 3 2 8 0 " > < d 1 p 1 : U U I D > a J Z Q I 4 c 9 K P e a < / d 1 p 1 : U U I D > < d 1 p 1 : _ e l e m e n t s > < d 2 : a n y T y p e   z : I d = " i 1 3 2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7 8 " / > < d 1 p 1 : U U I D > P A Z e y o c g i H Y 9 < / d 1 p 1 : U U I D > < d 1 p 1 : C o n t a i n e r   z : R e f = " i 1 3 2 7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 I 1 9 s 3 a 5 w i G 4 S ? S h e e t 2 ! R 2 2 7 C 1 : R 2 3 9 C 1 / 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8 2 "   i : t y p e = " d 1 p 1 : L a b e l " > < d 1 p 1 : P a r e n t   z : R e f = " i 1 3 2 7 8 " / > < d 1 p 1 : U U I D > H 9 l f G v C x a B 1 w 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8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3 1 6 9 " / > < d 1 p 1 : U U I D > E g m L M D 5 T N 7 9 7 < / d 1 p 1 : U U I D > < d 1 p 1 : _ p r o p e r t i e s   z : I d = " i 1 3 2 8 4 "   i : t y p e = " d 1 p 1 : M D M P r o p e r t i e s " > < d 1 p 1 : P a r e n t   z : R e f = " i 1 3 2 8 3 " / > < d 1 p 1 : U U I D > z 7 6 r f G i 0 S L T H < / d 1 p 1 : U U I D > < d 1 p 1 : _ c o n t e x t C o l l e c t i o n s > < d 2 : K e y V a l u e O f a n y T y p e C o m p o n e n t C o l l e c t i o n O f a n y T y p e g W H h t R N j > < d 2 : K e y   z : R e f = " i 3 2 " / > < d 2 : V a l u e   z : I d = " i 1 3 2 8 5 " > < d 1 p 1 : U U I D > K a 5 6 1 l M 4 m B M S < / d 1 p 1 : U U I D > < d 1 p 1 : _ e l e m e n t s > < d 2 : a n y T y p e   z : I d = " i 1 3 2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8 3 " / > < d 1 p 1 : U U I D > C f 9 R C 3 Z a 5 0 g a < / d 1 p 1 : U U I D > < d 1 p 1 : C o n t a i n e r   z : R e f = " i 1 3 2 8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 I 1 9 s 3 a 5 w i G 4 S ? S h e e t 2 ! R 2 4 0 C 1 : R 2 4 1 C 1 / 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8 7 "   i : t y p e = " d 1 p 1 : L a b e l " > < d 1 p 1 : P a r e n t   z : R e f = " i 1 3 2 8 3 " / > < d 1 p 1 : U U I D > P R y H T K N V B c J B 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8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3 1 6 9 " / > < d 1 p 1 : U U I D > Q a 3 p 2 V V H 7 q 4 1 < / d 1 p 1 : U U I D > < d 1 p 1 : _ p r o p e r t i e s   z : I d = " i 1 3 2 8 9 "   i : t y p e = " d 1 p 1 : M D M P r o p e r t i e s " > < d 1 p 1 : P a r e n t   z : R e f = " i 1 3 2 8 8 " / > < d 1 p 1 : U U I D > V 9 L r a i p q x 1 h m < / d 1 p 1 : U U I D > < d 1 p 1 : _ c o n t e x t C o l l e c t i o n s > < d 2 : K e y V a l u e O f a n y T y p e C o m p o n e n t C o l l e c t i o n O f a n y T y p e g W H h t R N j > < d 2 : K e y   z : R e f = " i 3 2 " / > < d 2 : V a l u e   z : I d = " i 1 3 2 9 0 " > < d 1 p 1 : U U I D > b 6 V E e i 7 s n D t r < / d 1 p 1 : U U I D > < d 1 p 1 : _ e l e m e n t s > < d 2 : a n y T y p e   z : I d = " i 1 3 2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8 8 " / > < d 1 p 1 : U U I D > J I Q q T P a A N B 9 x < / d 1 p 1 : U U I D > < d 1 p 1 : C o n t a i n e r   z : R e f = " i 1 3 2 8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 I 1 9 s 3 a 5 w i G 4 S ? S h e e t 2 ! R 2 4 2 C 1 : R 2 4 3 C 1 / 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9 2 "   i : t y p e = " d 1 p 1 : L a b e l " > < d 1 p 1 : P a r e n t   z : R e f = " i 1 3 2 8 8 " / > < d 1 p 1 : U U I D > k i C R r F V X k G D w 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9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3 1 6 9 " / > < d 1 p 1 : U U I D > k f 6 X 2 6 o z A b u v < / d 1 p 1 : U U I D > < d 1 p 1 : _ p r o p e r t i e s   z : I d = " i 1 3 2 9 4 "   i : t y p e = " d 1 p 1 : M D M P r o p e r t i e s " > < d 1 p 1 : P a r e n t   z : R e f = " i 1 3 2 9 3 " / > < d 1 p 1 : U U I D > S Y 1 2 1 n g N 9 p F 2 < / d 1 p 1 : U U I D > < d 1 p 1 : _ c o n t e x t C o l l e c t i o n s > < d 2 : K e y V a l u e O f a n y T y p e C o m p o n e n t C o l l e c t i o n O f a n y T y p e g W H h t R N j > < d 2 : K e y   z : R e f = " i 3 2 " / > < d 2 : V a l u e   z : I d = " i 1 3 2 9 5 " > < d 1 p 1 : U U I D > d G W e C O y M 1 3 b h < / d 1 p 1 : U U I D > < d 1 p 1 : _ e l e m e n t s > < d 2 : a n y T y p e   z : I d = " i 1 3 2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9 3 " / > < d 1 p 1 : U U I D > Z d 7 Y y v 1 w E U L E < / d 1 p 1 : U U I D > < d 1 p 1 : C o n t a i n e r   z : R e f = " i 1 3 2 9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 I 1 9 s 3 a 5 w i G 4 S ? S h e e t 2 ! R 2 4 4 C 1 : R 2 4 9 C 1 / 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9 7 "   i : t y p e = " d 1 p 1 : L a b e l " > < d 1 p 1 : P a r e n t   z : R e f = " i 1 3 2 9 3 " / > < d 1 p 1 : U U I D > f l 1 q Z 3 q v Z g 5 D 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9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3 1 6 9 " / > < d 1 p 1 : U U I D > h h n U C J A 6 f 8 G S < / d 1 p 1 : U U I D > < d 1 p 1 : _ p r o p e r t i e s   z : I d = " i 1 3 2 9 9 "   i : t y p e = " d 1 p 1 : M D M P r o p e r t i e s " > < d 1 p 1 : P a r e n t   z : R e f = " i 1 3 2 9 8 " / > < d 1 p 1 : U U I D > C s D V J t H S J N p 3 < / d 1 p 1 : U U I D > < d 1 p 1 : _ c o n t e x t C o l l e c t i o n s > < d 2 : K e y V a l u e O f a n y T y p e C o m p o n e n t C o l l e c t i o n O f a n y T y p e g W H h t R N j > < d 2 : K e y   z : R e f = " i 3 2 " / > < d 2 : V a l u e   z : I d = " i 1 3 3 0 0 " > < d 1 p 1 : U U I D > m x J K K 1 W P V M k O < / d 1 p 1 : U U I D > < d 1 p 1 : _ e l e m e n t s > < d 2 : a n y T y p e   z : I d = " i 1 3 3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9 8 " / > < d 1 p 1 : U U I D > c b j d T 2 C A R y K F < / d 1 p 1 : U U I D > < d 1 p 1 : C o n t a i n e r   z : R e f = " i 1 3 2 9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 I 1 9 s 3 a 5 w i G 4 S ? S h e e t 2 ! R 2 5 0 C 1 : R 2 5 5 C 1 / 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3 0 2 "   i : t y p e = " d 1 p 1 : L a b e l " > < d 1 p 1 : P a r e n t   z : R e f = " i 1 3 2 9 8 " / > < d 1 p 1 : U U I D > f d K t 3 f C g W p 1 m 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0 3 "   i : t y p e = " d 1 p 1 : V a r i a b l e " > < d 1 p 1 : N a m e > Q 1 6 & a m p ; 3 2 ; & a m p ; 4 5 ; & a m p ; 3 2 ; V o t r e & a m p ; 3 2 ; e n t r e p r i s e & a m p ; 3 2 ; a & a m p ; 4 5 ; t & a m p ; 4 5 ; e l l e & a m p ; 3 2 ; d & a m p ; 2 3 3 ; j & a m p ; 2 2 4 ; & a m p ; 3 2 ; m i s & a m p ; 3 2 ; f i n & a m p ; 3 2 ; & a m p ; 2 2 4 ; & a m p ; 3 2 ; d e s & a m p ; 3 2 ; c o n t r a t s & a m p ; 3 2 ; e n & a m p ; 3 2 ; c o u r s & a m p ; 3 2 ; d & a m p ; 8 2 1 7 ; a l t e r n a n c e & a m p ; 3 2 ; & a m p ; 4 0 ; r u p t u r e & a m p ; 3 2 ; d e & a m p ; 3 2 ; c o n t r a t & a m p ; 4 1 ;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 I y F d x p J L 1 r F 2 < / d 1 p 1 : U U I D > < d 1 p 1 : C o n t a i n e r   z : R e f = " i 3 9 " / > < d 1 p 1 : _ l a b e l s > < d 2 : K e y V a l u e O f s t r i n g a n y T y p e > < d 2 : K e y > L a b e l < / d 2 : K e y > < d 2 : V a l u e   z : I d = " i 1 3 3 0 4 "   i : t y p e = " d 1 p 1 : L a b e l " > < d 1 p 1 : P a r e n t   z : R e f = " i 1 3 3 0 3 " / > < d 1 p 1 : U U I D > g 2 D x t d p Z e d 7 L 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 Q 1 6   -   V o t r e   e n t r e p r i s e   a - t - e l l e   d � j �   m i s   f i n   �   d e s   c o n t r a t s   e n   c o u r s   d  a l t e r n a n c e   ( r u p t u r e   d e   c o n t r a t ) 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0 5 "   i : t y p e = " d 1 p 1 : E l e m e n t s " > < d 1 p 1 : P a r e n t   z : R e f = " i 1 3 3 0 3 " / > < d 1 p 1 : U U I D > a m U M i 4 n e X J z e < / d 1 p 1 : U U I D > < d 1 p 1 : _ c o n t e x t C o l l e c t i o n s > < d 2 : K e y V a l u e O f a n y T y p e C o m p o n e n t C o l l e c t i o n O f a n y T y p e g W H h t R N j > < d 2 : K e y   z : R e f = " i 3 2 " / > < d 2 : V a l u e   z : I d = " i 1 3 3 0 6 " > < d 1 p 1 : U U I D > R 6 o 7 E m f J Q e w j < / d 1 p 1 : U U I D > < d 1 p 1 : _ e l e m e n t s > < d 2 : a n y T y p e   z : I d = " i 1 3 3 0 7 "   i : t y p e = " d 1 p 1 : E l e m e n t " > < d 1 p 1 : N a m e > B a s e < / d 1 p 1 : N a m e > < d 1 p 1 : O b j e c t T y p e > E l e m e n t < / d 1 p 1 : O b j e c t T y p e > < d 1 p 1 : P a r e n t   z : R e f = " i 1 3 3 0 3 " / > < d 1 p 1 : U U I D > i W A 5 g a W j B U k q < / d 1 p 1 : U U I D > < d 1 p 1 : _ p r o p e r t i e s   z : I d = " i 1 3 3 0 8 "   i : t y p e = " d 1 p 1 : M D M P r o p e r t i e s " > < d 1 p 1 : P a r e n t   z : R e f = " i 1 3 3 0 7 " / > < d 1 p 1 : U U I D > s l p 1 f y J T W 0 L N < / d 1 p 1 : U U I D > < d 1 p 1 : _ c o n t e x t C o l l e c t i o n s > < d 2 : K e y V a l u e O f a n y T y p e C o m p o n e n t C o l l e c t i o n O f a n y T y p e g W H h t R N j > < d 2 : K e y   z : R e f = " i 3 2 " / > < d 2 : V a l u e   z : I d = " i 1 3 3 0 9 " > < d 1 p 1 : U U I D > e r G l k b l X s X b w < / d 1 p 1 : U U I D > < d 1 p 1 : _ e l e m e n t s > < d 2 : a n y T y p e   z : I d = " i 1 3 3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0 7 " / > < d 1 p 1 : U U I D > a 4 1 A M 8 z x M l y 2 < / d 1 p 1 : U U I D > < d 1 p 1 : C o n t a i n e r   z : R e f = " i 1 3 3 0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 a F l p u M Y v e b b g ? S h e e t 1 ! R 3 3 7 7 C 2 / 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0 5 " / > < d 1 p 1 : _ l a b e l s > < d 2 : K e y V a l u e O f s t r i n g a n y T y p e > < d 2 : K e y > L a b e l < / d 2 : K e y > < d 2 : V a l u e   z : I d = " i 1 3 3 1 1 "   i : t y p e = " d 1 p 1 : L a b e l " > < d 1 p 1 : P a r e n t   z : R e f = " i 1 3 3 0 7 " / > < d 1 p 1 : U U I D > Y t 3 E H Z K A W 7 G O 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1 2 "   i : t y p e = " d 1 p 1 : E l e m e n t " > < d 1 p 1 : N a m e > O u i < / d 1 p 1 : N a m e > < d 1 p 1 : O b j e c t T y p e > E l e m e n t < / d 1 p 1 : O b j e c t T y p e > < d 1 p 1 : P a r e n t   z : R e f = " i 1 3 3 0 3 " / > < d 1 p 1 : U U I D > n 1 o S V z A n i q e a < / d 1 p 1 : U U I D > < d 1 p 1 : _ p r o p e r t i e s   z : I d = " i 1 3 3 1 3 "   i : t y p e = " d 1 p 1 : M D M P r o p e r t i e s " > < d 1 p 1 : P a r e n t   z : R e f = " i 1 3 3 1 2 " / > < d 1 p 1 : U U I D > c 3 a e E T r 1 i D W M < / d 1 p 1 : U U I D > < d 1 p 1 : _ c o n t e x t C o l l e c t i o n s > < d 2 : K e y V a l u e O f a n y T y p e C o m p o n e n t C o l l e c t i o n O f a n y T y p e g W H h t R N j > < d 2 : K e y   z : R e f = " i 3 2 " / > < d 2 : V a l u e   z : I d = " i 1 3 3 1 4 " > < d 1 p 1 : U U I D > k n l J p e g D u u G D < / d 1 p 1 : U U I D > < d 1 p 1 : _ e l e m e n t s > < d 2 : a n y T y p e   z : I d = " i 1 3 3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1 2 " / > < d 1 p 1 : U U I D > j n H W p e J f b f 0 H < / d 1 p 1 : U U I D > < d 1 p 1 : C o n t a i n e r   z : R e f = " i 1 3 3 1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 a F l p u M Y v e b b g ? S h e e t 1 ! R 3 3 7 7 C 3 / 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0 5 " / > < d 1 p 1 : _ l a b e l s > < d 2 : K e y V a l u e O f s t r i n g a n y T y p e > < d 2 : K e y > L a b e l < / d 2 : K e y > < d 2 : V a l u e   z : I d = " i 1 3 3 1 6 "   i : t y p e = " d 1 p 1 : L a b e l " > < d 1 p 1 : P a r e n t   z : R e f = " i 1 3 3 1 2 " / > < d 1 p 1 : U U I D > p T C 3 X z O 1 b b s n 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1 7 "   i : t y p e = " d 1 p 1 : E l e m e n t " > < d 1 p 1 : N a m e > N o n < / d 1 p 1 : N a m e > < d 1 p 1 : O b j e c t T y p e > E l e m e n t < / d 1 p 1 : O b j e c t T y p e > < d 1 p 1 : P a r e n t   z : R e f = " i 1 3 3 0 3 " / > < d 1 p 1 : U U I D > y i 4 l i 6 I v 6 0 M u < / d 1 p 1 : U U I D > < d 1 p 1 : _ p r o p e r t i e s   z : I d = " i 1 3 3 1 8 "   i : t y p e = " d 1 p 1 : M D M P r o p e r t i e s " > < d 1 p 1 : P a r e n t   z : R e f = " i 1 3 3 1 7 " / > < d 1 p 1 : U U I D > P N l x m B U m v c Z M < / d 1 p 1 : U U I D > < d 1 p 1 : _ c o n t e x t C o l l e c t i o n s > < d 2 : K e y V a l u e O f a n y T y p e C o m p o n e n t C o l l e c t i o n O f a n y T y p e g W H h t R N j > < d 2 : K e y   z : R e f = " i 3 2 " / > < d 2 : V a l u e   z : I d = " i 1 3 3 1 9 " > < d 1 p 1 : U U I D > m E 1 G F 9 6 u 3 E X 8 < / d 1 p 1 : U U I D > < d 1 p 1 : _ e l e m e n t s > < d 2 : a n y T y p e   z : I d = " i 1 3 3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1 7 " / > < d 1 p 1 : U U I D > I F N b P 6 C z M n v r < / d 1 p 1 : U U I D > < d 1 p 1 : C o n t a i n e r   z : R e f = " i 1 3 3 1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 a F l p u M Y v e b b g ? S h e e t 1 ! R 3 3 7 7 C 4 / 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0 5 " / > < d 1 p 1 : _ l a b e l s > < d 2 : K e y V a l u e O f s t r i n g a n y T y p e > < d 2 : K e y > L a b e l < / d 2 : K e y > < d 2 : V a l u e   z : I d = " i 1 3 3 2 1 "   i : t y p e = " d 1 p 1 : L a b e l " > < d 1 p 1 : P a r e n t   z : R e f = " i 1 3 3 1 7 " / > < d 1 p 1 : U U I D > d 5 f x l W H 1 a X I k 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2 2 "   i : t y p e = " d 1 p 1 : V a r i a b l e " > < d 1 p 1 : N a m e > Q 1 7 & a m p ; 3 2 ; & a m p ; 4 5 ; & a m p ; 3 2 ; A v e z & a m p ; 4 5 ; v o u s & a m p ; 3 2 ; e u & a m p ; 3 2 ; r e c o u r s & a m p ; 3 2 ; a u & a m p ; 3 2 ; m & a m p ; 2 3 3 ; d i a t e u r & a m p ; 3 2 ; d e & a m p ; 3 2 ; l & a m p ; 8 2 1 7 ; a p p r e n t i s s a g e & a m p ; 3 2 ; & a m p ; 6 3 ; & a m p ; 3 2 ; & a m p ; 4 5 ; & a m p ; 4 5 ; & a m p ; 3 2 ; R u p t u r e & a m p ; 3 2 ; d e & a m p ; 3 2 ; c o n t r a t < / d 1 p 1 : N a m e > < d 1 p 1 : O b j e c t T y p e > V a r i a b l e < / d 1 p 1 : O b j e c t T y p e > < d 1 p 1 : P a r e n t   z : R e f = " i 3 0 " / > < d 1 p 1 : U U I D > t v 7 U U L Q m w 6 K f < / d 1 p 1 : U U I D > < d 1 p 1 : C o n t a i n e r   z : R e f = " i 3 9 " / > < d 1 p 1 : _ l a b e l s > < d 2 : K e y V a l u e O f s t r i n g a n y T y p e > < d 2 : K e y > L a b e l < / d 2 : K e y > < d 2 : V a l u e   z : I d = " i 1 3 3 2 3 "   i : t y p e = " d 1 p 1 : L a b e l " > < d 1 p 1 : P a r e n t   z : R e f = " i 1 3 3 2 2 " / > < d 1 p 1 : U U I D > M F j N W S l J J u c O 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 Q 1 7   -   A v e z - v o u s   e u   r e c o u r s   a u   m � d i a t e u r   d e   l  a p p r e n t i s s a g e   ?   - -   R u p t u r e   d e   c o n t r a t 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2 4 "   i : t y p e = " d 1 p 1 : E l e m e n t s " > < d 1 p 1 : P a r e n t   z : R e f = " i 1 3 3 2 2 " / > < d 1 p 1 : U U I D > t G p i t 7 4 r j z X 3 < / d 1 p 1 : U U I D > < d 1 p 1 : _ c o n t e x t C o l l e c t i o n s > < d 2 : K e y V a l u e O f a n y T y p e C o m p o n e n t C o l l e c t i o n O f a n y T y p e g W H h t R N j > < d 2 : K e y   z : R e f = " i 3 2 " / > < d 2 : V a l u e   z : I d = " i 1 3 3 2 5 " > < d 1 p 1 : U U I D > a s 3 z B e 6 f m 3 E 2 < / d 1 p 1 : U U I D > < d 1 p 1 : _ e l e m e n t s > < d 2 : a n y T y p e   z : I d = " i 1 3 3 2 6 "   i : t y p e = " d 1 p 1 : E l e m e n t " > < d 1 p 1 : N a m e > B a s e < / d 1 p 1 : N a m e > < d 1 p 1 : O b j e c t T y p e > E l e m e n t < / d 1 p 1 : O b j e c t T y p e > < d 1 p 1 : P a r e n t   z : R e f = " i 1 3 3 2 2 " / > < d 1 p 1 : U U I D > N w y x v p o H J L U n < / d 1 p 1 : U U I D > < d 1 p 1 : _ p r o p e r t i e s   z : I d = " i 1 3 3 2 7 "   i : t y p e = " d 1 p 1 : M D M P r o p e r t i e s " > < d 1 p 1 : P a r e n t   z : R e f = " i 1 3 3 2 6 " / > < d 1 p 1 : U U I D > H q R X I M g A n T M m < / d 1 p 1 : U U I D > < d 1 p 1 : _ c o n t e x t C o l l e c t i o n s > < d 2 : K e y V a l u e O f a n y T y p e C o m p o n e n t C o l l e c t i o n O f a n y T y p e g W H h t R N j > < d 2 : K e y   z : R e f = " i 3 2 " / > < d 2 : V a l u e   z : I d = " i 1 3 3 2 8 " > < d 1 p 1 : U U I D > n i V r T 8 m s v v x Z < / d 1 p 1 : U U I D > < d 1 p 1 : _ e l e m e n t s > < d 2 : a n y T y p e   z : I d = " i 1 3 3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2 6 " / > < d 1 p 1 : U U I D > r R w B L z G T u j 6 H < / d 1 p 1 : U U I D > < d 1 p 1 : C o n t a i n e r   z : R e f = " i 1 3 3 2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 N 8 l w J k W G h S D g ? S h e e t 1 ! R 3 5 1 2 C 2 / 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4 " / > < d 1 p 1 : _ l a b e l s > < d 2 : K e y V a l u e O f s t r i n g a n y T y p e > < d 2 : K e y > L a b e l < / d 2 : K e y > < d 2 : V a l u e   z : I d = " i 1 3 3 3 0 "   i : t y p e = " d 1 p 1 : L a b e l " > < d 1 p 1 : P a r e n t   z : R e f = " i 1 3 3 2 6 " / > < d 1 p 1 : U U I D > Z z Y e G U E U Y Q a V 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3 1 "   i : t y p e = " d 1 p 1 : E l e m e n t " > < d 1 p 1 : N a m e > O u i < / d 1 p 1 : N a m e > < d 1 p 1 : O b j e c t T y p e > E l e m e n t < / d 1 p 1 : O b j e c t T y p e > < d 1 p 1 : P a r e n t   z : R e f = " i 1 3 3 2 2 " / > < d 1 p 1 : U U I D > J f M y L 6 7 L m x t i < / d 1 p 1 : U U I D > < d 1 p 1 : _ p r o p e r t i e s   z : I d = " i 1 3 3 3 2 "   i : t y p e = " d 1 p 1 : M D M P r o p e r t i e s " > < d 1 p 1 : P a r e n t   z : R e f = " i 1 3 3 3 1 " / > < d 1 p 1 : U U I D > p s q B 8 h N T 6 V X q < / d 1 p 1 : U U I D > < d 1 p 1 : _ c o n t e x t C o l l e c t i o n s > < d 2 : K e y V a l u e O f a n y T y p e C o m p o n e n t C o l l e c t i o n O f a n y T y p e g W H h t R N j > < d 2 : K e y   z : R e f = " i 3 2 " / > < d 2 : V a l u e   z : I d = " i 1 3 3 3 3 " > < d 1 p 1 : U U I D > F J 9 t 5 h 6 w 1 N n 0 < / d 1 p 1 : U U I D > < d 1 p 1 : _ e l e m e n t s > < d 2 : a n y T y p e   z : I d = " i 1 3 3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3 1 " / > < d 1 p 1 : U U I D > J x m T F g T O d C B f < / d 1 p 1 : U U I D > < d 1 p 1 : C o n t a i n e r   z : R e f = " i 1 3 3 3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 N 8 l w J k W G h S D g ? S h e e t 1 ! R 3 5 1 2 C 3 / 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4 " / > < d 1 p 1 : _ l a b e l s > < d 2 : K e y V a l u e O f s t r i n g a n y T y p e > < d 2 : K e y > L a b e l < / d 2 : K e y > < d 2 : V a l u e   z : I d = " i 1 3 3 3 5 "   i : t y p e = " d 1 p 1 : L a b e l " > < d 1 p 1 : P a r e n t   z : R e f = " i 1 3 3 3 1 " / > < d 1 p 1 : U U I D > o z h z y l x C i N B x 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3 6 "   i : t y p e = " d 1 p 1 : E l e m e n t " > < d 1 p 1 : N a m e > N o n < / d 1 p 1 : N a m e > < d 1 p 1 : O b j e c t T y p e > E l e m e n t < / d 1 p 1 : O b j e c t T y p e > < d 1 p 1 : P a r e n t   z : R e f = " i 1 3 3 2 2 " / > < d 1 p 1 : U U I D > L 1 M E A M 2 b b 1 s p < / d 1 p 1 : U U I D > < d 1 p 1 : _ p r o p e r t i e s   z : I d = " i 1 3 3 3 7 "   i : t y p e = " d 1 p 1 : M D M P r o p e r t i e s " > < d 1 p 1 : P a r e n t   z : R e f = " i 1 3 3 3 6 " / > < d 1 p 1 : U U I D > U S 7 N I c a X B 9 I G < / d 1 p 1 : U U I D > < d 1 p 1 : _ c o n t e x t C o l l e c t i o n s > < d 2 : K e y V a l u e O f a n y T y p e C o m p o n e n t C o l l e c t i o n O f a n y T y p e g W H h t R N j > < d 2 : K e y   z : R e f = " i 3 2 " / > < d 2 : V a l u e   z : I d = " i 1 3 3 3 8 " > < d 1 p 1 : U U I D > z b Y S o o h H i C r Z < / d 1 p 1 : U U I D > < d 1 p 1 : _ e l e m e n t s > < d 2 : a n y T y p e   z : I d = " i 1 3 3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3 6 " / > < d 1 p 1 : U U I D > Z O O 1 c f I 8 N M C u < / d 1 p 1 : U U I D > < d 1 p 1 : C o n t a i n e r   z : R e f = " i 1 3 3 3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 N 8 l w J k W G h S D g ? S h e e t 1 ! R 3 5 1 2 C 4 / 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4 " / > < d 1 p 1 : _ l a b e l s > < d 2 : K e y V a l u e O f s t r i n g a n y T y p e > < d 2 : K e y > L a b e l < / d 2 : K e y > < d 2 : V a l u e   z : I d = " i 1 3 3 4 0 "   i : t y p e = " d 1 p 1 : L a b e l " > < d 1 p 1 : P a r e n t   z : R e f = " i 1 3 3 3 6 " / > < d 1 p 1 : U U I D > R 2 v q V M Y U E 7 r B 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4 1 "   i : t y p e = " d 1 p 1 : V a r i a b l e " > < d 1 p 1 : N a m e > Q 1 8 & a m p ; 3 2 ; & a m p ; 4 5 ; & a m p ; 3 2 ; A & a m p ; 3 2 ; l & a m p ; 8 2 1 7 ; i n i t i a t i v e & a m p ; 3 2 ; d e & a m p ; 3 2 ; q u e l l e & a m p ; 3 2 ; p a r t i e & a m p ; 3 2 ; c e t t e & a m p ; 3 2 ; r u p t u r e & a m p ; 3 2 ; a & a m p ; 4 5 ; t & a m p ; 4 5 ; e l l e & a m p ; 3 2 ; & a m p ; 2 3 3 ; t & a m p ; 2 3 3 ; & a m p ; 3 2 ; d & a m p ; 2 3 3 ; c i d & a m p ; 2 3 3 ; e & a m p ; 3 2 ; & a m p ; 6 3 ; & a m p ; 3 2 ; & a m p ; 4 5 ; & a m p ; 4 5 ; & a m p ; 3 2 ; R u p t u r e & a m p ; 3 2 ; d e & a m p ; 3 2 ; c o n t r a t < / d 1 p 1 : N a m e > < d 1 p 1 : O b j e c t T y p e > V a r i a b l e < / d 1 p 1 : O b j e c t T y p e > < d 1 p 1 : P a r e n t   z : R e f = " i 3 0 " / > < d 1 p 1 : U U I D > q g T o E 9 x B n z J i < / d 1 p 1 : U U I D > < d 1 p 1 : C o n t a i n e r   z : R e f = " i 3 9 " / > < d 1 p 1 : _ l a b e l s > < d 2 : K e y V a l u e O f s t r i n g a n y T y p e > < d 2 : K e y > L a b e l < / d 2 : K e y > < d 2 : V a l u e   z : I d = " i 1 3 3 4 2 "   i : t y p e = " d 1 p 1 : L a b e l " > < d 1 p 1 : P a r e n t   z : R e f = " i 1 3 3 4 1 " / > < d 1 p 1 : U U I D > W 3 i T M c I M v X U v 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 Q 1 8   -   A   l  i n i t i a t i v e   d e   q u e l l e   p a r t i e   c e t t e   r u p t u r e   a - t - e l l e   � t �   d � c i d � e   ?   - -   R u p t u r e   d e   c o n t r a t 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4 3 "   i : t y p e = " d 1 p 1 : E l e m e n t s " > < d 1 p 1 : P a r e n t   z : R e f = " i 1 3 3 4 1 " / > < d 1 p 1 : U U I D > Q T B F E o D N w c I k < / d 1 p 1 : U U I D > < d 1 p 1 : _ c o n t e x t C o l l e c t i o n s > < d 2 : K e y V a l u e O f a n y T y p e C o m p o n e n t C o l l e c t i o n O f a n y T y p e g W H h t R N j > < d 2 : K e y   z : R e f = " i 3 2 " / > < d 2 : V a l u e   z : I d = " i 1 3 3 4 4 " > < d 1 p 1 : U U I D > y r 6 8 w 6 x 4 p 3 O F < / d 1 p 1 : U U I D > < d 1 p 1 : _ e l e m e n t s > < d 2 : a n y T y p e   z : I d = " i 1 3 3 4 5 "   i : t y p e = " d 1 p 1 : E l e m e n t " > < d 1 p 1 : N a m e > B a s e < / d 1 p 1 : N a m e > < d 1 p 1 : O b j e c t T y p e > E l e m e n t < / d 1 p 1 : O b j e c t T y p e > < d 1 p 1 : P a r e n t   z : R e f = " i 1 3 3 4 1 " / > < d 1 p 1 : U U I D > J m 9 c M G d 3 8 3 p K < / d 1 p 1 : U U I D > < d 1 p 1 : _ p r o p e r t i e s   z : I d = " i 1 3 3 4 6 "   i : t y p e = " d 1 p 1 : M D M P r o p e r t i e s " > < d 1 p 1 : P a r e n t   z : R e f = " i 1 3 3 4 5 " / > < d 1 p 1 : U U I D > v d m t E 4 a i x a m w < / d 1 p 1 : U U I D > < d 1 p 1 : _ c o n t e x t C o l l e c t i o n s > < d 2 : K e y V a l u e O f a n y T y p e C o m p o n e n t C o l l e c t i o n O f a n y T y p e g W H h t R N j > < d 2 : K e y   z : R e f = " i 3 2 " / > < d 2 : V a l u e   z : I d = " i 1 3 3 4 7 " > < d 1 p 1 : U U I D > M 7 P j b H f n n a 1 m < / d 1 p 1 : U U I D > < d 1 p 1 : _ e l e m e n t s > < d 2 : a n y T y p e   z : I d = " i 1 3 3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4 5 " / > < d 1 p 1 : U U I D > w L Z O 2 v h D h 1 l L < / d 1 p 1 : U U I D > < d 1 p 1 : C o n t a i n e r   z : R e f = " i 1 3 3 4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 J 8 5 q E I D U t p r 4 ? S h e e t 1 ! R 3 6 4 7 C 2 / 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4 3 " / > < d 1 p 1 : _ l a b e l s > < d 2 : K e y V a l u e O f s t r i n g a n y T y p e > < d 2 : K e y > L a b e l < / d 2 : K e y > < d 2 : V a l u e   z : I d = " i 1 3 3 4 9 "   i : t y p e = " d 1 p 1 : L a b e l " > < d 1 p 1 : P a r e n t   z : R e f = " i 1 3 3 4 5 " / > < d 1 p 1 : U U I D > Y r A o 3 b w E C x 3 B 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5 0 "   i : t y p e = " d 1 p 1 : E l e m e n t " > < d 1 p 1 : N a m e > D e & a m p ; 3 2 ; v o t r e & a m p ; 3 2 ; e n t r e p r i s e < / d 1 p 1 : N a m e > < d 1 p 1 : O b j e c t T y p e > E l e m e n t < / d 1 p 1 : O b j e c t T y p e > < d 1 p 1 : P a r e n t   z : R e f = " i 1 3 3 4 1 " / > < d 1 p 1 : U U I D > p v c v C k z D E O a 6 < / d 1 p 1 : U U I D > < d 1 p 1 : _ p r o p e r t i e s   z : I d = " i 1 3 3 5 1 "   i : t y p e = " d 1 p 1 : M D M P r o p e r t i e s " > < d 1 p 1 : P a r e n t   z : R e f = " i 1 3 3 5 0 " / > < d 1 p 1 : U U I D > F n w Q b F i y 7 j O 0 < / d 1 p 1 : U U I D > < d 1 p 1 : _ c o n t e x t C o l l e c t i o n s > < d 2 : K e y V a l u e O f a n y T y p e C o m p o n e n t C o l l e c t i o n O f a n y T y p e g W H h t R N j > < d 2 : K e y   z : R e f = " i 3 2 " / > < d 2 : V a l u e   z : I d = " i 1 3 3 5 2 " > < d 1 p 1 : U U I D > u x L f 9 B k H b 7 P h < / d 1 p 1 : U U I D > < d 1 p 1 : _ e l e m e n t s > < d 2 : a n y T y p e   z : I d = " i 1 3 3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5 0 " / > < d 1 p 1 : U U I D > j W 3 0 c F I D K A 5 Q < / d 1 p 1 : U U I D > < d 1 p 1 : C o n t a i n e r   z : R e f = " i 1 3 3 5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 J 8 5 q E I D U t p r 4 ? S h e e t 1 ! R 3 6 4 7 C 3 / 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4 3 " / > < d 1 p 1 : _ l a b e l s > < d 2 : K e y V a l u e O f s t r i n g a n y T y p e > < d 2 : K e y > L a b e l < / d 2 : K e y > < d 2 : V a l u e   z : I d = " i 1 3 3 5 4 "   i : t y p e = " d 1 p 1 : L a b e l " > < d 1 p 1 : P a r e n t   z : R e f = " i 1 3 3 5 0 " / > < d 1 p 1 : U U I D > i u k D l x i s w c C p 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 v o t r e 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5 5 "   i : t y p e = " d 1 p 1 : E l e m e n t " > < d 1 p 1 : N a m e > D e & a m p ; 3 2 ; l & a m p ; 8 2 1 7 ; a l t e r n a n t < / d 1 p 1 : N a m e > < d 1 p 1 : O b j e c t T y p e > E l e m e n t < / d 1 p 1 : O b j e c t T y p e > < d 1 p 1 : P a r e n t   z : R e f = " i 1 3 3 4 1 " / > < d 1 p 1 : U U I D > p 8 6 R g 7 s G f v J z < / d 1 p 1 : U U I D > < d 1 p 1 : _ p r o p e r t i e s   z : I d = " i 1 3 3 5 6 "   i : t y p e = " d 1 p 1 : M D M P r o p e r t i e s " > < d 1 p 1 : P a r e n t   z : R e f = " i 1 3 3 5 5 " / > < d 1 p 1 : U U I D > T Y L P y w 3 k Z 1 F y < / d 1 p 1 : U U I D > < d 1 p 1 : _ c o n t e x t C o l l e c t i o n s > < d 2 : K e y V a l u e O f a n y T y p e C o m p o n e n t C o l l e c t i o n O f a n y T y p e g W H h t R N j > < d 2 : K e y   z : R e f = " i 3 2 " / > < d 2 : V a l u e   z : I d = " i 1 3 3 5 7 " > < d 1 p 1 : U U I D > f 0 q U E R 7 r V r p k < / d 1 p 1 : U U I D > < d 1 p 1 : _ e l e m e n t s > < d 2 : a n y T y p e   z : I d = " i 1 3 3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5 5 " / > < d 1 p 1 : U U I D > R u 4 O M n 3 G f 7 g C < / d 1 p 1 : U U I D > < d 1 p 1 : C o n t a i n e r   z : R e f = " i 1 3 3 5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 J 8 5 q E I D U t p r 4 ? S h e e t 1 ! R 3 6 4 7 C 4 / 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4 3 " / > < d 1 p 1 : _ l a b e l s > < d 2 : K e y V a l u e O f s t r i n g a n y T y p e > < d 2 : K e y > L a b e l < / d 2 : K e y > < d 2 : V a l u e   z : I d = " i 1 3 3 5 9 "   i : t y p e = " d 1 p 1 : L a b e l " > < d 1 p 1 : P a r e n t   z : R e f = " i 1 3 3 5 5 " / > < d 1 p 1 : U U I D > E T l e P J B 6 M E O Z 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 l  a l t e r n a n t 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6 0 "   i : t y p e = " d 1 p 1 : E l e m e n t " > < d 1 p 1 : N a m e > D e s & a m p ; 3 2 ; 2 & a m p ; 3 2 ; p a r t i e s < / d 1 p 1 : N a m e > < d 1 p 1 : O b j e c t T y p e > E l e m e n t < / d 1 p 1 : O b j e c t T y p e > < d 1 p 1 : P a r e n t   z : R e f = " i 1 3 3 4 1 " / > < d 1 p 1 : U U I D > z a F F B I m O N x 1 a < / d 1 p 1 : U U I D > < d 1 p 1 : _ p r o p e r t i e s   z : I d = " i 1 3 3 6 1 "   i : t y p e = " d 1 p 1 : M D M P r o p e r t i e s " > < d 1 p 1 : P a r e n t   z : R e f = " i 1 3 3 6 0 " / > < d 1 p 1 : U U I D > n 8 A 7 3 0 T Y g B O W < / d 1 p 1 : U U I D > < d 1 p 1 : _ c o n t e x t C o l l e c t i o n s > < d 2 : K e y V a l u e O f a n y T y p e C o m p o n e n t C o l l e c t i o n O f a n y T y p e g W H h t R N j > < d 2 : K e y   z : R e f = " i 3 2 " / > < d 2 : V a l u e   z : I d = " i 1 3 3 6 2 " > < d 1 p 1 : U U I D > n z S P e P G 0 X N u O < / d 1 p 1 : U U I D > < d 1 p 1 : _ e l e m e n t s > < d 2 : a n y T y p e   z : I d = " i 1 3 3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6 0 " / > < d 1 p 1 : U U I D > s 1 l U P X N X 4 1 B 8 < / d 1 p 1 : U U I D > < d 1 p 1 : C o n t a i n e r   z : R e f = " i 1 3 3 6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 J 8 5 q E I D U t p r 4 ? S h e e t 1 ! R 3 6 4 7 C 5 / 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4 3 " / > < d 1 p 1 : _ l a b e l s > < d 2 : K e y V a l u e O f s t r i n g a n y T y p e > < d 2 : K e y > L a b e l < / d 2 : K e y > < d 2 : V a l u e   z : I d = " i 1 3 3 6 4 "   i : t y p e = " d 1 p 1 : L a b e l " > < d 1 p 1 : P a r e n t   z : R e f = " i 1 3 3 6 0 " / > < d 1 p 1 : U U I D > J 1 q N F a W i 1 e v f 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 D e s   2   p a r t i e s 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6 5 "   i : t y p e = " d 1 p 1 : V a r i a b l e " > < d 1 p 1 : N a m e > Q 1 9 & a m p ; 3 2 ; & a m p ; 4 5 ; & a m p ; 3 2 ; A & a m p ; 3 2 ; q u e l & a m p ; 3 2 ; m o m e n t & a m p ; 3 2 ; d e & a m p ; 3 2 ; l & a m p ; 8 2 1 7 ; a l t e r n a n c e & a m p ; 3 2 ; l a & a m p ; 3 2 ; r u p t u r e & a m p ; 3 2 ; s & a m p ; 8 2 1 7 ; e s t & a m p ; 4 5 ; e l l e & a m p ; 3 2 ; p r o d u i t e & a m p ; 3 2 ; & a m p ; 6 3 ; & a m p ; 3 2 ; & a m p ; 4 5 ; & a m p ; 4 5 ; & a m p ; 3 2 ; R u p t u r e & a m p ; 3 2 ; d e & a m p ; 3 2 ; c o n t r a t < / d 1 p 1 : N a m e > < d 1 p 1 : O b j e c t T y p e > V a r i a b l e < / d 1 p 1 : O b j e c t T y p e > < d 1 p 1 : P a r e n t   z : R e f = " i 3 0 " / > < d 1 p 1 : U U I D > a e R W F V G p y C d l < / d 1 p 1 : U U I D > < d 1 p 1 : C o n t a i n e r   z : R e f = " i 3 9 " / > < d 1 p 1 : _ l a b e l s > < d 2 : K e y V a l u e O f s t r i n g a n y T y p e > < d 2 : K e y > L a b e l < / d 2 : K e y > < d 2 : V a l u e   z : I d = " i 1 3 3 6 6 "   i : t y p e = " d 1 p 1 : L a b e l " > < d 1 p 1 : P a r e n t   z : R e f = " i 1 3 3 6 5 " / > < d 1 p 1 : U U I D > n B G s a T E P C W f Q 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 Q 1 9   -   A   q u e l   m o m e n t   d e   l  a l t e r n a n c e   l a   r u p t u r e   s  e s t - e l l e   p r o d u i t e   ?   - -   R u p t u r e   d e   c o n t r a t 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6 7 "   i : t y p e = " d 1 p 1 : E l e m e n t s " > < d 1 p 1 : P a r e n t   z : R e f = " i 1 3 3 6 5 " / > < d 1 p 1 : U U I D > s z 4 9 F 5 d R D f g c < / d 1 p 1 : U U I D > < d 1 p 1 : _ c o n t e x t C o l l e c t i o n s > < d 2 : K e y V a l u e O f a n y T y p e C o m p o n e n t C o l l e c t i o n O f a n y T y p e g W H h t R N j > < d 2 : K e y   z : R e f = " i 3 2 " / > < d 2 : V a l u e   z : I d = " i 1 3 3 6 8 " > < d 1 p 1 : U U I D > W G j 1 j L i F W 9 s J < / d 1 p 1 : U U I D > < d 1 p 1 : _ e l e m e n t s > < d 2 : a n y T y p e   z : I d = " i 1 3 3 6 9 "   i : t y p e = " d 1 p 1 : E l e m e n t " > < d 1 p 1 : N a m e > B a s e < / d 1 p 1 : N a m e > < d 1 p 1 : O b j e c t T y p e > E l e m e n t < / d 1 p 1 : O b j e c t T y p e > < d 1 p 1 : P a r e n t   z : R e f = " i 1 3 3 6 5 " / > < d 1 p 1 : U U I D > m B l t h j r r b Z P D < / d 1 p 1 : U U I D > < d 1 p 1 : _ p r o p e r t i e s   z : I d = " i 1 3 3 7 0 "   i : t y p e = " d 1 p 1 : M D M P r o p e r t i e s " > < d 1 p 1 : P a r e n t   z : R e f = " i 1 3 3 6 9 " / > < d 1 p 1 : U U I D > Q y q F k g d U l Z 1 r < / d 1 p 1 : U U I D > < d 1 p 1 : _ c o n t e x t C o l l e c t i o n s > < d 2 : K e y V a l u e O f a n y T y p e C o m p o n e n t C o l l e c t i o n O f a n y T y p e g W H h t R N j > < d 2 : K e y   z : R e f = " i 3 2 " / > < d 2 : V a l u e   z : I d = " i 1 3 3 7 1 " > < d 1 p 1 : U U I D > M n E I P e u 1 y d A E < / d 1 p 1 : U U I D > < d 1 p 1 : _ e l e m e n t s > < d 2 : a n y T y p e   z : I d = " i 1 3 3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6 9 " / > < d 1 p 1 : U U I D > c 6 g 2 j Z V W y g u z < / d 1 p 1 : U U I D > < d 1 p 1 : C o n t a i n e r   z : R e f = " i 1 3 3 7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 y V v f U 6 I J o T c Q ? S h e e t 1 ! R 3 7 8 2 C 2 / 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6 7 " / > < d 1 p 1 : _ l a b e l s > < d 2 : K e y V a l u e O f s t r i n g a n y T y p e > < d 2 : K e y > L a b e l < / d 2 : K e y > < d 2 : V a l u e   z : I d = " i 1 3 3 7 3 "   i : t y p e = " d 1 p 1 : L a b e l " > < d 1 p 1 : P a r e n t   z : R e f = " i 1 3 3 6 9 " / > < d 1 p 1 : U U I D > l V t d p z 0 B 1 f C y 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7 4 "   i : t y p e = " d 1 p 1 : E l e m e n t " > < d 1 p 1 : N a m e > A v a n t & a m p ; 3 2 ; l a & a m p ; 3 2 ; f i n & a m p ; 3 2 ; d e & a m p ; 3 2 ; p & a m p ; 2 3 3 ; r i o d e & a m p ; 3 2 ; d & a m p ; 8 2 1 7 ; e s s a i < / d 1 p 1 : N a m e > < d 1 p 1 : O b j e c t T y p e > E l e m e n t < / d 1 p 1 : O b j e c t T y p e > < d 1 p 1 : P a r e n t   z : R e f = " i 1 3 3 6 5 " / > < d 1 p 1 : U U I D > g E L z e n z U e B O C < / d 1 p 1 : U U I D > < d 1 p 1 : _ p r o p e r t i e s   z : I d = " i 1 3 3 7 5 "   i : t y p e = " d 1 p 1 : M D M P r o p e r t i e s " > < d 1 p 1 : P a r e n t   z : R e f = " i 1 3 3 7 4 " / > < d 1 p 1 : U U I D > g 8 l n h 1 C C g h y 2 < / d 1 p 1 : U U I D > < d 1 p 1 : _ c o n t e x t C o l l e c t i o n s > < d 2 : K e y V a l u e O f a n y T y p e C o m p o n e n t C o l l e c t i o n O f a n y T y p e g W H h t R N j > < d 2 : K e y   z : R e f = " i 3 2 " / > < d 2 : V a l u e   z : I d = " i 1 3 3 7 6 " > < d 1 p 1 : U U I D > t n Q 9 J g I e L l D 1 < / d 1 p 1 : U U I D > < d 1 p 1 : _ e l e m e n t s > < d 2 : a n y T y p e   z : I d = " i 1 3 3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7 4 " / > < d 1 p 1 : U U I D > o z M F A B 5 h f 3 j F < / d 1 p 1 : U U I D > < d 1 p 1 : C o n t a i n e r   z : R e f = " i 1 3 3 7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 y V v f U 6 I J o T c Q ? S h e e t 1 ! R 3 7 8 2 C 3 / 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6 7 " / > < d 1 p 1 : _ l a b e l s > < d 2 : K e y V a l u e O f s t r i n g a n y T y p e > < d 2 : K e y > L a b e l < / d 2 : K e y > < d 2 : V a l u e   z : I d = " i 1 3 3 7 8 "   i : t y p e = " d 1 p 1 : L a b e l " > < d 1 p 1 : P a r e n t   z : R e f = " i 1 3 3 7 4 " / > < d 1 p 1 : U U I D > Q 5 Y L p r k g s e H 2 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 A v a n t   l a   f i n   d e   p � r i o d e   d  e s s a i 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7 9 "   i : t y p e = " d 1 p 1 : E l e m e n t " > < d 1 p 1 : N a m e > A u & a m p ; 3 2 ; c o u r s & a m p ; 3 2 ; d e & a m p ; 4 7 ; d e s & a m p ; 3 2 ; a n n & a m p ; 2 3 3 ; e & a m p ; 4 0 ; s & a m p ; 4 1 ; & a m p ; 3 2 ; d & a m p ; 8 2 1 7 ; a l t e r n a n c e < / d 1 p 1 : N a m e > < d 1 p 1 : O b j e c t T y p e > E l e m e n t < / d 1 p 1 : O b j e c t T y p e > < d 1 p 1 : P a r e n t   z : R e f = " i 1 3 3 6 5 " / > < d 1 p 1 : U U I D > v P L A N d p w H h T B < / d 1 p 1 : U U I D > < d 1 p 1 : _ p r o p e r t i e s   z : I d = " i 1 3 3 8 0 "   i : t y p e = " d 1 p 1 : M D M P r o p e r t i e s " > < d 1 p 1 : P a r e n t   z : R e f = " i 1 3 3 7 9 " / > < d 1 p 1 : U U I D > i v L 2 N h J K Z d V R < / d 1 p 1 : U U I D > < d 1 p 1 : _ c o n t e x t C o l l e c t i o n s > < d 2 : K e y V a l u e O f a n y T y p e C o m p o n e n t C o l l e c t i o n O f a n y T y p e g W H h t R N j > < d 2 : K e y   z : R e f = " i 3 2 " / > < d 2 : V a l u e   z : I d = " i 1 3 3 8 1 " > < d 1 p 1 : U U I D > X L K 0 J V 8 P f e 1 N < / d 1 p 1 : U U I D > < d 1 p 1 : _ e l e m e n t s > < d 2 : a n y T y p e   z : I d = " i 1 3 3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7 9 " / > < d 1 p 1 : U U I D > S 7 G p A m N f R m 0 1 < / d 1 p 1 : U U I D > < d 1 p 1 : C o n t a i n e r   z : R e f = " i 1 3 3 8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 y V v f U 6 I J o T c Q ? S h e e t 1 ! R 3 7 8 2 C 4 / 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6 7 " / > < d 1 p 1 : _ l a b e l s > < d 2 : K e y V a l u e O f s t r i n g a n y T y p e > < d 2 : K e y > L a b e l < / d 2 : K e y > < d 2 : V a l u e   z : I d = " i 1 3 3 8 3 "   i : t y p e = " d 1 p 1 : L a b e l " > < d 1 p 1 : P a r e n t   z : R e f = " i 1 3 3 7 9 " / > < d 1 p 1 : U U I D > R H R t 5 R u P f L q a 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 c o u r s   d e / d e s   a n n � e ( s )   d  a l t e r n a n c e 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8 4 "   i : t y p e = " d 1 p 1 : E l e m e n t " > < d 1 p 1 : N a m e > A p r & a m p ; 2 3 2 ; s & a m p ; 3 2 ; l & a m p ; 8 2 1 7 ; o b t e n t i o n & a m p ; 3 2 ; d u & a m p ; 3 2 ; d i p l & a m p ; 2 4 4 ; m e < / d 1 p 1 : N a m e > < d 1 p 1 : O b j e c t T y p e > E l e m e n t < / d 1 p 1 : O b j e c t T y p e > < d 1 p 1 : P a r e n t   z : R e f = " i 1 3 3 6 5 " / > < d 1 p 1 : U U I D > E g v g B 5 f 1 x 9 Q v < / d 1 p 1 : U U I D > < d 1 p 1 : _ p r o p e r t i e s   z : I d = " i 1 3 3 8 5 "   i : t y p e = " d 1 p 1 : M D M P r o p e r t i e s " > < d 1 p 1 : P a r e n t   z : R e f = " i 1 3 3 8 4 " / > < d 1 p 1 : U U I D > a D S 1 q o 6 G A g F h < / d 1 p 1 : U U I D > < d 1 p 1 : _ c o n t e x t C o l l e c t i o n s > < d 2 : K e y V a l u e O f a n y T y p e C o m p o n e n t C o l l e c t i o n O f a n y T y p e g W H h t R N j > < d 2 : K e y   z : R e f = " i 3 2 " / > < d 2 : V a l u e   z : I d = " i 1 3 3 8 6 " > < d 1 p 1 : U U I D > n s n 6 9 a Z x I c l v < / d 1 p 1 : U U I D > < d 1 p 1 : _ e l e m e n t s > < d 2 : a n y T y p e   z : I d = " i 1 3 3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8 4 " / > < d 1 p 1 : U U I D > J W M 6 i J i F 6 D R M < / d 1 p 1 : U U I D > < d 1 p 1 : C o n t a i n e r   z : R e f = " i 1 3 3 8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 y V v f U 6 I J o T c Q ? S h e e t 1 ! R 3 7 8 2 C 5 / 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6 7 " / > < d 1 p 1 : _ l a b e l s > < d 2 : K e y V a l u e O f s t r i n g a n y T y p e > < d 2 : K e y > L a b e l < / d 2 : K e y > < d 2 : V a l u e   z : I d = " i 1 3 3 8 8 "   i : t y p e = " d 1 p 1 : L a b e l " > < d 1 p 1 : P a r e n t   z : R e f = " i 1 3 3 8 4 " / > < d 1 p 1 : U U I D > e c O j 8 7 a W s V j H 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 A p r � s   l  o b t e n t i o n   d u   d i p l � m e 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8 9 "   i : t y p e = " d 1 p 1 : V a r i a b l e " > < d 1 p 1 : N a m e > Q 2 0 & a m p ; 3 2 ; & a m p ; 4 5 ; & a m p ; 3 2 ; Q u e l l e & a m p ; 4 0 ; s & a m p ; 4 1 ; & a m p ; 3 2 ; e s t & a m p ; 4 7 ; s o n t & a m p ; 3 2 ; s e l o n & a m p ; 3 2 ; v o u s & a m p ; 3 2 ; l e s & a m p ; 3 2 ; p r i n c i p a l e s & a m p ; 3 2 ; r a i s o n s & a m p ; 3 2 ; d e & a m p ; 3 2 ; c e t t e & a m p ; 3 2 ; r u p t u r e & a m p ; 3 2 ; d e & a m p ; 3 2 ; c o n t r a t & a m p ; 3 2 ; d & a m p ; 8 2 1 7 ; a l t e r n a n c e & a m p ; 3 2 ; & a m p ; 6 3 ; & a m p ; 3 2 ; & a m p ; 4 5 ; & a m p ; 4 5 ; & a m p ; 3 2 ; R u p t u r e & a m p ; 3 2 ; d e & a m p ; 3 2 ; c o n t r a t & a m p ; 3 2 ; & a m p ; 2 2 4 ; & a m p ; 3 2 ; l & a m p ; 3 9 ; i n i t i a t i v e & a m p ; 3 2 ; d e & a m p ; 3 2 ; l & a m p ; 3 9 ; e n t r e p r i s e & a m p ; 3 2 ; o u & a m p ; 3 2 ; d e s & a m p ; 3 2 ; 2 & a m p ; 3 2 ; p a r t i e s < / d 1 p 1 : N a m e > < d 1 p 1 : O b j e c t T y p e > V a r i a b l e < / d 1 p 1 : O b j e c t T y p e > < d 1 p 1 : P a r e n t   z : R e f = " i 3 0 " / > < d 1 p 1 : U U I D > k C U X h B Z O 5 1 M 0 < / d 1 p 1 : U U I D > < d 1 p 1 : C o n t a i n e r   z : R e f = " i 3 9 " / > < d 1 p 1 : _ l a b e l s > < d 2 : K e y V a l u e O f s t r i n g a n y T y p e > < d 2 : K e y > L a b e l < / d 2 : K e y > < d 2 : V a l u e   z : I d = " i 1 3 3 9 0 "   i : t y p e = " d 1 p 1 : L a b e l " > < d 1 p 1 : P a r e n t   z : R e f = " i 1 3 3 8 9 " / > < d 1 p 1 : U U I D > r M q P 9 5 a w n S C K 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 Q 2 0   -   Q u e l l e ( s )   e s t / s o n t   s e l o n   v o u s   l e s   p r i n c i p a l e s   r a i s o n s   d e   c e t t e   r u p t u r e   d e   c o n t r a t   d  a l t e r n a n c e   ?   - -   R u p t u r e   d e   c o n t r a t   �   l ' i n i t i a t i v e   d e   l ' e n t r e p r i s e   o u   d e s   2   p a r t i e s 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9 1 "   i : t y p e = " d 1 p 1 : E l e m e n t s " > < d 1 p 1 : P a r e n t   z : R e f = " i 1 3 3 8 9 " / > < d 1 p 1 : U U I D > R X y 7 z I s n G p M R < / d 1 p 1 : U U I D > < d 1 p 1 : _ c o n t e x t C o l l e c t i o n s > < d 2 : K e y V a l u e O f a n y T y p e C o m p o n e n t C o l l e c t i o n O f a n y T y p e g W H h t R N j > < d 2 : K e y   z : R e f = " i 3 2 " / > < d 2 : V a l u e   z : I d = " i 1 3 3 9 2 " > < d 1 p 1 : U U I D > L b Z y J k u y 9 M I X < / d 1 p 1 : U U I D > < d 1 p 1 : _ e l e m e n t s > < d 2 : a n y T y p e   z : I d = " i 1 3 3 9 3 "   i : t y p e = " d 1 p 1 : E l e m e n t " > < d 1 p 1 : N a m e > B a s e < / d 1 p 1 : N a m e > < d 1 p 1 : O b j e c t T y p e > E l e m e n t < / d 1 p 1 : O b j e c t T y p e > < d 1 p 1 : P a r e n t   z : R e f = " i 1 3 3 8 9 " / > < d 1 p 1 : U U I D > T L 9 V P 6 I N s Z H n < / d 1 p 1 : U U I D > < d 1 p 1 : _ p r o p e r t i e s   z : I d = " i 1 3 3 9 4 "   i : t y p e = " d 1 p 1 : M D M P r o p e r t i e s " > < d 1 p 1 : P a r e n t   z : R e f = " i 1 3 3 9 3 " / > < d 1 p 1 : U U I D > x j j k i 1 S q d F v W < / d 1 p 1 : U U I D > < d 1 p 1 : _ c o n t e x t C o l l e c t i o n s > < d 2 : K e y V a l u e O f a n y T y p e C o m p o n e n t C o l l e c t i o n O f a n y T y p e g W H h t R N j > < d 2 : K e y   z : R e f = " i 3 2 " / > < d 2 : V a l u e   z : I d = " i 1 3 3 9 5 " > < d 1 p 1 : U U I D > f y 0 1 B e k L l 0 O J < / d 1 p 1 : U U I D > < d 1 p 1 : _ e l e m e n t s > < d 2 : a n y T y p e   z : I d = " i 1 3 3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9 3 " / > < d 1 p 1 : U U I D > u 7 H Q Q 4 k z j o X z < / d 1 p 1 : U U I D > < d 1 p 1 : C o n t a i n e r   z : R e f = " i 1 3 3 9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 c J K s X o o E X s z R ? S h e e t 1 ! R 3 9 1 7 C 2 / 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9 1 " / > < d 1 p 1 : _ l a b e l s > < d 2 : K e y V a l u e O f s t r i n g a n y T y p e > < d 2 : K e y > L a b e l < / d 2 : K e y > < d 2 : V a l u e   z : I d = " i 1 3 3 9 7 "   i : t y p e = " d 1 p 1 : L a b e l " > < d 1 p 1 : P a r e n t   z : R e f = " i 1 3 3 9 3 " / > < d 1 p 1 : U U I D > w F h r K z c z T x U r 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9 8 "   i : t y p e = " d 1 p 1 : E l e m e n t " > < d 1 p 1 : N a m e > S T & a m p ; 3 2 ; D u & a m p ; 3 2 ; f a i t & a m p ; 3 2 ; d e & a m p ; 3 2 ; l & a m p ; 3 9 ; e n t r e p r i s e < / d 1 p 1 : N a m e > < d 1 p 1 : O b j e c t T y p e > E l e m e n t < / d 1 p 1 : O b j e c t T y p e > < d 1 p 1 : P a r e n t   z : R e f = " i 1 3 3 8 9 " / > < d 1 p 1 : U U I D > P z G M 9 M V 0 V L E W < / d 1 p 1 : U U I D > < d 1 p 1 : _ p r o p e r t i e s   z : I d = " i 1 3 3 9 9 "   i : t y p e = " d 1 p 1 : M D M P r o p e r t i e s " > < d 1 p 1 : P a r e n t   z : R e f = " i 1 3 3 9 8 " / > < d 1 p 1 : U U I D > F v m Z h P e 1 I g d 7 < / d 1 p 1 : U U I D > < d 1 p 1 : _ c o n t e x t C o l l e c t i o n s > < d 2 : K e y V a l u e O f a n y T y p e C o m p o n e n t C o l l e c t i o n O f a n y T y p e g W H h t R N j > < d 2 : K e y   z : R e f = " i 3 2 " / > < d 2 : V a l u e   z : I d = " i 1 3 4 0 0 " > < d 1 p 1 : U U I D > o x U Z Y G 4 8 B l b z < / d 1 p 1 : U U I D > < d 1 p 1 : _ e l e m e n t s > < d 2 : a n y T y p e   z : I d = " i 1 3 4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9 8 " / > < d 1 p 1 : U U I D > y s n 5 l 7 s 6 v v b v < / d 1 p 1 : U U I D > < d 1 p 1 : C o n t a i n e r   z : R e f = " i 1 3 3 9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 c J K s X o o E X s z R ? S h e e t 1 ! R 3 9 1 7 C 3 / 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9 1 " / > < d 1 p 1 : _ l a b e l s > < d 2 : K e y V a l u e O f s t r i n g a n y T y p e > < d 2 : K e y > L a b e l < / d 2 : K e y > < d 2 : V a l u e   z : I d = " i 1 3 4 0 2 "   i : t y p e = " d 1 p 1 : L a b e l " > < d 1 p 1 : P a r e n t   z : R e f = " i 1 3 3 9 8 " / > < d 1 p 1 : U U I D > U Y L Y e Z z t 1 w R p 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 D u   f a i t   d e   l ' e n t r e p r i s e 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4 0 3 "   i : t y p e = " d 1 p 1 : E l e m e n t s " > < d 1 p 1 : P a r e n t   z : R e f = " i 1 3 3 9 8 " / > < d 1 p 1 : U U I D > l B a i g 5 x 8 b A j M < / d 1 p 1 : U U I D > < d 1 p 1 : _ c o n t e x t C o l l e c t i o n s > < d 2 : K e y V a l u e O f a n y T y p e C o m p o n e n t C o l l e c t i o n O f a n y T y p e g W H h t R N j > < d 2 : K e y   z : R e f = " i 3 2 " / > < d 2 : V a l u e   z : I d = " i 1 3 4 0 4 " > < d 1 p 1 : U U I D > Q X b L g r D 1 4 O l s < / d 1 p 1 : U U I D > < d 1 p 1 : _ e l e m e n t s > < d 2 : a n y T y p e   z : I d = " i 1 3 4 0 5 "   i : t y p e = " d 1 p 1 : E l e m e n t " > < d 1 p 1 : N a m e > _ S T & a m p ; 3 2 ; D u & a m p ; 3 2 ; f a i t & a m p ; 3 2 ; d e & a m p ; 3 2 ; l & a m p ; 3 9 ; e n t r e p r i s e _ & a m p ; 4 5 ; & a m p ; 3 2 ; L & a m p ; 8 2 1 7 ; a l t e r n a n t & a m p ; 3 2 ; n & a m p ; 8 2 1 7 ; a & a m p ; 3 2 ; p a s & a m p ; 3 2 ; d o n n & a m p ; 2 3 3 ; & a m p ; 3 2 ; s a t i s f a c t i o n & a m p ; 3 2 ; d a n s & a m p ; 3 2 ; l a & a m p ; 3 2 ; r & a m p ; 2 3 3 ; a l i s a t i o n & a m p ; 3 2 ; d e & a m p ; 3 2 ; s e s & a m p ; 3 2 ; t & a m p ; 2 2 6 ; c h e s < / d 1 p 1 : N a m e > < d 1 p 1 : O b j e c t T y p e > E l e m e n t < / d 1 p 1 : O b j e c t T y p e > < d 1 p 1 : P a r e n t   z : R e f = " i 1 3 3 9 8 " / > < d 1 p 1 : U U I D > D a U w 2 S n g T y c z < / d 1 p 1 : U U I D > < d 1 p 1 : _ p r o p e r t i e s   z : I d = " i 1 3 4 0 6 "   i : t y p e = " d 1 p 1 : M D M P r o p e r t i e s " > < d 1 p 1 : P a r e n t   z : R e f = " i 1 3 4 0 5 " / > < d 1 p 1 : U U I D > V 1 E Y B j X f U T G I < / d 1 p 1 : U U I D > < d 1 p 1 : _ c o n t e x t C o l l e c t i o n s > < d 2 : K e y V a l u e O f a n y T y p e C o m p o n e n t C o l l e c t i o n O f a n y T y p e g W H h t R N j > < d 2 : K e y   z : R e f = " i 3 2 " / > < d 2 : V a l u e   z : I d = " i 1 3 4 0 7 " > < d 1 p 1 : U U I D > r S 9 u 3 s s s s F i 1 < / d 1 p 1 : U U I D > < d 1 p 1 : _ e l e m e n t s > < d 2 : a n y T y p e   z : I d = " i 1 3 4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0 5 " / > < d 1 p 1 : U U I D > W u 4 a H j F E K f 5 o < / d 1 p 1 : U U I D > < d 1 p 1 : C o n t a i n e r   z : R e f = " i 1 3 4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0 3 " / > < d 1 p 1 : _ l a b e l s > < d 2 : K e y V a l u e O f s t r i n g a n y T y p e > < d 2 : K e y > L a b e l < / d 2 : K e y > < d 2 : V a l u e   z : I d = " i 1 3 4 0 9 "   i : t y p e = " d 1 p 1 : L a b e l " > < d 1 p 1 : P a r e n t   z : R e f = " i 1 3 4 0 5 " / > < d 1 p 1 : U U I D > h 5 F d H 5 c g 5 m j 7 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 n  a   p a s   d o n n �   s a t i s f a c t i o n   d a n s   l a   r � a l i s a t i o n   d e   s e s   t � c h e s 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1 0 "   i : t y p e = " d 1 p 1 : E l e m e n t " > < d 1 p 1 : N a m e > _ S T & a m p ; 3 2 ; D u & a m p ; 3 2 ; f a i t & a m p ; 3 2 ; d e & a m p ; 3 2 ; l & a m p ; 3 9 ; e n t r e p r i s e _ & a m p ; 4 5 ; & a m p ; 3 2 ; L & a m p ; 8 2 1 7 ; a l t e r n a n t & a m p ; 3 2 ; n & a m p ; 8 2 1 7 ; a & a m p ; 3 2 ; p a s & a m p ; 3 2 ; d o n n & a m p ; 2 3 3 ; & a m p ; 3 2 ; s a t i s f a c t i o n & a m p ; 3 2 ; d a n s & a m p ; 3 2 ; s o n & a m p ; 3 2 ; c o m p o r t e m e n t < / d 1 p 1 : N a m e > < d 1 p 1 : O b j e c t T y p e > E l e m e n t < / d 1 p 1 : O b j e c t T y p e > < d 1 p 1 : P a r e n t   z : R e f = " i 1 3 3 9 8 " / > < d 1 p 1 : U U I D > a g t i i W 2 U 0 7 n 0 < / d 1 p 1 : U U I D > < d 1 p 1 : _ p r o p e r t i e s   z : I d = " i 1 3 4 1 1 "   i : t y p e = " d 1 p 1 : M D M P r o p e r t i e s " > < d 1 p 1 : P a r e n t   z : R e f = " i 1 3 4 1 0 " / > < d 1 p 1 : U U I D > w 2 K T P m S T i b 3 m < / d 1 p 1 : U U I D > < d 1 p 1 : _ c o n t e x t C o l l e c t i o n s > < d 2 : K e y V a l u e O f a n y T y p e C o m p o n e n t C o l l e c t i o n O f a n y T y p e g W H h t R N j > < d 2 : K e y   z : R e f = " i 3 2 " / > < d 2 : V a l u e   z : I d = " i 1 3 4 1 2 " > < d 1 p 1 : U U I D > y G H y 9 T e l e P P t < / d 1 p 1 : U U I D > < d 1 p 1 : _ e l e m e n t s > < d 2 : a n y T y p e   z : I d = " i 1 3 4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1 0 " / > < d 1 p 1 : U U I D > k 4 F I J f K j d 8 0 V < / d 1 p 1 : U U I D > < d 1 p 1 : C o n t a i n e r   z : R e f = " i 1 3 4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0 3 " / > < d 1 p 1 : _ l a b e l s > < d 2 : K e y V a l u e O f s t r i n g a n y T y p e > < d 2 : K e y > L a b e l < / d 2 : K e y > < d 2 : V a l u e   z : I d = " i 1 3 4 1 4 "   i : t y p e = " d 1 p 1 : L a b e l " > < d 1 p 1 : P a r e n t   z : R e f = " i 1 3 4 1 0 " / > < d 1 p 1 : U U I D > y K J V O N C d G F e Z 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 n  a   p a s   d o n n �   s a t i s f a c t i o n   d a n s   s o n   c o m p o r t e m e n t 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1 5 "   i : t y p e = " d 1 p 1 : E l e m e n t " > < d 1 p 1 : N a m e > _ S T & a m p ; 3 2 ; D u & a m p ; 3 2 ; f a i t & a m p ; 3 2 ; d e & a m p ; 3 2 ; l & a m p ; 3 9 ; e n t r e p r i s e _ & a m p ; 4 5 ; & a m p ; 3 2 ; L & a m p ; 8 2 1 7 ; e n t r e p r i s e & a m p ; 3 2 ; n & a m p ; 8 2 1 7 ; a v a i t & a m p ; 3 2 ; p l u s & a m p ; 3 2 ; l e s & a m p ; 3 2 ; m o y e n s & a m p ; 3 2 ; f i n a n c i e r s & a m p ; 3 2 ; d e & a m p ; 3 2 ; g a r d e r & a m p ; 3 2 ; c e t & a m p ; 3 2 ; a l t e r n a n t < / d 1 p 1 : N a m e > < d 1 p 1 : O b j e c t T y p e > E l e m e n t < / d 1 p 1 : O b j e c t T y p e > < d 1 p 1 : P a r e n t   z : R e f = " i 1 3 3 9 8 " / > < d 1 p 1 : U U I D > s p E u C 5 0 h R i X I < / d 1 p 1 : U U I D > < d 1 p 1 : _ p r o p e r t i e s   z : I d = " i 1 3 4 1 6 "   i : t y p e = " d 1 p 1 : M D M P r o p e r t i e s " > < d 1 p 1 : P a r e n t   z : R e f = " i 1 3 4 1 5 " / > < d 1 p 1 : U U I D > B X 7 k C J t a D t O 1 < / d 1 p 1 : U U I D > < d 1 p 1 : _ c o n t e x t C o l l e c t i o n s > < d 2 : K e y V a l u e O f a n y T y p e C o m p o n e n t C o l l e c t i o n O f a n y T y p e g W H h t R N j > < d 2 : K e y   z : R e f = " i 3 2 " / > < d 2 : V a l u e   z : I d = " i 1 3 4 1 7 " > < d 1 p 1 : U U I D > n y Q 6 Y X 2 V S I j 2 < / d 1 p 1 : U U I D > < d 1 p 1 : _ e l e m e n t s > < d 2 : a n y T y p e   z : I d = " i 1 3 4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1 5 " / > < d 1 p 1 : U U I D > R X Q 4 9 b z j I O B 3 < / d 1 p 1 : U U I D > < d 1 p 1 : C o n t a i n e r   z : R e f = " i 1 3 4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0 3 " / > < d 1 p 1 : _ l a b e l s > < d 2 : K e y V a l u e O f s t r i n g a n y T y p e > < d 2 : K e y > L a b e l < / d 2 : K e y > < d 2 : V a l u e   z : I d = " i 1 3 4 1 9 "   i : t y p e = " d 1 p 1 : L a b e l " > < d 1 p 1 : P a r e n t   z : R e f = " i 1 3 4 1 5 " / > < d 1 p 1 : U U I D > M u i i a s c K h 7 C 5 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e n t r e p r i s e   n  a v a i t   p l u s   l e s   m o y e n s   f i n a n c i e r s   d e   g a r d e r   c e t   a l t e r n a n t 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4 2 0 "   i : t y p e = " d 1 p 1 : E l e m e n t " > < d 1 p 1 : N a m e > S T & a m p ; 3 2 ; D u & a m p ; 3 2 ; f a i t & a m p ; 3 2 ; d e & a m p ; 3 2 ; l & a m p ; 3 9 ; a l t e r n a n t < / d 1 p 1 : N a m e > < d 1 p 1 : O b j e c t T y p e > E l e m e n t < / d 1 p 1 : O b j e c t T y p e > < d 1 p 1 : P a r e n t   z : R e f = " i 1 3 3 8 9 " / > < d 1 p 1 : U U I D > T k 6 H C g S f g q x m < / d 1 p 1 : U U I D > < d 1 p 1 : _ p r o p e r t i e s   z : I d = " i 1 3 4 2 1 "   i : t y p e = " d 1 p 1 : M D M P r o p e r t i e s " > < d 1 p 1 : P a r e n t   z : R e f = " i 1 3 4 2 0 " / > < d 1 p 1 : U U I D > i p d b m H E R V R O O < / d 1 p 1 : U U I D > < d 1 p 1 : _ c o n t e x t C o l l e c t i o n s > < d 2 : K e y V a l u e O f a n y T y p e C o m p o n e n t C o l l e c t i o n O f a n y T y p e g W H h t R N j > < d 2 : K e y   z : R e f = " i 3 2 " / > < d 2 : V a l u e   z : I d = " i 1 3 4 2 2 " > < d 1 p 1 : U U I D > E q l 1 5 Q 0 E 5 6 t V < / d 1 p 1 : U U I D > < d 1 p 1 : _ e l e m e n t s > < d 2 : a n y T y p e   z : I d = " i 1 3 4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2 0 " / > < d 1 p 1 : U U I D > U 2 C v u j E P V 6 7 Q < / d 1 p 1 : U U I D > < d 1 p 1 : C o n t a i n e r   z : R e f = " i 1 3 4 2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 c J K s X o o E X s z R ? S h e e t 1 ! R 3 9 1 7 C 7 / 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9 1 " / > < d 1 p 1 : _ l a b e l s > < d 2 : K e y V a l u e O f s t r i n g a n y T y p e > < d 2 : K e y > L a b e l < / d 2 : K e y > < d 2 : V a l u e   z : I d = " i 1 3 4 2 4 "   i : t y p e = " d 1 p 1 : L a b e l " > < d 1 p 1 : P a r e n t   z : R e f = " i 1 3 4 2 0 " / > < d 1 p 1 : U U I D > W v S w 1 D W p l o d e 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 D u   f a i t   d e   l ' a l t e r n a n t 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4 2 5 "   i : t y p e = " d 1 p 1 : E l e m e n t s " > < d 1 p 1 : P a r e n t   z : R e f = " i 1 3 4 2 0 " / > < d 1 p 1 : U U I D > u z b m 4 q u h x X k z < / d 1 p 1 : U U I D > < d 1 p 1 : _ c o n t e x t C o l l e c t i o n s > < d 2 : K e y V a l u e O f a n y T y p e C o m p o n e n t C o l l e c t i o n O f a n y T y p e g W H h t R N j > < d 2 : K e y   z : R e f = " i 3 2 " / > < d 2 : V a l u e   z : I d = " i 1 3 4 2 6 " > < d 1 p 1 : U U I D > K T 5 p S S e J h E q K < / d 1 p 1 : U U I D > < d 1 p 1 : _ e l e m e n t s > < d 2 : a n y T y p e   z : I d = " i 1 3 4 2 7 "   i : t y p e = " d 1 p 1 : E l e m e n t " > < d 1 p 1 : N a m e > _ S T & a m p ; 3 2 ; D u & a m p ; 3 2 ; f a i t & a m p ; 3 2 ; d e & a m p ; 3 2 ; l & a m p ; 3 9 ; a l t e r n a n t _ & a m p ; 4 5 ; & a m p ; 3 2 ; L & a m p ; 8 2 1 7 ; a l t e r n a n t & a m p ; 3 2 ; n & a m p ; 8 2 1 7 ; a & a m p ; 3 2 ; p a s & a m p ; 3 2 ; s o u h a i t & a m p ; 2 3 3 ; & a m p ; 3 2 ; a l l e r & a m p ; 3 2 ; a u & a m p ; 3 2 ; b o u t & a m p ; 3 2 ; d e & a m p ; 3 2 ; s o n & a m p ; 3 2 ; a n n & a m p ; 2 3 3 ; e & a m p ; 3 2 ; d & a m p ; 8 2 1 7 ; & a m p ; 2 3 3 ; t u d e < / d 1 p 1 : N a m e > < d 1 p 1 : O b j e c t T y p e > E l e m e n t < / d 1 p 1 : O b j e c t T y p e > < d 1 p 1 : P a r e n t   z : R e f = " i 1 3 4 2 0 " / > < d 1 p 1 : U U I D > Y g t U z Y i t 6 H C u < / d 1 p 1 : U U I D > < d 1 p 1 : _ p r o p e r t i e s   z : I d = " i 1 3 4 2 8 "   i : t y p e = " d 1 p 1 : M D M P r o p e r t i e s " > < d 1 p 1 : P a r e n t   z : R e f = " i 1 3 4 2 7 " / > < d 1 p 1 : U U I D > n s 6 i L h c I 2 F 9 n < / d 1 p 1 : U U I D > < d 1 p 1 : _ c o n t e x t C o l l e c t i o n s > < d 2 : K e y V a l u e O f a n y T y p e C o m p o n e n t C o l l e c t i o n O f a n y T y p e g W H h t R N j > < d 2 : K e y   z : R e f = " i 3 2 " / > < d 2 : V a l u e   z : I d = " i 1 3 4 2 9 " > < d 1 p 1 : U U I D > g 4 P X U r j M B T 5 c < / d 1 p 1 : U U I D > < d 1 p 1 : _ e l e m e n t s > < d 2 : a n y T y p e   z : I d = " i 1 3 4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2 7 " / > < d 1 p 1 : U U I D > d 5 u e B j X J m x 2 v < / d 1 p 1 : U U I D > < d 1 p 1 : C o n t a i n e r   z : R e f = " i 1 3 4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3 1 "   i : t y p e = " d 1 p 1 : L a b e l " > < d 1 p 1 : P a r e n t   z : R e f = " i 1 3 4 2 7 " / > < d 1 p 1 : U U I D > r v b 6 Z O T E Q L k 8 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 n  a   p a s   s o u h a i t �   a l l e r   a u   b o u t   d e   s o n   a n n � e   d  � t u d e 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3 2 "   i : t y p e = " d 1 p 1 : E l e m e n t " > < d 1 p 1 : N a m e > _ S T & a m p ; 3 2 ; D u & a m p ; 3 2 ; f a i t & a m p ; 3 2 ; d e & a m p ; 3 2 ; l & a m p ; 3 9 ; a l t e r n a n t _ & a m p ; 4 5 ; & a m p ; 3 2 ; L & a m p ; 8 2 1 7 ; a l t e r n a n t & a m p ; 3 2 ; n e & a m p ; 3 2 ; s o u h a i t a i t & a m p ; 3 2 ; p l u s & a m p ; 3 2 ; r e s t e r & a m p ; 3 2 ; d a n s & a m p ; 3 2 ; l & a m p ; 8 2 1 7 ; e n t r e p r i s e < / d 1 p 1 : N a m e > < d 1 p 1 : O b j e c t T y p e > E l e m e n t < / d 1 p 1 : O b j e c t T y p e > < d 1 p 1 : P a r e n t   z : R e f = " i 1 3 4 2 0 " / > < d 1 p 1 : U U I D > g Q J o b K W v v y U e < / d 1 p 1 : U U I D > < d 1 p 1 : _ p r o p e r t i e s   z : I d = " i 1 3 4 3 3 "   i : t y p e = " d 1 p 1 : M D M P r o p e r t i e s " > < d 1 p 1 : P a r e n t   z : R e f = " i 1 3 4 3 2 " / > < d 1 p 1 : U U I D > p y i P z a 8 I R 4 1 d < / d 1 p 1 : U U I D > < d 1 p 1 : _ c o n t e x t C o l l e c t i o n s > < d 2 : K e y V a l u e O f a n y T y p e C o m p o n e n t C o l l e c t i o n O f a n y T y p e g W H h t R N j > < d 2 : K e y   z : R e f = " i 3 2 " / > < d 2 : V a l u e   z : I d = " i 1 3 4 3 4 " > < d 1 p 1 : U U I D > D C B 4 x f b e M s B r < / d 1 p 1 : U U I D > < d 1 p 1 : _ e l e m e n t s > < d 2 : a n y T y p e   z : I d = " i 1 3 4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3 2 " / > < d 1 p 1 : U U I D > f H e l x O o h d C f 5 < / d 1 p 1 : U U I D > < d 1 p 1 : C o n t a i n e r   z : R e f = " i 1 3 4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3 6 "   i : t y p e = " d 1 p 1 : L a b e l " > < d 1 p 1 : P a r e n t   z : R e f = " i 1 3 4 3 2 " / > < d 1 p 1 : U U I D > c 4 w 1 7 L s v m Q f E 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 n e   s o u h a i t a i t   p l u s   r e s t e r   d a n s   l  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3 7 "   i : t y p e = " d 1 p 1 : E l e m e n t " > < d 1 p 1 : N a m e > _ S T & a m p ; 3 2 ; D u & a m p ; 3 2 ; f a i t & a m p ; 3 2 ; d e & a m p ; 3 2 ; l & a m p ; 3 9 ; a l t e r n a n t _ & a m p ; 4 5 ; & a m p ; 3 2 ; L & a m p ; 8 2 1 7 ; a l t e r n a n t & a m p ; 3 2 ; a & a m p ; 3 2 ; t r o u v & a m p ; 2 3 3 ; & a m p ; 3 2 ; u n & a m p ; 3 2 ; e m p l o i & a m p ; 3 2 ; d a n s & a m p ; 3 2 ; u n e & a m p ; 3 2 ; a u t r e & a m p ; 3 2 ; e n t r e p r i s e < / d 1 p 1 : N a m e > < d 1 p 1 : O b j e c t T y p e > E l e m e n t < / d 1 p 1 : O b j e c t T y p e > < d 1 p 1 : P a r e n t   z : R e f = " i 1 3 4 2 0 " / > < d 1 p 1 : U U I D > P w A m h m w n D T y 5 < / d 1 p 1 : U U I D > < d 1 p 1 : _ p r o p e r t i e s   z : I d = " i 1 3 4 3 8 "   i : t y p e = " d 1 p 1 : M D M P r o p e r t i e s " > < d 1 p 1 : P a r e n t   z : R e f = " i 1 3 4 3 7 " / > < d 1 p 1 : U U I D > N h t b J Z J c I S q J < / d 1 p 1 : U U I D > < d 1 p 1 : _ c o n t e x t C o l l e c t i o n s > < d 2 : K e y V a l u e O f a n y T y p e C o m p o n e n t C o l l e c t i o n O f a n y T y p e g W H h t R N j > < d 2 : K e y   z : R e f = " i 3 2 " / > < d 2 : V a l u e   z : I d = " i 1 3 4 3 9 " > < d 1 p 1 : U U I D > N s W v S w Y E M 7 n 9 < / d 1 p 1 : U U I D > < d 1 p 1 : _ e l e m e n t s > < d 2 : a n y T y p e   z : I d = " i 1 3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3 7 " / > < d 1 p 1 : U U I D > D S J X N V Y Y 6 X y u < / d 1 p 1 : U U I D > < d 1 p 1 : C o n t a i n e r   z : R e f = " i 1 3 4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4 1 "   i : t y p e = " d 1 p 1 : L a b e l " > < d 1 p 1 : P a r e n t   z : R e f = " i 1 3 4 3 7 " / > < d 1 p 1 : U U I D > Z z 7 l 6 Z n S U i b 8 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 a   t r o u v �   u n   e m p l o i   d a n s   u n e   a u t r e 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4 2 "   i : t y p e = " d 1 p 1 : E l e m e n t " > < d 1 p 1 : N a m e > _ S T & a m p ; 3 2 ; D u & a m p ; 3 2 ; f a i t & a m p ; 3 2 ; d e & a m p ; 3 2 ; l & a m p ; 3 9 ; a l t e r n a n t _ N o u s & a m p ; 3 2 ; a v o n s & a m p ; 3 2 ; p r & a m p ; 2 3 3 ; f & a m p ; 2 3 3 ; r & a m p ; 2 3 3 ; & a m p ; 3 2 ; r e q u a l i f i e r & a m p ; 3 2 ; l e & a m p ; 3 2 ; c o n t r a t & a m p ; 3 2 ; d & a m p ; 8 2 1 7 ; a l t e r n a n c e & a m p ; 3 2 ; e n & a m p ; 3 2 ; c o n t r a t & a m p ; 3 2 ; c l a s s i q u e & a m p ; 3 2 ; & a m p ; 4 0 ; C D I & a m p ; 4 4 ; & a m p ; 3 2 ; C D D & a m p ; 4 1 ; < / d 1 p 1 : N a m e > < d 1 p 1 : O b j e c t T y p e > E l e m e n t < / d 1 p 1 : O b j e c t T y p e > < d 1 p 1 : P a r e n t   z : R e f = " i 1 3 4 2 0 " / > < d 1 p 1 : U U I D > f j 2 I 6 J 1 L J y U O < / d 1 p 1 : U U I D > < d 1 p 1 : _ p r o p e r t i e s   z : I d = " i 1 3 4 4 3 "   i : t y p e = " d 1 p 1 : M D M P r o p e r t i e s " > < d 1 p 1 : P a r e n t   z : R e f = " i 1 3 4 4 2 " / > < d 1 p 1 : U U I D > R 0 O k l e 0 2 L 9 1 K < / d 1 p 1 : U U I D > < d 1 p 1 : _ c o n t e x t C o l l e c t i o n s > < d 2 : K e y V a l u e O f a n y T y p e C o m p o n e n t C o l l e c t i o n O f a n y T y p e g W H h t R N j > < d 2 : K e y   z : R e f = " i 3 2 " / > < d 2 : V a l u e   z : I d = " i 1 3 4 4 4 " > < d 1 p 1 : U U I D > u E R 1 l b U a u Q p 4 < / d 1 p 1 : U U I D > < d 1 p 1 : _ e l e m e n t s > < d 2 : a n y T y p e   z : I d = " i 1 3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4 2 " / > < d 1 p 1 : U U I D > M u O d 3 I 4 V b 5 c E < / d 1 p 1 : U U I D > < d 1 p 1 : C o n t a i n e r   z : R e f = " i 1 3 4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4 6 "   i : t y p e = " d 1 p 1 : L a b e l " > < d 1 p 1 : P a r e n t   z : R e f = " i 1 3 4 4 2 " / > < d 1 p 1 : U U I D > u Q H D F b 0 Q 7 4 V U 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 N o u s   a v o n s   p r � f � r �   r e q u a l i f i e r   l e   c o n t r a t   d  a l t e r n a n c e   e n   c o n t r a t   c l a s s i q u e   ( C D I ,   C D D ) 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4 7 "   i : t y p e = " d 1 p 1 : E l e m e n t " > < d 1 p 1 : N a m e > _ S T & a m p ; 3 2 ; D u & a m p ; 3 2 ; f a i t & a m p ; 3 2 ; d e & a m p ; 3 2 ; l & a m p ; 3 9 ; a l t e r n a n t _ A u t r e s & a m p ; 3 2 ; & a m p ; 4 0 ; p r & a m p ; 2 3 3 ; c i s e r & a m p ; 4 1 ; < / d 1 p 1 : N a m e > < d 1 p 1 : O b j e c t T y p e > E l e m e n t < / d 1 p 1 : O b j e c t T y p e > < d 1 p 1 : P a r e n t   z : R e f = " i 1 3 4 2 0 " / > < d 1 p 1 : U U I D > C n T a x R i 3 Y 7 J A < / d 1 p 1 : U U I D > < d 1 p 1 : _ p r o p e r t i e s   z : I d = " i 1 3 4 4 8 "   i : t y p e = " d 1 p 1 : M D M P r o p e r t i e s " > < d 1 p 1 : P a r e n t   z : R e f = " i 1 3 4 4 7 " / > < d 1 p 1 : U U I D > Y X v g V X 1 t S c J a < / d 1 p 1 : U U I D > < d 1 p 1 : _ c o n t e x t C o l l e c t i o n s > < d 2 : K e y V a l u e O f a n y T y p e C o m p o n e n t C o l l e c t i o n O f a n y T y p e g W H h t R N j > < d 2 : K e y   z : R e f = " i 3 2 " / > < d 2 : V a l u e   z : I d = " i 1 3 4 4 9 " > < d 1 p 1 : U U I D > Q f z 1 P K X 6 G q Z r < / d 1 p 1 : U U I D > < d 1 p 1 : _ e l e m e n t s > < d 2 : a n y T y p e   z : I d = " i 1 3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4 7 " / > < d 1 p 1 : U U I D > P I X b y D Q C D B k s < / d 1 p 1 : U U I D > < d 1 p 1 : C o n t a i n e r   z : R e f = " i 1 3 4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5 1 "   i : t y p e = " d 1 p 1 : L a b e l " > < d 1 p 1 : P a r e n t   z : R e f = " i 1 3 4 4 7 " / > < d 1 p 1 : U U I D > G 3 n c s v h R k O T 6 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  ( p r � c i s e r ) 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/ d 1 p 1 : _ e l e m e n t s > < / d 2 : V a l u e > < / d 2 : K e y V a l u e O f a n y T y p e C o m p o n e n t C o l l e c t i o n O f a n y T y p e g W H h t R N j > < / d 1 p 1 : _ c o n t e x t C o l l e c t i o n s > < / d 1 p 1 : F i e l d s > < d 1 p 1 : A s s e m b l y V e r s i o n V a l u e > 1 . 2 . 0 . 0 < / d 1 p 1 : A s s e m b l y V e r s i o n V a l u e > < d 1 p 1 : C o n t e x t s   z : R e f = " i 3 3 " / > < d 1 p 1 : L a n g u a g e s   z : R e f = " i 4 4 " / > < d 1 p 1 : M D M P r o p e r t y D e f i n i t i o n s   z : I d = " i 1 3 4 5 2 "   i : t y p e = " d 1 p 1 : M D M P r o p e r t y D e f i n i t i o n s " > < d 1 p 1 : P a r e n t   z : R e f = " i 3 0 " / > < d 1 p 1 : U U I D > m e 6 B T i N D O x c n < / d 1 p 1 : U U I D > < d 1 p 1 : _ e l e m e n t s > < d 2 : a n y T y p e   z : I d = " i 1 3 4 5 3 "   i : t y p e = " d 1 p 1 : M D M P r o p e r t y D e f i n i t i o n " > < d 1 p 1 : N a m e > D a t a S o u r c e T y p e T y p e < / d 1 p 1 : N a m e > < d 1 p 1 : P a r e n t   z : R e f = " i 3 0 " / > < d 1 p 1 : U U I D > A o D K E o 1 b O Y 8 R < / d 1 p 1 : U U I D > < d 1 p 1 : C o n t a i n e r   z : R e f = " i 1 3 4 5 2 " / > < d 1 p 1 : D e s c r i p t i o n > T y p e   d e   d o n n � e s < / d 1 p 1 : D e s c r i p t i o n > < / d 2 : a n y T y p e > < d 2 : a n y T y p e   z : I d = " i 1 3 4 5 4 "   i : t y p e = " d 1 p 1 : M D M P r o p e r t y D e f i n i t i o n " > < d 1 p 1 : N a m e > D a t a S o u r c e T y p e R e c o r d F o r m a t < / d 1 p 1 : N a m e > < d 1 p 1 : P a r e n t   z : R e f = " i 3 0 " / > < d 1 p 1 : U U I D > P o O 5 8 P s u 1 k f 4 < / d 1 p 1 : U U I D > < d 1 p 1 : C o n t a i n e r   z : R e f = " i 1 3 4 5 2 " / > < d 1 p 1 : D e s c r i p t i o n > F o r m a t   d e s   e n r e g i s t r e m e n t < / d 1 p 1 : D e s c r i p t i o n > < / d 2 : a n y T y p e > < d 2 : a n y T y p e   z : I d = " i 1 3 4 5 5 "   i : t y p e = " d 1 p 1 : M D M P r o p e r t y D e f i n i t i o n " > < d 1 p 1 : N a m e > D a t a S o u r c e T y p e C o l S t a r t < / d 1 p 1 : N a m e > < d 1 p 1 : P a r e n t   z : R e f = " i 3 0 " / > < d 1 p 1 : U U I D > o J 5 7 L p 0 8 f h g c < / d 1 p 1 : U U I D > < d 1 p 1 : C o n t a i n e r   z : R e f = " i 1 3 4 5 2 " / > < d 1 p 1 : D e s c r i p t i o n > C o l o n n e   d e   d � b u t < / d 1 p 1 : D e s c r i p t i o n > < / d 2 : a n y T y p e > < d 2 : a n y T y p e   z : I d = " i 1 3 4 5 6 "   i : t y p e = " d 1 p 1 : M D M P r o p e r t y D e f i n i t i o n " > < d 1 p 1 : N a m e > D a t a S o u r c e T y p e C o l F i n i s h < / d 1 p 1 : N a m e > < d 1 p 1 : P a r e n t   z : R e f = " i 3 0 " / > < d 1 p 1 : U U I D > J z y K F 4 R V f q u q < / d 1 p 1 : U U I D > < d 1 p 1 : C o n t a i n e r   z : R e f = " i 1 3 4 5 2 " / > < d 1 p 1 : D e s c r i p t i o n > C o l o n n e   d e   f i n < / d 1 p 1 : D e s c r i p t i o n > < / d 2 : a n y T y p e > < d 2 : a n y T y p e   z : I d = " i 1 3 4 5 7 "   i : t y p e = " d 1 p 1 : M D M P r o p e r t y D e f i n i t i o n " > < d 1 p 1 : N a m e > D a t a S o u r c e T y p e S u b f i e l d C o u n t < / d 1 p 1 : N a m e > < d 1 p 1 : P a r e n t   z : R e f = " i 3 0 " / > < d 1 p 1 : U U I D > Q R F 8 F s u a I J Y 4 < / d 1 p 1 : U U I D > < d 1 p 1 : C o n t a i n e r   z : R e f = " i 1 3 4 5 2 " / > < d 1 p 1 : D e s c r i p t i o n > N o m b r e   d e   c i t a t i o n s < / d 1 p 1 : D e s c r i p t i o n > < / d 2 : a n y T y p e > < d 2 : a n y T y p e   z : I d = " i 1 3 4 5 8 "   i : t y p e = " d 1 p 1 : M D M P r o p e r t y D e f i n i t i o n " > < d 1 p 1 : N a m e > D a t a S o u r c e T y p e S u b f i e l d W i d t h < / d 1 p 1 : N a m e > < d 1 p 1 : P a r e n t   z : R e f = " i 3 0 " / > < d 1 p 1 : U U I D > l 4 Q j i A x w H x v J < / d 1 p 1 : U U I D > < d 1 p 1 : C o n t a i n e r   z : R e f = " i 1 3 4 5 2 " / > < d 1 p 1 : D e s c r i p t i o n > L a r g e u r   < / d 1 p 1 : D e s c r i p t i o n > < / d 2 : a n y T y p e > < d 2 : a n y T y p e   z : I d = " i 1 3 4 5 9 "   i : t y p e = " d 1 p 1 : M D M P r o p e r t y D e f i n i t i o n " > < d 1 p 1 : N a m e > T i D i C o d e s < / d 1 p 1 : N a m e > < d 1 p 1 : P a r e n t   z : R e f = " i 3 0 " / > < d 1 p 1 : U U I D > X i p 7 T J Z G a Q o 4 < / d 1 p 1 : U U I D > < d 1 p 1 : C o n t a i n e r   z : R e f = " i 1 3 4 5 2 " / > < d 1 p 1 : D e s c r i p t i o n > R e c o d i f i c a t i o n < / d 1 p 1 : D e s c r i p t i o n > < / d 2 : a n y T y p e > < d 2 : a n y T y p e   z : I d = " i 1 3 4 6 0 "   i : t y p e = " d 1 p 1 : M D M P r o p e r t y D e f i n i t i o n " > < d 1 p 1 : N a m e > i s I n Q u e s t i o n C o n t e x t O n l y < / d 1 p 1 : N a m e > < d 1 p 1 : P a r e n t   z : R e f = " i 3 0 " / > < d 1 p 1 : U U I D > d 1 3 x x G T B a 1 b K < / d 1 p 1 : U U I D > < d 1 p 1 : C o n t a i n e r   z : R e f = " i 1 3 4 5 2 " / > < d 1 p 1 : D e s c r i p t i o n > Q u e s t i o n   n o n   t r a i t � e < / d 1 p 1 : D e s c r i p t i o n > < / d 2 : a n y T y p e > < d 2 : a n y T y p e   z : I d = " i 1 3 4 6 1 "   i : t y p e = " d 1 p 1 : M D M P r o p e r t y D e f i n i t i o n " > < d 1 p 1 : N a m e > C o m p a r i s o n R e s u l t < / d 1 p 1 : N a m e > < d 1 p 1 : P a r e n t   z : R e f = " i 3 0 " / > < d 1 p 1 : U U I D > i s x f 3 8 i i g 6 h h < / d 1 p 1 : U U I D > < d 1 p 1 : C o n t a i n e r   z : R e f = " i 1 3 4 5 2 " / > < d 1 p 1 : D e s c r i p t i o n > C o m p a r a i s o n s < / d 1 p 1 : D e s c r i p t i o n > < / d 2 : a n y T y p e > < d 2 : a n y T y p e   z : I d = " i 1 3 4 6 2 "   i : t y p e = " d 1 p 1 : M D M P r o p e r t y D e f i n i t i o n " > < d 1 p 1 : N a m e > M o d i f i e d P r o p e r t i e s < / d 1 p 1 : N a m e > < d 1 p 1 : P a r e n t   z : R e f = " i 3 0 " / > < d 1 p 1 : U U I D > C w G 9 v R f d R V 9 s < / d 1 p 1 : U U I D > < d 1 p 1 : C o n t a i n e r   z : R e f = " i 1 3 4 5 2 " / > < d 1 p 1 : D e s c r i p t i o n > L i s t e   d e s   p r o p r i � t � s   m o d i f i � e s < / d 1 p 1 : D e s c r i p t i o n > < / d 2 : a n y T y p e > < d 2 : a n y T y p e   z : I d = " i 1 3 4 6 3 "   i : t y p e = " d 1 p 1 : M D M P r o p e r t y D e f i n i t i o n " > < d 1 p 1 : N a m e > E l e m e n t C a t e g o r y < / d 1 p 1 : N a m e > < d 1 p 1 : P a r e n t   z : R e f = " i 3 0 " / > < d 1 p 1 : U U I D > F 9 8 B d t t j G f T l < / d 1 p 1 : U U I D > < d 1 p 1 : C o n t a i n e r   z : R e f = " i 1 3 4 5 2 " / > < d 1 p 1 : D e s c r i p t i o n > T y p e   d e   l a   m o d a l i t � < / d 1 p 1 : D e s c r i p t i o n > < / d 2 : a n y T y p e > < d 2 : a n y T y p e   z : I d = " i 1 3 4 6 4 "   i : t y p e = " d 1 p 1 : M D M P r o p e r t y D e f i n i t i o n " > < d 1 p 1 : N a m e > D i s p l a y W i t h A n d W i t h o u t D N K < / d 1 p 1 : N a m e > < d 1 p 1 : P a r e n t   z : R e f = " i 3 0 " / > < d 1 p 1 : U U I D > S 3 N b s G Y n T W u B < / d 1 p 1 : U U I D > < d 1 p 1 : C o n t a i n e r   z : R e f = " i 1 3 4 5 2 " / > < d 1 p 1 : D e s c r i p t i o n > A f f i c h e r   h o r s   e t   a v e c   N S P < / d 1 p 1 : D e s c r i p t i o n > < / d 2 : a n y T y p e > < / d 1 p 1 : _ e l e m e n t s > < / d 1 p 1 : M D M P r o p e r t y D e f i n i t i o n s > < d 1 p 1 : T a b l e R e q u e s t s   z : I d = " i 1 3 4 6 5 "   i : t y p e = " d 1 p 1 : T a b l e R e q u e s t s " > < d 1 p 1 : P a r e n t   z : R e f = " i 3 0 " / > < d 1 p 1 : U U I D > A X i M u v K b i T q Q < / d 1 p 1 : U U I D > < d 1 p 1 : _ c o n t e x t C o l l e c t i o n s > < d 2 : K e y V a l u e O f a n y T y p e C o m p o n e n t C o l l e c t i o n O f a n y T y p e g W H h t R N j > < d 2 : K e y   z : R e f = " i 3 2 " / > < d 2 : V a l u e   z : I d = " i 1 3 4 6 6 " > < d 1 p 1 : U U I D > o e G N 0 D H M c L z U < / d 1 p 1 : U U I D > < d 1 p 1 : _ e l e m e n t s > < d 2 : a n y T y p e   z : I d = " i 1 3 4 6 7 "   i : t y p e = " d 1 p 1 : T a b l e D e f i n i t i o n " > < d 1 p 1 : P a r e n t   z : R e f = " i 3 0 " / > < d 1 p 1 : U U I D > f i k 2 p Y t G O w k n < / d 1 p 1 : U U I D > < d 1 p 1 : _ p r o p e r t i e s   z : I d = " i 1 3 4 6 8 "   i : t y p e = " d 1 p 1 : M D M P r o p e r t i e s " > < d 1 p 1 : P a r e n t   z : R e f = " i 1 3 4 6 7 " / > < d 1 p 1 : U U I D > k I 3 L K R U l K 4 C D < / d 1 p 1 : U U I D > < d 1 p 1 : _ c o n t e x t C o l l e c t i o n s > < d 2 : K e y V a l u e O f a n y T y p e C o m p o n e n t C o l l e c t i o n O f a n y T y p e g W H h t R N j > < d 2 : K e y   z : R e f = " i 3 2 " / > < d 2 : V a l u e   z : I d = " i 1 3 4 6 9 " > < d 1 p 1 : U U I D > L e z f 3 L N n w U M U < / d 1 p 1 : U U I D > < d 1 p 1 : _ e l e m e n t s > < d 2 : a n y T y p e   z : I d = " i 1 3 4 7 0 "   i : t y p e = " d 1 p 1 : M D M P r o p e r t y " > < d 1 p 1 : N a m e > F i l e N a m e < / d 1 p 1 : N a m e > < d 1 p 1 : P a r e n t   z : R e f = " i 1 3 4 6 7 " / > < d 1 p 1 : U U I D > m z o 1 n q Q L M x i n < / d 1 p 1 : U U I D > < d 1 p 1 : C o n t a i n e r   z : R e f = " i 1 3 4 6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4 7 1 "   i : t y p e = " d 1 p 1 : M D M P r o p e r t y " > < d 1 p 1 : N a m e > W o r k s h e e t < / d 1 p 1 : N a m e > < d 1 p 1 : P a r e n t   z : R e f = " i 1 3 4 6 7 " / > < d 1 p 1 : U U I D > X 6 t F t R 3 1 b C d B < / d 1 p 1 : U U I D > < d 1 p 1 : C o n t a i n e r   z : R e f = " i 1 3 4 6 8 " / > < d 1 p 1 : V a l u e   i : t y p e = " d 1 : s t r i n g " > S h e e t 1 < / d 1 p 1 : V a l u e > < / d 2 : a n y T y p e > < d 2 : a n y T y p e   z : I d = " i 1 3 4 7 2 "   i : t y p e = " d 1 p 1 : M D M P r o p e r t y " > < d 1 p 1 : N a m e > D i v i d e P e r c e n t s < / d 1 p 1 : N a m e > < d 1 p 1 : P a r e n t   z : R e f = " i 1 3 4 6 7 " / > < d 1 p 1 : U U I D > V P j w 5 o H 4 l R 8 r < / d 1 p 1 : U U I D > < d 1 p 1 : C o n t a i n e r   z : R e f = " i 1 3 4 6 8 " / > < d 1 p 1 : V a l u e   i : t y p e = " d 1 : b o o l e a n " > t r u e < / d 1 p 1 : V a l u e > < / d 2 : a n y T y p e > < d 2 : a n y T y p e   z : I d = " i 1 3 4 7 3 "   i : t y p e = " d 1 p 1 : M D M P r o p e r t y " > < d 1 p 1 : N a m e > T a b l e B a s e < / d 1 p 1 : N a m e > < d 1 p 1 : P a r e n t   z : R e f = " i 1 3 4 6 7 " / > < d 1 p 1 : U U I D > X 0 r 9 s Z R a n T a q < / d 1 p 1 : U U I D > < d 1 p 1 : C o n t a i n e r   z : R e f = " i 1 3 4 6 8 " / > < d 1 p 1 : V a l u e   i : t y p e = " d 1 : i n t " > 5 9 8 < / d 1 p 1 : V a l u e > < / d 2 : a n y T y p e > < d 2 : a n y T y p e   z : I d = " i 1 3 4 7 4 "   i : t y p e = " d 1 p 1 : M D M P r o p e r t y " > < d 1 p 1 : N a m e > S o u r c e T y p e < / d 1 p 1 : N a m e > < d 1 p 1 : P a r e n t   z : R e f = " i 1 3 4 6 7 " / > < d 1 p 1 : U U I D > x K c 5 3 q L K A y F p < / d 1 p 1 : U U I D > < d 1 p 1 : C o n t a i n e r   z : R e f = " i 1 3 4 6 8 " / > < d 1 p 1 : V a l u e   i : t y p e = " d 1 : s t r i n g " > B v a A s k i a   T C   O p i n i o n < / d 1 p 1 : V a l u e > < / d 2 : a n y T y p e > < d 2 : a n y T y p e   z : I d = " i 1 3 4 7 5 "   i : t y p e = " d 1 p 1 : M D M P r o p e r t y " > < d 1 p 1 : N a m e > T a b l e I d < / d 1 p 1 : N a m e > < d 1 p 1 : P a r e n t   z : R e f = " i 1 3 4 6 7 " / > < d 1 p 1 : U U I D > S 2 j x o Q G C C 7 c w < / d 1 p 1 : U U I D > < d 1 p 1 : C o n t a i n e r   z : R e f = " i 1 3 4 6 8 " / > < d 1 p 1 : V a l u e   i : t y p e = " d 1 : s t r i n g " > f i k 2 p Y t G O w k n 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4 7 6 "   i : t y p e = " d 1 p 1 : L a b e l " > < d 1 p 1 : P a r e n t   z : R e f = " i 1 3 4 6 7 " / > < d 1 p 1 : U U I D > q l o 3 d W I 3 X D 2 E 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4 9 " / > < d 1 p 1 : P a g e F i e l d   z : R e f = " i 1 1 8 1 7 " / > < d 1 p 1 : R o w F i e l d   z : R e f = " i 1 1 8 1 9 " / > < / d 2 : a n y T y p e > < d 2 : a n y T y p e   z : I d = " i 1 3 4 7 7 "   i : t y p e = " d 1 p 1 : T a b l e D e f i n i t i o n " > < d 1 p 1 : P a r e n t   z : R e f = " i 3 0 " / > < d 1 p 1 : U U I D > a 1 F G E 3 S U X o z E < / d 1 p 1 : U U I D > < d 1 p 1 : _ p r o p e r t i e s   z : I d = " i 1 3 4 7 8 "   i : t y p e = " d 1 p 1 : M D M P r o p e r t i e s " > < d 1 p 1 : P a r e n t   z : R e f = " i 1 3 4 7 7 " / > < d 1 p 1 : U U I D > t I D R H L b 8 R M d R < / d 1 p 1 : U U I D > < d 1 p 1 : _ c o n t e x t C o l l e c t i o n s > < d 2 : K e y V a l u e O f a n y T y p e C o m p o n e n t C o l l e c t i o n O f a n y T y p e g W H h t R N j > < d 2 : K e y   z : R e f = " i 3 2 " / > < d 2 : V a l u e   z : I d = " i 1 3 4 7 9 " > < d 1 p 1 : U U I D > F 3 c u N c 5 h u k N 0 < / d 1 p 1 : U U I D > < d 1 p 1 : _ e l e m e n t s > < d 2 : a n y T y p e   z : I d = " i 1 3 4 8 0 "   i : t y p e = " d 1 p 1 : M D M P r o p e r t y " > < d 1 p 1 : N a m e > F i l e N a m e < / d 1 p 1 : N a m e > < d 1 p 1 : P a r e n t   z : R e f = " i 1 3 4 7 7 " / > < d 1 p 1 : U U I D > u a S R S s K 4 P C v 5 < / d 1 p 1 : U U I D > < d 1 p 1 : C o n t a i n e r   z : R e f = " i 1 3 4 7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4 8 1 "   i : t y p e = " d 1 p 1 : M D M P r o p e r t y " > < d 1 p 1 : N a m e > W o r k s h e e t < / d 1 p 1 : N a m e > < d 1 p 1 : P a r e n t   z : R e f = " i 1 3 4 7 7 " / > < d 1 p 1 : U U I D > J S 2 C K p w I q g g c < / d 1 p 1 : U U I D > < d 1 p 1 : C o n t a i n e r   z : R e f = " i 1 3 4 7 8 " / > < d 1 p 1 : V a l u e   i : t y p e = " d 1 : s t r i n g " > S h e e t 1 < / d 1 p 1 : V a l u e > < / d 2 : a n y T y p e > < d 2 : a n y T y p e   z : I d = " i 1 3 4 8 2 "   i : t y p e = " d 1 p 1 : M D M P r o p e r t y " > < d 1 p 1 : N a m e > D i v i d e P e r c e n t s < / d 1 p 1 : N a m e > < d 1 p 1 : P a r e n t   z : R e f = " i 1 3 4 7 7 " / > < d 1 p 1 : U U I D > R I E b R N y 0 X H K N < / d 1 p 1 : U U I D > < d 1 p 1 : C o n t a i n e r   z : R e f = " i 1 3 4 7 8 " / > < d 1 p 1 : V a l u e   i : t y p e = " d 1 : b o o l e a n " > t r u e < / d 1 p 1 : V a l u e > < / d 2 : a n y T y p e > < d 2 : a n y T y p e   z : I d = " i 1 3 4 8 3 "   i : t y p e = " d 1 p 1 : M D M P r o p e r t y " > < d 1 p 1 : N a m e > T a b l e B a s e < / d 1 p 1 : N a m e > < d 1 p 1 : P a r e n t   z : R e f = " i 1 3 4 7 7 " / > < d 1 p 1 : U U I D > l r w 0 Q 6 i T N d F 9 < / d 1 p 1 : U U I D > < d 1 p 1 : C o n t a i n e r   z : R e f = " i 1 3 4 7 8 " / > < d 1 p 1 : V a l u e   i : t y p e = " d 1 : i n t " > 5 9 8 < / d 1 p 1 : V a l u e > < / d 2 : a n y T y p e > < d 2 : a n y T y p e   z : I d = " i 1 3 4 8 4 "   i : t y p e = " d 1 p 1 : M D M P r o p e r t y " > < d 1 p 1 : N a m e > S o u r c e T y p e < / d 1 p 1 : N a m e > < d 1 p 1 : P a r e n t   z : R e f = " i 1 3 4 7 7 " / > < d 1 p 1 : U U I D > r H u l Q n P k Y A Z E < / d 1 p 1 : U U I D > < d 1 p 1 : C o n t a i n e r   z : R e f = " i 1 3 4 7 8 " / > < d 1 p 1 : V a l u e   i : t y p e = " d 1 : s t r i n g " > B v a A s k i a   T C   O p i n i o n < / d 1 p 1 : V a l u e > < / d 2 : a n y T y p e > < d 2 : a n y T y p e   z : I d = " i 1 3 4 8 5 "   i : t y p e = " d 1 p 1 : M D M P r o p e r t y " > < d 1 p 1 : N a m e > T a b l e I d < / d 1 p 1 : N a m e > < d 1 p 1 : P a r e n t   z : R e f = " i 1 3 4 7 7 " / > < d 1 p 1 : U U I D > L C 9 J B A T 9 0 V v O < / d 1 p 1 : U U I D > < d 1 p 1 : C o n t a i n e r   z : R e f = " i 1 3 4 7 8 " / > < d 1 p 1 : V a l u e   i : t y p e = " d 1 : s t r i n g " > a 1 F G E 3 S U X o z E 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4 8 6 "   i : t y p e = " d 1 p 1 : L a b e l " > < d 1 p 1 : P a r e n t   z : R e f = " i 1 3 4 7 7 " / > < d 1 p 1 : U U I D > R J y Z 2 n a X I b H C 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4 4 0 " / > < d 1 p 1 : P a g e F i e l d   z : R e f = " i 1 1 8 1 7 " / > < d 1 p 1 : R o w F i e l d   z : R e f = " i 1 1 8 3 8 " / > < / d 2 : a n y T y p e > < d 2 : a n y T y p e   z : I d = " i 1 3 4 8 7 "   i : t y p e = " d 1 p 1 : T a b l e D e f i n i t i o n " > < d 1 p 1 : P a r e n t   z : R e f = " i 3 0 " / > < d 1 p 1 : U U I D > z Q y w X h w v H s j I < / d 1 p 1 : U U I D > < d 1 p 1 : _ p r o p e r t i e s   z : I d = " i 1 3 4 8 8 "   i : t y p e = " d 1 p 1 : M D M P r o p e r t i e s " > < d 1 p 1 : P a r e n t   z : R e f = " i 1 3 4 8 7 " / > < d 1 p 1 : U U I D > t g d e g C O 1 P s y Q < / d 1 p 1 : U U I D > < d 1 p 1 : _ c o n t e x t C o l l e c t i o n s > < d 2 : K e y V a l u e O f a n y T y p e C o m p o n e n t C o l l e c t i o n O f a n y T y p e g W H h t R N j > < d 2 : K e y   z : R e f = " i 3 2 " / > < d 2 : V a l u e   z : I d = " i 1 3 4 8 9 " > < d 1 p 1 : U U I D > Y h d 4 i 1 5 D O p R 4 < / d 1 p 1 : U U I D > < d 1 p 1 : _ e l e m e n t s > < d 2 : a n y T y p e   z : I d = " i 1 3 4 9 0 "   i : t y p e = " d 1 p 1 : M D M P r o p e r t y " > < d 1 p 1 : N a m e > F i l e N a m e < / d 1 p 1 : N a m e > < d 1 p 1 : P a r e n t   z : R e f = " i 1 3 4 8 7 " / > < d 1 p 1 : U U I D > W 7 b E 4 v c v v 4 b h < / d 1 p 1 : U U I D > < d 1 p 1 : C o n t a i n e r   z : R e f = " i 1 3 4 8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4 9 1 "   i : t y p e = " d 1 p 1 : M D M P r o p e r t y " > < d 1 p 1 : N a m e > W o r k s h e e t < / d 1 p 1 : N a m e > < d 1 p 1 : P a r e n t   z : R e f = " i 1 3 4 8 7 " / > < d 1 p 1 : U U I D > U x W Z A n o n C x y U < / d 1 p 1 : U U I D > < d 1 p 1 : C o n t a i n e r   z : R e f = " i 1 3 4 8 8 " / > < d 1 p 1 : V a l u e   i : t y p e = " d 1 : s t r i n g " > S h e e t 1 < / d 1 p 1 : V a l u e > < / d 2 : a n y T y p e > < d 2 : a n y T y p e   z : I d = " i 1 3 4 9 2 "   i : t y p e = " d 1 p 1 : M D M P r o p e r t y " > < d 1 p 1 : N a m e > D i v i d e P e r c e n t s < / d 1 p 1 : N a m e > < d 1 p 1 : P a r e n t   z : R e f = " i 1 3 4 8 7 " / > < d 1 p 1 : U U I D > o E w b E 1 y 8 F 6 A 8 < / d 1 p 1 : U U I D > < d 1 p 1 : C o n t a i n e r   z : R e f = " i 1 3 4 8 8 " / > < d 1 p 1 : V a l u e   i : t y p e = " d 1 : b o o l e a n " > t r u e < / d 1 p 1 : V a l u e > < / d 2 : a n y T y p e > < d 2 : a n y T y p e   z : I d = " i 1 3 4 9 3 "   i : t y p e = " d 1 p 1 : M D M P r o p e r t y " > < d 1 p 1 : N a m e > T a b l e B a s e < / d 1 p 1 : N a m e > < d 1 p 1 : P a r e n t   z : R e f = " i 1 3 4 8 7 " / > < d 1 p 1 : U U I D > d T U W x v C x r g q I < / d 1 p 1 : U U I D > < d 1 p 1 : C o n t a i n e r   z : R e f = " i 1 3 4 8 8 " / > < d 1 p 1 : V a l u e   i : t y p e = " d 1 : i n t " > 1 0 8 < / d 1 p 1 : V a l u e > < / d 2 : a n y T y p e > < d 2 : a n y T y p e   z : I d = " i 1 3 4 9 4 "   i : t y p e = " d 1 p 1 : M D M P r o p e r t y " > < d 1 p 1 : N a m e > S o u r c e T y p e < / d 1 p 1 : N a m e > < d 1 p 1 : P a r e n t   z : R e f = " i 1 3 4 8 7 " / > < d 1 p 1 : U U I D > U C u I Q y e q u J I e < / d 1 p 1 : U U I D > < d 1 p 1 : C o n t a i n e r   z : R e f = " i 1 3 4 8 8 " / > < d 1 p 1 : V a l u e   i : t y p e = " d 1 : s t r i n g " > B v a A s k i a   T C   O p i n i o n < / d 1 p 1 : V a l u e > < / d 2 : a n y T y p e > < d 2 : a n y T y p e   z : I d = " i 1 3 4 9 5 "   i : t y p e = " d 1 p 1 : M D M P r o p e r t y " > < d 1 p 1 : N a m e > T a b l e I d < / d 1 p 1 : N a m e > < d 1 p 1 : P a r e n t   z : R e f = " i 1 3 4 8 7 " / > < d 1 p 1 : U U I D > r 7 V z W 9 1 0 9 2 0 T < / d 1 p 1 : U U I D > < d 1 p 1 : C o n t a i n e r   z : R e f = " i 1 3 4 8 8 " / > < d 1 p 1 : V a l u e   i : t y p e = " d 1 : s t r i n g " > z Q y w X h w v H s j I 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4 9 6 "   i : t y p e = " d 1 p 1 : L a b e l " > < d 1 p 1 : P a r e n t   z : R e f = " i 1 3 4 8 7 " / > < d 1 p 1 : U U I D > R 1 D P S N J r M g n j 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8 3 1 " / > < d 1 p 1 : P a g e F i e l d   z : R e f = " i 1 1 8 1 7 " / > < d 1 p 1 : R o w F i e l d   z : R e f = " i 1 1 9 0 7 " / > < / d 2 : a n y T y p e > < d 2 : a n y T y p e   z : I d = " i 1 3 4 9 7 "   i : t y p e = " d 1 p 1 : T a b l e D e f i n i t i o n " > < d 1 p 1 : P a r e n t   z : R e f = " i 3 0 " / > < d 1 p 1 : U U I D > S N q 5 t W t n a w n w < / d 1 p 1 : U U I D > < d 1 p 1 : _ p r o p e r t i e s   z : I d = " i 1 3 4 9 8 "   i : t y p e = " d 1 p 1 : M D M P r o p e r t i e s " > < d 1 p 1 : P a r e n t   z : R e f = " i 1 3 4 9 7 " / > < d 1 p 1 : U U I D > s l v l H I G G p o 5 o < / d 1 p 1 : U U I D > < d 1 p 1 : _ c o n t e x t C o l l e c t i o n s > < d 2 : K e y V a l u e O f a n y T y p e C o m p o n e n t C o l l e c t i o n O f a n y T y p e g W H h t R N j > < d 2 : K e y   z : R e f = " i 3 2 " / > < d 2 : V a l u e   z : I d = " i 1 3 4 9 9 " > < d 1 p 1 : U U I D > Q q G x r T U V H t R 8 < / d 1 p 1 : U U I D > < d 1 p 1 : _ e l e m e n t s > < d 2 : a n y T y p e   z : I d = " i 1 3 5 0 0 "   i : t y p e = " d 1 p 1 : M D M P r o p e r t y " > < d 1 p 1 : N a m e > F i l e N a m e < / d 1 p 1 : N a m e > < d 1 p 1 : P a r e n t   z : R e f = " i 1 3 4 9 7 " / > < d 1 p 1 : U U I D > C y E A G r 8 D R X 6 k < / d 1 p 1 : U U I D > < d 1 p 1 : C o n t a i n e r   z : R e f = " i 1 3 4 9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0 1 "   i : t y p e = " d 1 p 1 : M D M P r o p e r t y " > < d 1 p 1 : N a m e > W o r k s h e e t < / d 1 p 1 : N a m e > < d 1 p 1 : P a r e n t   z : R e f = " i 1 3 4 9 7 " / > < d 1 p 1 : U U I D > w z T c M 1 o W N Y A s < / d 1 p 1 : U U I D > < d 1 p 1 : C o n t a i n e r   z : R e f = " i 1 3 4 9 8 " / > < d 1 p 1 : V a l u e   i : t y p e = " d 1 : s t r i n g " > S h e e t 1 < / d 1 p 1 : V a l u e > < / d 2 : a n y T y p e > < d 2 : a n y T y p e   z : I d = " i 1 3 5 0 2 "   i : t y p e = " d 1 p 1 : M D M P r o p e r t y " > < d 1 p 1 : N a m e > D i v i d e P e r c e n t s < / d 1 p 1 : N a m e > < d 1 p 1 : P a r e n t   z : R e f = " i 1 3 4 9 7 " / > < d 1 p 1 : U U I D > d F O w r u e e p K R c < / d 1 p 1 : U U I D > < d 1 p 1 : C o n t a i n e r   z : R e f = " i 1 3 4 9 8 " / > < d 1 p 1 : V a l u e   i : t y p e = " d 1 : b o o l e a n " > t r u e < / d 1 p 1 : V a l u e > < / d 2 : a n y T y p e > < d 2 : a n y T y p e   z : I d = " i 1 3 5 0 3 "   i : t y p e = " d 1 p 1 : M D M P r o p e r t y " > < d 1 p 1 : N a m e > T a b l e B a s e < / d 1 p 1 : N a m e > < d 1 p 1 : P a r e n t   z : R e f = " i 1 3 4 9 7 " / > < d 1 p 1 : U U I D > B T Z W U l h U h G D R < / d 1 p 1 : U U I D > < d 1 p 1 : C o n t a i n e r   z : R e f = " i 1 3 4 9 8 " / > < d 1 p 1 : V a l u e   i : t y p e = " d 1 : i n t " > 3 3 2 < / d 1 p 1 : V a l u e > < / d 2 : a n y T y p e > < d 2 : a n y T y p e   z : I d = " i 1 3 5 0 4 "   i : t y p e = " d 1 p 1 : M D M P r o p e r t y " > < d 1 p 1 : N a m e > S o u r c e T y p e < / d 1 p 1 : N a m e > < d 1 p 1 : P a r e n t   z : R e f = " i 1 3 4 9 7 " / > < d 1 p 1 : U U I D > T g 2 a u l W 5 p Z N l < / d 1 p 1 : U U I D > < d 1 p 1 : C o n t a i n e r   z : R e f = " i 1 3 4 9 8 " / > < d 1 p 1 : V a l u e   i : t y p e = " d 1 : s t r i n g " > B v a A s k i a   T C   O p i n i o n < / d 1 p 1 : V a l u e > < / d 2 : a n y T y p e > < d 2 : a n y T y p e   z : I d = " i 1 3 5 0 5 "   i : t y p e = " d 1 p 1 : M D M P r o p e r t y " > < d 1 p 1 : N a m e > T a b l e I d < / d 1 p 1 : N a m e > < d 1 p 1 : P a r e n t   z : R e f = " i 1 3 4 9 7 " / > < d 1 p 1 : U U I D > h N t C K N A r g f T e < / d 1 p 1 : U U I D > < d 1 p 1 : C o n t a i n e r   z : R e f = " i 1 3 4 9 8 " / > < d 1 p 1 : V a l u e   i : t y p e = " d 1 : s t r i n g " > S N q 5 t W t n a w n w 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0 6 "   i : t y p e = " d 1 p 1 : L a b e l " > < d 1 p 1 : P a r e n t   z : R e f = " i 1 3 4 9 7 " / > < d 1 p 1 : U U I D > z J C D g o F U c p x v 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2 2 2 " / > < d 1 p 1 : P a g e F i e l d   z : R e f = " i 1 1 8 1 7 " / > < d 1 p 1 : R o w F i e l d   z : R e f = " i 1 1 9 7 6 " / > < / d 2 : a n y T y p e > < d 2 : a n y T y p e   z : I d = " i 1 3 5 0 7 "   i : t y p e = " d 1 p 1 : T a b l e D e f i n i t i o n " > < d 1 p 1 : P a r e n t   z : R e f = " i 3 0 " / > < d 1 p 1 : U U I D > d W h v K I b o i H c R < / d 1 p 1 : U U I D > < d 1 p 1 : _ p r o p e r t i e s   z : I d = " i 1 3 5 0 8 "   i : t y p e = " d 1 p 1 : M D M P r o p e r t i e s " > < d 1 p 1 : P a r e n t   z : R e f = " i 1 3 5 0 7 " / > < d 1 p 1 : U U I D > y o 5 a q t x m 2 K R n < / d 1 p 1 : U U I D > < d 1 p 1 : _ c o n t e x t C o l l e c t i o n s > < d 2 : K e y V a l u e O f a n y T y p e C o m p o n e n t C o l l e c t i o n O f a n y T y p e g W H h t R N j > < d 2 : K e y   z : R e f = " i 3 2 " / > < d 2 : V a l u e   z : I d = " i 1 3 5 0 9 " > < d 1 p 1 : U U I D > U 7 I N D A z p H Y h B < / d 1 p 1 : U U I D > < d 1 p 1 : _ e l e m e n t s > < d 2 : a n y T y p e   z : I d = " i 1 3 5 1 0 "   i : t y p e = " d 1 p 1 : M D M P r o p e r t y " > < d 1 p 1 : N a m e > F i l e N a m e < / d 1 p 1 : N a m e > < d 1 p 1 : P a r e n t   z : R e f = " i 1 3 5 0 7 " / > < d 1 p 1 : U U I D > h z P B X Y x 3 9 9 K i < / d 1 p 1 : U U I D > < d 1 p 1 : C o n t a i n e r   z : R e f = " i 1 3 5 0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1 1 "   i : t y p e = " d 1 p 1 : M D M P r o p e r t y " > < d 1 p 1 : N a m e > W o r k s h e e t < / d 1 p 1 : N a m e > < d 1 p 1 : P a r e n t   z : R e f = " i 1 3 5 0 7 " / > < d 1 p 1 : U U I D > a l P Q 3 w q a V G 1 r < / d 1 p 1 : U U I D > < d 1 p 1 : C o n t a i n e r   z : R e f = " i 1 3 5 0 8 " / > < d 1 p 1 : V a l u e   i : t y p e = " d 1 : s t r i n g " > S h e e t 1 < / d 1 p 1 : V a l u e > < / d 2 : a n y T y p e > < d 2 : a n y T y p e   z : I d = " i 1 3 5 1 2 "   i : t y p e = " d 1 p 1 : M D M P r o p e r t y " > < d 1 p 1 : N a m e > D i v i d e P e r c e n t s < / d 1 p 1 : N a m e > < d 1 p 1 : P a r e n t   z : R e f = " i 1 3 5 0 7 " / > < d 1 p 1 : U U I D > F C E D u h h 9 d Y B t < / d 1 p 1 : U U I D > < d 1 p 1 : C o n t a i n e r   z : R e f = " i 1 3 5 0 8 " / > < d 1 p 1 : V a l u e   i : t y p e = " d 1 : b o o l e a n " > t r u e < / d 1 p 1 : V a l u e > < / d 2 : a n y T y p e > < d 2 : a n y T y p e   z : I d = " i 1 3 5 1 3 "   i : t y p e = " d 1 p 1 : M D M P r o p e r t y " > < d 1 p 1 : N a m e > T a b l e B a s e < / d 1 p 1 : N a m e > < d 1 p 1 : P a r e n t   z : R e f = " i 1 3 5 0 7 " / > < d 1 p 1 : U U I D > e k i 2 V m g P R N g w < / d 1 p 1 : U U I D > < d 1 p 1 : C o n t a i n e r   z : R e f = " i 1 3 5 0 8 " / > < d 1 p 1 : V a l u e   i : t y p e = " d 1 : i n t " > 2 2 9 < / d 1 p 1 : V a l u e > < / d 2 : a n y T y p e > < d 2 : a n y T y p e   z : I d = " i 1 3 5 1 4 "   i : t y p e = " d 1 p 1 : M D M P r o p e r t y " > < d 1 p 1 : N a m e > S o u r c e T y p e < / d 1 p 1 : N a m e > < d 1 p 1 : P a r e n t   z : R e f = " i 1 3 5 0 7 " / > < d 1 p 1 : U U I D > H g 9 O U v M S G c H B < / d 1 p 1 : U U I D > < d 1 p 1 : C o n t a i n e r   z : R e f = " i 1 3 5 0 8 " / > < d 1 p 1 : V a l u e   i : t y p e = " d 1 : s t r i n g " > B v a A s k i a   T C   O p i n i o n < / d 1 p 1 : V a l u e > < / d 2 : a n y T y p e > < d 2 : a n y T y p e   z : I d = " i 1 3 5 1 5 "   i : t y p e = " d 1 p 1 : M D M P r o p e r t y " > < d 1 p 1 : N a m e > T a b l e I d < / d 1 p 1 : N a m e > < d 1 p 1 : P a r e n t   z : R e f = " i 1 3 5 0 7 " / > < d 1 p 1 : U U I D > p 3 2 X i z t l 4 B f T < / d 1 p 1 : U U I D > < d 1 p 1 : C o n t a i n e r   z : R e f = " i 1 3 5 0 8 " / > < d 1 p 1 : V a l u e   i : t y p e = " d 1 : s t r i n g " > d W h v K I b o i H c R 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1 6 "   i : t y p e = " d 1 p 1 : L a b e l " > < d 1 p 1 : P a r e n t   z : R e f = " i 1 3 5 0 7 " / > < d 1 p 1 : U U I D > e n u e f V D c c h a g 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6 1 3 " / > < d 1 p 1 : P a g e F i e l d   z : R e f = " i 1 1 8 1 7 " / > < d 1 p 1 : R o w F i e l d   z : R e f = " i 1 2 0 4 5 " / > < / d 2 : a n y T y p e > < d 2 : a n y T y p e   z : I d = " i 1 3 5 1 7 "   i : t y p e = " d 1 p 1 : T a b l e D e f i n i t i o n " > < d 1 p 1 : P a r e n t   z : R e f = " i 3 0 " / > < d 1 p 1 : U U I D > M l c S m r 9 c u 9 Q C < / d 1 p 1 : U U I D > < d 1 p 1 : _ p r o p e r t i e s   z : I d = " i 1 3 5 1 8 "   i : t y p e = " d 1 p 1 : M D M P r o p e r t i e s " > < d 1 p 1 : P a r e n t   z : R e f = " i 1 3 5 1 7 " / > < d 1 p 1 : U U I D > e b p P T h m w q T X o < / d 1 p 1 : U U I D > < d 1 p 1 : _ c o n t e x t C o l l e c t i o n s > < d 2 : K e y V a l u e O f a n y T y p e C o m p o n e n t C o l l e c t i o n O f a n y T y p e g W H h t R N j > < d 2 : K e y   z : R e f = " i 3 2 " / > < d 2 : V a l u e   z : I d = " i 1 3 5 1 9 " > < d 1 p 1 : U U I D > A p H u F C 2 v 8 Z C e < / d 1 p 1 : U U I D > < d 1 p 1 : _ e l e m e n t s > < d 2 : a n y T y p e   z : I d = " i 1 3 5 2 0 "   i : t y p e = " d 1 p 1 : M D M P r o p e r t y " > < d 1 p 1 : N a m e > F i l e N a m e < / d 1 p 1 : N a m e > < d 1 p 1 : P a r e n t   z : R e f = " i 1 3 5 1 7 " / > < d 1 p 1 : U U I D > J Q z g f Q U l Q U M T < / d 1 p 1 : U U I D > < d 1 p 1 : C o n t a i n e r   z : R e f = " i 1 3 5 1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2 1 "   i : t y p e = " d 1 p 1 : M D M P r o p e r t y " > < d 1 p 1 : N a m e > W o r k s h e e t < / d 1 p 1 : N a m e > < d 1 p 1 : P a r e n t   z : R e f = " i 1 3 5 1 7 " / > < d 1 p 1 : U U I D > Y d F f D j c x 5 C J D < / d 1 p 1 : U U I D > < d 1 p 1 : C o n t a i n e r   z : R e f = " i 1 3 5 1 8 " / > < d 1 p 1 : V a l u e   i : t y p e = " d 1 : s t r i n g " > S h e e t 1 < / d 1 p 1 : V a l u e > < / d 2 : a n y T y p e > < d 2 : a n y T y p e   z : I d = " i 1 3 5 2 2 "   i : t y p e = " d 1 p 1 : M D M P r o p e r t y " > < d 1 p 1 : N a m e > D i v i d e P e r c e n t s < / d 1 p 1 : N a m e > < d 1 p 1 : P a r e n t   z : R e f = " i 1 3 5 1 7 " / > < d 1 p 1 : U U I D > K Y t 4 e 8 a Q P W P p < / d 1 p 1 : U U I D > < d 1 p 1 : C o n t a i n e r   z : R e f = " i 1 3 5 1 8 " / > < d 1 p 1 : V a l u e   i : t y p e = " d 1 : b o o l e a n " > t r u e < / d 1 p 1 : V a l u e > < / d 2 : a n y T y p e > < d 2 : a n y T y p e   z : I d = " i 1 3 5 2 3 "   i : t y p e = " d 1 p 1 : M D M P r o p e r t y " > < d 1 p 1 : N a m e > T a b l e B a s e < / d 1 p 1 : N a m e > < d 1 p 1 : P a r e n t   z : R e f = " i 1 3 5 1 7 " / > < d 1 p 1 : U U I D > V 1 q o c n p v O U D C < / d 1 p 1 : U U I D > < d 1 p 1 : C o n t a i n e r   z : R e f = " i 1 3 5 1 8 " / > < d 1 p 1 : V a l u e   i : t y p e = " d 1 : i n t " > 5 9 8 < / d 1 p 1 : V a l u e > < / d 2 : a n y T y p e > < d 2 : a n y T y p e   z : I d = " i 1 3 5 2 4 "   i : t y p e = " d 1 p 1 : M D M P r o p e r t y " > < d 1 p 1 : N a m e > S o u r c e T y p e < / d 1 p 1 : N a m e > < d 1 p 1 : P a r e n t   z : R e f = " i 1 3 5 1 7 " / > < d 1 p 1 : U U I D > J 0 i r 1 Z X 8 g D h r < / d 1 p 1 : U U I D > < d 1 p 1 : C o n t a i n e r   z : R e f = " i 1 3 5 1 8 " / > < d 1 p 1 : V a l u e   i : t y p e = " d 1 : s t r i n g " > B v a A s k i a   T C   O p i n i o n < / d 1 p 1 : V a l u e > < / d 2 : a n y T y p e > < d 2 : a n y T y p e   z : I d = " i 1 3 5 2 5 "   i : t y p e = " d 1 p 1 : M D M P r o p e r t y " > < d 1 p 1 : N a m e > T a b l e I d < / d 1 p 1 : N a m e > < d 1 p 1 : P a r e n t   z : R e f = " i 1 3 5 1 7 " / > < d 1 p 1 : U U I D > v p U Z F Q 8 J m X v e < / d 1 p 1 : U U I D > < d 1 p 1 : C o n t a i n e r   z : R e f = " i 1 3 5 1 8 " / > < d 1 p 1 : V a l u e   i : t y p e = " d 1 : s t r i n g " > M l c S m r 9 c u 9 Q C 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2 6 "   i : t y p e = " d 1 p 1 : L a b e l " > < d 1 p 1 : P a r e n t   z : R e f = " i 1 3 5 1 7 " / > < d 1 p 1 : U U I D > F T r U U A 4 O L y k q 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2 0 0 4 " / > < d 1 p 1 : P a g e F i e l d   z : R e f = " i 1 1 8 1 7 " / > < d 1 p 1 : R o w F i e l d   z : R e f = " i 1 2 0 9 4 " / > < / d 2 : a n y T y p e > < d 2 : a n y T y p e   z : I d = " i 1 3 5 2 7 "   i : t y p e = " d 1 p 1 : T a b l e D e f i n i t i o n " > < d 1 p 1 : P a r e n t   z : R e f = " i 3 0 " / > < d 1 p 1 : U U I D > j X x 0 i 2 k v g K I Y < / d 1 p 1 : U U I D > < d 1 p 1 : _ p r o p e r t i e s   z : I d = " i 1 3 5 2 8 "   i : t y p e = " d 1 p 1 : M D M P r o p e r t i e s " > < d 1 p 1 : P a r e n t   z : R e f = " i 1 3 5 2 7 " / > < d 1 p 1 : U U I D > A g k W J Q e w I 6 I g < / d 1 p 1 : U U I D > < d 1 p 1 : _ c o n t e x t C o l l e c t i o n s > < d 2 : K e y V a l u e O f a n y T y p e C o m p o n e n t C o l l e c t i o n O f a n y T y p e g W H h t R N j > < d 2 : K e y   z : R e f = " i 3 2 " / > < d 2 : V a l u e   z : I d = " i 1 3 5 2 9 " > < d 1 p 1 : U U I D > w D z c 5 J v 9 u 3 b f < / d 1 p 1 : U U I D > < d 1 p 1 : _ e l e m e n t s > < d 2 : a n y T y p e   z : I d = " i 1 3 5 3 0 "   i : t y p e = " d 1 p 1 : M D M P r o p e r t y " > < d 1 p 1 : N a m e > F i l e N a m e < / d 1 p 1 : N a m e > < d 1 p 1 : P a r e n t   z : R e f = " i 1 3 5 2 7 " / > < d 1 p 1 : U U I D > e 6 e 8 X y r i 7 5 P M < / d 1 p 1 : U U I D > < d 1 p 1 : C o n t a i n e r   z : R e f = " i 1 3 5 2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3 1 "   i : t y p e = " d 1 p 1 : M D M P r o p e r t y " > < d 1 p 1 : N a m e > W o r k s h e e t < / d 1 p 1 : N a m e > < d 1 p 1 : P a r e n t   z : R e f = " i 1 3 5 2 7 " / > < d 1 p 1 : U U I D > w c s J p p u o N a 7 A < / d 1 p 1 : U U I D > < d 1 p 1 : C o n t a i n e r   z : R e f = " i 1 3 5 2 8 " / > < d 1 p 1 : V a l u e   i : t y p e = " d 1 : s t r i n g " > S h e e t 1 < / d 1 p 1 : V a l u e > < / d 2 : a n y T y p e > < d 2 : a n y T y p e   z : I d = " i 1 3 5 3 2 "   i : t y p e = " d 1 p 1 : M D M P r o p e r t y " > < d 1 p 1 : N a m e > D i v i d e P e r c e n t s < / d 1 p 1 : N a m e > < d 1 p 1 : P a r e n t   z : R e f = " i 1 3 5 2 7 " / > < d 1 p 1 : U U I D > e R l 0 d B 2 F R Y b G < / d 1 p 1 : U U I D > < d 1 p 1 : C o n t a i n e r   z : R e f = " i 1 3 5 2 8 " / > < d 1 p 1 : V a l u e   i : t y p e = " d 1 : b o o l e a n " > t r u e < / d 1 p 1 : V a l u e > < / d 2 : a n y T y p e > < d 2 : a n y T y p e   z : I d = " i 1 3 5 3 3 "   i : t y p e = " d 1 p 1 : M D M P r o p e r t y " > < d 1 p 1 : N a m e > T a b l e B a s e < / d 1 p 1 : N a m e > < d 1 p 1 : P a r e n t   z : R e f = " i 1 3 5 2 7 " / > < d 1 p 1 : U U I D > X B 1 8 M J w q g 8 C 5 < / d 1 p 1 : U U I D > < d 1 p 1 : C o n t a i n e r   z : R e f = " i 1 3 5 2 8 " / > < d 1 p 1 : V a l u e   i : t y p e = " d 1 : i n t " > 5 1 < / d 1 p 1 : V a l u e > < / d 2 : a n y T y p e > < d 2 : a n y T y p e   z : I d = " i 1 3 5 3 4 "   i : t y p e = " d 1 p 1 : M D M P r o p e r t y " > < d 1 p 1 : N a m e > S o u r c e T y p e < / d 1 p 1 : N a m e > < d 1 p 1 : P a r e n t   z : R e f = " i 1 3 5 2 7 " / > < d 1 p 1 : U U I D > F h 1 T M l 8 g F z 2 o < / d 1 p 1 : U U I D > < d 1 p 1 : C o n t a i n e r   z : R e f = " i 1 3 5 2 8 " / > < d 1 p 1 : V a l u e   i : t y p e = " d 1 : s t r i n g " > B v a A s k i a   T C   O p i n i o n < / d 1 p 1 : V a l u e > < / d 2 : a n y T y p e > < d 2 : a n y T y p e   z : I d = " i 1 3 5 3 5 "   i : t y p e = " d 1 p 1 : M D M P r o p e r t y " > < d 1 p 1 : N a m e > T a b l e I d < / d 1 p 1 : N a m e > < d 1 p 1 : P a r e n t   z : R e f = " i 1 3 5 2 7 " / > < d 1 p 1 : U U I D > p K T i d 4 9 5 s b Y M < / d 1 p 1 : U U I D > < d 1 p 1 : C o n t a i n e r   z : R e f = " i 1 3 5 2 8 " / > < d 1 p 1 : V a l u e   i : t y p e = " d 1 : s t r i n g " > j X x 0 i 2 k v g K I Y 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3 6 "   i : t y p e = " d 1 p 1 : L a b e l " > < d 1 p 1 : P a r e n t   z : R e f = " i 1 3 5 2 7 " / > < d 1 p 1 : U U I D > e W 5 h 6 E P 8 o J j z 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2 3 9 5 " / > < d 1 p 1 : P a g e F i e l d   z : R e f = " i 1 1 8 1 7 " / > < d 1 p 1 : R o w F i e l d   z : R e f = " i 1 2 1 7 7 " / > < / d 2 : a n y T y p e > < d 2 : a n y T y p e   z : I d = " i 1 3 5 3 7 "   i : t y p e = " d 1 p 1 : T a b l e D e f i n i t i o n " > < d 1 p 1 : P a r e n t   z : R e f = " i 3 0 " / > < d 1 p 1 : U U I D > M i V R 0 U N 8 d T b v < / d 1 p 1 : U U I D > < d 1 p 1 : _ p r o p e r t i e s   z : I d = " i 1 3 5 3 8 "   i : t y p e = " d 1 p 1 : M D M P r o p e r t i e s " > < d 1 p 1 : P a r e n t   z : R e f = " i 1 3 5 3 7 " / > < d 1 p 1 : U U I D > Q E q 6 J Z U O U l a G < / d 1 p 1 : U U I D > < d 1 p 1 : _ c o n t e x t C o l l e c t i o n s > < d 2 : K e y V a l u e O f a n y T y p e C o m p o n e n t C o l l e c t i o n O f a n y T y p e g W H h t R N j > < d 2 : K e y   z : R e f = " i 3 2 " / > < d 2 : V a l u e   z : I d = " i 1 3 5 3 9 " > < d 1 p 1 : U U I D > s R T 1 4 h Z w v f Q W < / d 1 p 1 : U U I D > < d 1 p 1 : _ e l e m e n t s > < d 2 : a n y T y p e   z : I d = " i 1 3 5 4 0 "   i : t y p e = " d 1 p 1 : M D M P r o p e r t y " > < d 1 p 1 : N a m e > F i l e N a m e < / d 1 p 1 : N a m e > < d 1 p 1 : P a r e n t   z : R e f = " i 1 3 5 3 7 " / > < d 1 p 1 : U U I D > K v f k 4 3 1 J u 5 w g < / d 1 p 1 : U U I D > < d 1 p 1 : C o n t a i n e r   z : R e f = " i 1 3 5 3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4 1 "   i : t y p e = " d 1 p 1 : M D M P r o p e r t y " > < d 1 p 1 : N a m e > W o r k s h e e t < / d 1 p 1 : N a m e > < d 1 p 1 : P a r e n t   z : R e f = " i 1 3 5 3 7 " / > < d 1 p 1 : U U I D > w B n p v k E 5 3 W u 4 < / d 1 p 1 : U U I D > < d 1 p 1 : C o n t a i n e r   z : R e f = " i 1 3 5 3 8 " / > < d 1 p 1 : V a l u e   i : t y p e = " d 1 : s t r i n g " > S h e e t 1 < / d 1 p 1 : V a l u e > < / d 2 : a n y T y p e > < d 2 : a n y T y p e   z : I d = " i 1 3 5 4 2 "   i : t y p e = " d 1 p 1 : M D M P r o p e r t y " > < d 1 p 1 : N a m e > D i v i d e P e r c e n t s < / d 1 p 1 : N a m e > < d 1 p 1 : P a r e n t   z : R e f = " i 1 3 5 3 7 " / > < d 1 p 1 : U U I D > E z 9 c 9 Z K X T K F 1 < / d 1 p 1 : U U I D > < d 1 p 1 : C o n t a i n e r   z : R e f = " i 1 3 5 3 8 " / > < d 1 p 1 : V a l u e   i : t y p e = " d 1 : b o o l e a n " > t r u e < / d 1 p 1 : V a l u e > < / d 2 : a n y T y p e > < d 2 : a n y T y p e   z : I d = " i 1 3 5 4 3 "   i : t y p e = " d 1 p 1 : M D M P r o p e r t y " > < d 1 p 1 : N a m e > T a b l e B a s e < / d 1 p 1 : N a m e > < d 1 p 1 : P a r e n t   z : R e f = " i 1 3 5 3 7 " / > < d 1 p 1 : U U I D > E c T x L p W s f J o 1 < / d 1 p 1 : U U I D > < d 1 p 1 : C o n t a i n e r   z : R e f = " i 1 3 5 3 8 " / > < d 1 p 1 : V a l u e   i : t y p e = " d 1 : i n t " > 5 1 < / d 1 p 1 : V a l u e > < / d 2 : a n y T y p e > < d 2 : a n y T y p e   z : I d = " i 1 3 5 4 4 "   i : t y p e = " d 1 p 1 : M D M P r o p e r t y " > < d 1 p 1 : N a m e > S o u r c e T y p e < / d 1 p 1 : N a m e > < d 1 p 1 : P a r e n t   z : R e f = " i 1 3 5 3 7 " / > < d 1 p 1 : U U I D > O O Z J 1 0 n f h Z y G < / d 1 p 1 : U U I D > < d 1 p 1 : C o n t a i n e r   z : R e f = " i 1 3 5 3 8 " / > < d 1 p 1 : V a l u e   i : t y p e = " d 1 : s t r i n g " > B v a A s k i a   T C   O p i n i o n < / d 1 p 1 : V a l u e > < / d 2 : a n y T y p e > < d 2 : a n y T y p e   z : I d = " i 1 3 5 4 5 "   i : t y p e = " d 1 p 1 : M D M P r o p e r t y " > < d 1 p 1 : N a m e > T a b l e I d < / d 1 p 1 : N a m e > < d 1 p 1 : P a r e n t   z : R e f = " i 1 3 5 3 7 " / > < d 1 p 1 : U U I D > J M 2 y Z t y 1 A k d L < / d 1 p 1 : U U I D > < d 1 p 1 : C o n t a i n e r   z : R e f = " i 1 3 5 3 8 " / > < d 1 p 1 : V a l u e   i : t y p e = " d 1 : s t r i n g " > M i V R 0 U N 8 d T b v 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4 6 "   i : t y p e = " d 1 p 1 : L a b e l " > < d 1 p 1 : P a r e n t   z : R e f = " i 1 3 5 3 7 " / > < d 1 p 1 : U U I D > a T d 6 p l Y 3 V 2 j 4 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2 7 8 6 " / > < d 1 p 1 : P a g e F i e l d   z : R e f = " i 1 1 8 1 7 " / > < d 1 p 1 : R o w F i e l d   z : R e f = " i 1 2 2 2 5 " / > < / d 2 : a n y T y p e > < d 2 : a n y T y p e   z : I d = " i 1 3 5 4 7 "   i : t y p e = " d 1 p 1 : T a b l e D e f i n i t i o n " > < d 1 p 1 : P a r e n t   z : R e f = " i 3 0 " / > < d 1 p 1 : U U I D > B D j d B o j n l B A N < / d 1 p 1 : U U I D > < d 1 p 1 : _ p r o p e r t i e s   z : I d = " i 1 3 5 4 8 "   i : t y p e = " d 1 p 1 : M D M P r o p e r t i e s " > < d 1 p 1 : P a r e n t   z : R e f = " i 1 3 5 4 7 " / > < d 1 p 1 : U U I D > X V n P R b Y R Q 8 h p < / d 1 p 1 : U U I D > < d 1 p 1 : _ c o n t e x t C o l l e c t i o n s > < d 2 : K e y V a l u e O f a n y T y p e C o m p o n e n t C o l l e c t i o n O f a n y T y p e g W H h t R N j > < d 2 : K e y   z : R e f = " i 3 2 " / > < d 2 : V a l u e   z : I d = " i 1 3 5 4 9 " > < d 1 p 1 : U U I D > U h W 3 u t V T m H D Q < / d 1 p 1 : U U I D > < d 1 p 1 : _ e l e m e n t s > < d 2 : a n y T y p e   z : I d = " i 1 3 5 5 0 "   i : t y p e = " d 1 p 1 : M D M P r o p e r t y " > < d 1 p 1 : N a m e > F i l e N a m e < / d 1 p 1 : N a m e > < d 1 p 1 : P a r e n t   z : R e f = " i 1 3 5 4 7 " / > < d 1 p 1 : U U I D > Y C V 6 1 F q n W C 1 I < / d 1 p 1 : U U I D > < d 1 p 1 : C o n t a i n e r   z : R e f = " i 1 3 5 4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5 1 "   i : t y p e = " d 1 p 1 : M D M P r o p e r t y " > < d 1 p 1 : N a m e > W o r k s h e e t < / d 1 p 1 : N a m e > < d 1 p 1 : P a r e n t   z : R e f = " i 1 3 5 4 7 " / > < d 1 p 1 : U U I D > N 9 a c B a P m W k j O < / d 1 p 1 : U U I D > < d 1 p 1 : C o n t a i n e r   z : R e f = " i 1 3 5 4 8 " / > < d 1 p 1 : V a l u e   i : t y p e = " d 1 : s t r i n g " > S h e e t 1 < / d 1 p 1 : V a l u e > < / d 2 : a n y T y p e > < d 2 : a n y T y p e   z : I d = " i 1 3 5 5 2 "   i : t y p e = " d 1 p 1 : M D M P r o p e r t y " > < d 1 p 1 : N a m e > D i v i d e P e r c e n t s < / d 1 p 1 : N a m e > < d 1 p 1 : P a r e n t   z : R e f = " i 1 3 5 4 7 " / > < d 1 p 1 : U U I D > S V Z x 8 i U Z c e 1 u < / d 1 p 1 : U U I D > < d 1 p 1 : C o n t a i n e r   z : R e f = " i 1 3 5 4 8 " / > < d 1 p 1 : V a l u e   i : t y p e = " d 1 : b o o l e a n " > t r u e < / d 1 p 1 : V a l u e > < / d 2 : a n y T y p e > < d 2 : a n y T y p e   z : I d = " i 1 3 5 5 3 "   i : t y p e = " d 1 p 1 : M D M P r o p e r t y " > < d 1 p 1 : N a m e > T a b l e B a s e < / d 1 p 1 : N a m e > < d 1 p 1 : P a r e n t   z : R e f = " i 1 3 5 4 7 " / > < d 1 p 1 : U U I D > E f h i o N D V 9 E r 3 < / d 1 p 1 : U U I D > < d 1 p 1 : C o n t a i n e r   z : R e f = " i 1 3 5 4 8 " / > < d 1 p 1 : V a l u e   i : t y p e = " d 1 : i n t " > 5 9 8 < / d 1 p 1 : V a l u e > < / d 2 : a n y T y p e > < d 2 : a n y T y p e   z : I d = " i 1 3 5 5 4 "   i : t y p e = " d 1 p 1 : M D M P r o p e r t y " > < d 1 p 1 : N a m e > S o u r c e T y p e < / d 1 p 1 : N a m e > < d 1 p 1 : P a r e n t   z : R e f = " i 1 3 5 4 7 " / > < d 1 p 1 : U U I D > i N m 5 x R x z 8 I h Z < / d 1 p 1 : U U I D > < d 1 p 1 : C o n t a i n e r   z : R e f = " i 1 3 5 4 8 " / > < d 1 p 1 : V a l u e   i : t y p e = " d 1 : s t r i n g " > B v a A s k i a   T C   O p i n i o n < / d 1 p 1 : V a l u e > < / d 2 : a n y T y p e > < d 2 : a n y T y p e   z : I d = " i 1 3 5 5 5 "   i : t y p e = " d 1 p 1 : M D M P r o p e r t y " > < d 1 p 1 : N a m e > T a b l e I d < / d 1 p 1 : N a m e > < d 1 p 1 : P a r e n t   z : R e f = " i 1 3 5 4 7 " / > < d 1 p 1 : U U I D > u j U 3 f A A O S 9 c h < / d 1 p 1 : U U I D > < d 1 p 1 : C o n t a i n e r   z : R e f = " i 1 3 5 4 8 " / > < d 1 p 1 : V a l u e   i : t y p e = " d 1 : s t r i n g " > B D j d B o j n l B A N 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5 6 "   i : t y p e = " d 1 p 1 : L a b e l " > < d 1 p 1 : P a r e n t   z : R e f = " i 1 3 5 4 7 " / > < d 1 p 1 : U U I D > e 1 P B Q s R S 1 o K r 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3 1 7 7 " / > < d 1 p 1 : P a g e F i e l d   z : R e f = " i 1 1 8 1 7 " / > < d 1 p 1 : R o w F i e l d   z : R e f = " i 1 2 3 0 0 " / > < / d 2 : a n y T y p e > < d 2 : a n y T y p e   z : I d = " i 1 3 5 5 7 "   i : t y p e = " d 1 p 1 : T a b l e D e f i n i t i o n " > < d 1 p 1 : P a r e n t   z : R e f = " i 3 0 " / > < d 1 p 1 : U U I D > f s O 8 o O w A C U J f < / d 1 p 1 : U U I D > < d 1 p 1 : _ p r o p e r t i e s   z : I d = " i 1 3 5 5 8 "   i : t y p e = " d 1 p 1 : M D M P r o p e r t i e s " > < d 1 p 1 : P a r e n t   z : R e f = " i 1 3 5 5 7 " / > < d 1 p 1 : U U I D > b r n o k d Q g g H l 6 < / d 1 p 1 : U U I D > < d 1 p 1 : _ c o n t e x t C o l l e c t i o n s > < d 2 : K e y V a l u e O f a n y T y p e C o m p o n e n t C o l l e c t i o n O f a n y T y p e g W H h t R N j > < d 2 : K e y   z : R e f = " i 3 2 " / > < d 2 : V a l u e   z : I d = " i 1 3 5 5 9 " > < d 1 p 1 : U U I D > d 8 q 2 Z Q 5 V R Q j T < / d 1 p 1 : U U I D > < d 1 p 1 : _ e l e m e n t s > < d 2 : a n y T y p e   z : I d = " i 1 3 5 6 0 "   i : t y p e = " d 1 p 1 : M D M P r o p e r t y " > < d 1 p 1 : N a m e > F i l e N a m e < / d 1 p 1 : N a m e > < d 1 p 1 : P a r e n t   z : R e f = " i 1 3 5 5 7 " / > < d 1 p 1 : U U I D > w y A O a v i b Y C G 5 < / d 1 p 1 : U U I D > < d 1 p 1 : C o n t a i n e r   z : R e f = " i 1 3 5 5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6 1 "   i : t y p e = " d 1 p 1 : M D M P r o p e r t y " > < d 1 p 1 : N a m e > W o r k s h e e t < / d 1 p 1 : N a m e > < d 1 p 1 : P a r e n t   z : R e f = " i 1 3 5 5 7 " / > < d 1 p 1 : U U I D > z n 9 L 4 y q u H s 1 h < / d 1 p 1 : U U I D > < d 1 p 1 : C o n t a i n e r   z : R e f = " i 1 3 5 5 8 " / > < d 1 p 1 : V a l u e   i : t y p e = " d 1 : s t r i n g " > S h e e t 1 < / d 1 p 1 : V a l u e > < / d 2 : a n y T y p e > < d 2 : a n y T y p e   z : I d = " i 1 3 5 6 2 "   i : t y p e = " d 1 p 1 : M D M P r o p e r t y " > < d 1 p 1 : N a m e > D i v i d e P e r c e n t s < / d 1 p 1 : N a m e > < d 1 p 1 : P a r e n t   z : R e f = " i 1 3 5 5 7 " / > < d 1 p 1 : U U I D > I s d 0 4 8 c e l s E l < / d 1 p 1 : U U I D > < d 1 p 1 : C o n t a i n e r   z : R e f = " i 1 3 5 5 8 " / > < d 1 p 1 : V a l u e   i : t y p e = " d 1 : b o o l e a n " > t r u e < / d 1 p 1 : V a l u e > < / d 2 : a n y T y p e > < d 2 : a n y T y p e   z : I d = " i 1 3 5 6 3 "   i : t y p e = " d 1 p 1 : M D M P r o p e r t y " > < d 1 p 1 : N a m e > T a b l e B a s e < / d 1 p 1 : N a m e > < d 1 p 1 : P a r e n t   z : R e f = " i 1 3 5 5 7 " / > < d 1 p 1 : U U I D > p Z H P M Q p q P s O x < / d 1 p 1 : U U I D > < d 1 p 1 : C o n t a i n e r   z : R e f = " i 1 3 5 5 8 " / > < d 1 p 1 : V a l u e   i : t y p e = " d 1 : i n t " > 5 9 8 < / d 1 p 1 : V a l u e > < / d 2 : a n y T y p e > < d 2 : a n y T y p e   z : I d = " i 1 3 5 6 4 "   i : t y p e = " d 1 p 1 : M D M P r o p e r t y " > < d 1 p 1 : N a m e > S o u r c e T y p e < / d 1 p 1 : N a m e > < d 1 p 1 : P a r e n t   z : R e f = " i 1 3 5 5 7 " / > < d 1 p 1 : U U I D > n W g l X W z 2 I J r r < / d 1 p 1 : U U I D > < d 1 p 1 : C o n t a i n e r   z : R e f = " i 1 3 5 5 8 " / > < d 1 p 1 : V a l u e   i : t y p e = " d 1 : s t r i n g " > B v a A s k i a   T C   O p i n i o n < / d 1 p 1 : V a l u e > < / d 2 : a n y T y p e > < d 2 : a n y T y p e   z : I d = " i 1 3 5 6 5 "   i : t y p e = " d 1 p 1 : M D M P r o p e r t y " > < d 1 p 1 : N a m e > T a b l e I d < / d 1 p 1 : N a m e > < d 1 p 1 : P a r e n t   z : R e f = " i 1 3 5 5 7 " / > < d 1 p 1 : U U I D > Z 8 H 1 F 7 N U Z b o P < / d 1 p 1 : U U I D > < d 1 p 1 : C o n t a i n e r   z : R e f = " i 1 3 5 5 8 " / > < d 1 p 1 : V a l u e   i : t y p e = " d 1 : s t r i n g " > f s O 8 o O w A C U J f 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6 6 "   i : t y p e = " d 1 p 1 : L a b e l " > < d 1 p 1 : P a r e n t   z : R e f = " i 1 3 5 5 7 " / > < d 1 p 1 : U U I D > s t p x V L 5 1 k d Z 1 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3 5 6 8 " / > < d 1 p 1 : P a g e F i e l d   z : R e f = " i 1 1 8 1 7 " / > < d 1 p 1 : R o w F i e l d   z : R e f = " i 1 2 3 5 3 " / > < / d 2 : a n y T y p e > < d 2 : a n y T y p e   z : I d = " i 1 3 5 6 7 "   i : t y p e = " d 1 p 1 : T a b l e D e f i n i t i o n " > < d 1 p 1 : P a r e n t   z : R e f = " i 3 0 " / > < d 1 p 1 : U U I D > Y G L 2 h r 6 r m V j J < / d 1 p 1 : U U I D > < d 1 p 1 : _ p r o p e r t i e s   z : I d = " i 1 3 5 6 8 "   i : t y p e = " d 1 p 1 : M D M P r o p e r t i e s " > < d 1 p 1 : P a r e n t   z : R e f = " i 1 3 5 6 7 " / > < d 1 p 1 : U U I D > c S D 9 U T g U h s P c < / d 1 p 1 : U U I D > < d 1 p 1 : _ c o n t e x t C o l l e c t i o n s > < d 2 : K e y V a l u e O f a n y T y p e C o m p o n e n t C o l l e c t i o n O f a n y T y p e g W H h t R N j > < d 2 : K e y   z : R e f = " i 3 2 " / > < d 2 : V a l u e   z : I d = " i 1 3 5 6 9 " > < d 1 p 1 : U U I D > C 9 X Q j Y L s S y K Z < / d 1 p 1 : U U I D > < d 1 p 1 : _ e l e m e n t s > < d 2 : a n y T y p e   z : I d = " i 1 3 5 7 0 "   i : t y p e = " d 1 p 1 : M D M P r o p e r t y " > < d 1 p 1 : N a m e > F i l e N a m e < / d 1 p 1 : N a m e > < d 1 p 1 : P a r e n t   z : R e f = " i 1 3 5 6 7 " / > < d 1 p 1 : U U I D > n O m J h o X b p 3 M S < / d 1 p 1 : U U I D > < d 1 p 1 : C o n t a i n e r   z : R e f = " i 1 3 5 6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7 1 "   i : t y p e = " d 1 p 1 : M D M P r o p e r t y " > < d 1 p 1 : N a m e > W o r k s h e e t < / d 1 p 1 : N a m e > < d 1 p 1 : P a r e n t   z : R e f = " i 1 3 5 6 7 " / > < d 1 p 1 : U U I D > B 7 O j g H u 7 9 L M F < / d 1 p 1 : U U I D > < d 1 p 1 : C o n t a i n e r   z : R e f = " i 1 3 5 6 8 " / > < d 1 p 1 : V a l u e   i : t y p e = " d 1 : s t r i n g " > S h e e t 1 < / d 1 p 1 : V a l u e > < / d 2 : a n y T y p e > < d 2 : a n y T y p e   z : I d = " i 1 3 5 7 2 "   i : t y p e = " d 1 p 1 : M D M P r o p e r t y " > < d 1 p 1 : N a m e > D i v i d e P e r c e n t s < / d 1 p 1 : N a m e > < d 1 p 1 : P a r e n t   z : R e f = " i 1 3 5 6 7 " / > < d 1 p 1 : U U I D > l n o U J n 1 p F w 7 U < / d 1 p 1 : U U I D > < d 1 p 1 : C o n t a i n e r   z : R e f = " i 1 3 5 6 8 " / > < d 1 p 1 : V a l u e   i : t y p e = " d 1 : b o o l e a n " > t r u e < / d 1 p 1 : V a l u e > < / d 2 : a n y T y p e > < d 2 : a n y T y p e   z : I d = " i 1 3 5 7 3 "   i : t y p e = " d 1 p 1 : M D M P r o p e r t y " > < d 1 p 1 : N a m e > T a b l e B a s e < / d 1 p 1 : N a m e > < d 1 p 1 : P a r e n t   z : R e f = " i 1 3 5 6 7 " / > < d 1 p 1 : U U I D > x Q w J h h J 7 E N H j < / d 1 p 1 : U U I D > < d 1 p 1 : C o n t a i n e r   z : R e f = " i 1 3 5 6 8 " / > < d 1 p 1 : V a l u e   i : t y p e = " d 1 : i n t " > 5 9 8 < / d 1 p 1 : V a l u e > < / d 2 : a n y T y p e > < d 2 : a n y T y p e   z : I d = " i 1 3 5 7 4 "   i : t y p e = " d 1 p 1 : M D M P r o p e r t y " > < d 1 p 1 : N a m e > S o u r c e T y p e < / d 1 p 1 : N a m e > < d 1 p 1 : P a r e n t   z : R e f = " i 1 3 5 6 7 " / > < d 1 p 1 : U U I D > V z 5 i K O T 1 y R i 6 < / d 1 p 1 : U U I D > < d 1 p 1 : C o n t a i n e r   z : R e f = " i 1 3 5 6 8 " / > < d 1 p 1 : V a l u e   i : t y p e = " d 1 : s t r i n g " > B v a A s k i a   T C   O p i n i o n < / d 1 p 1 : V a l u e > < / d 2 : a n y T y p e > < d 2 : a n y T y p e   z : I d = " i 1 3 5 7 5 "   i : t y p e = " d 1 p 1 : M D M P r o p e r t y " > < d 1 p 1 : N a m e > T a b l e I d < / d 1 p 1 : N a m e > < d 1 p 1 : P a r e n t   z : R e f = " i 1 3 5 6 7 " / > < d 1 p 1 : U U I D > U c 0 0 F 0 j O u h 2 g < / d 1 p 1 : U U I D > < d 1 p 1 : C o n t a i n e r   z : R e f = " i 1 3 5 6 8 " / > < d 1 p 1 : V a l u e   i : t y p e = " d 1 : s t r i n g " > Y G L 2 h r 6 r m V j J 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7 6 "   i : t y p e = " d 1 p 1 : L a b e l " > < d 1 p 1 : P a r e n t   z : R e f = " i 1 3 5 6 7 " / > < d 1 p 1 : U U I D > i O o 6 U V x K 7 h E g 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3 9 5 9 " / > < d 1 p 1 : P a g e F i e l d   z : R e f = " i 1 1 8 1 7 " / > < d 1 p 1 : R o w F i e l d   z : R e f = " i 1 2 4 0 9 " / > < / d 2 : a n y T y p e > < d 2 : a n y T y p e   z : I d = " i 1 3 5 7 7 "   i : t y p e = " d 1 p 1 : T a b l e D e f i n i t i o n " > < d 1 p 1 : P a r e n t   z : R e f = " i 3 0 " / > < d 1 p 1 : U U I D > z a 1 b c f 3 0 U s i 6 < / d 1 p 1 : U U I D > < d 1 p 1 : _ p r o p e r t i e s   z : I d = " i 1 3 5 7 8 "   i : t y p e = " d 1 p 1 : M D M P r o p e r t i e s " > < d 1 p 1 : P a r e n t   z : R e f = " i 1 3 5 7 7 " / > < d 1 p 1 : U U I D > b 9 x F 4 N D 8 X W o v < / d 1 p 1 : U U I D > < d 1 p 1 : _ c o n t e x t C o l l e c t i o n s > < d 2 : K e y V a l u e O f a n y T y p e C o m p o n e n t C o l l e c t i o n O f a n y T y p e g W H h t R N j > < d 2 : K e y   z : R e f = " i 3 2 " / > < d 2 : V a l u e   z : I d = " i 1 3 5 7 9 " > < d 1 p 1 : U U I D > b o 5 M G S C l i L R 8 < / d 1 p 1 : U U I D > < d 1 p 1 : _ e l e m e n t s > < d 2 : a n y T y p e   z : I d = " i 1 3 5 8 0 "   i : t y p e = " d 1 p 1 : M D M P r o p e r t y " > < d 1 p 1 : N a m e > F i l e N a m e < / d 1 p 1 : N a m e > < d 1 p 1 : P a r e n t   z : R e f = " i 1 3 5 7 7 " / > < d 1 p 1 : U U I D > B K 6 K Y x R o K v C 7 < / d 1 p 1 : U U I D > < d 1 p 1 : C o n t a i n e r   z : R e f = " i 1 3 5 7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8 1 "   i : t y p e = " d 1 p 1 : M D M P r o p e r t y " > < d 1 p 1 : N a m e > W o r k s h e e t < / d 1 p 1 : N a m e > < d 1 p 1 : P a r e n t   z : R e f = " i 1 3 5 7 7 " / > < d 1 p 1 : U U I D > y v q J S R v C 2 N O v < / d 1 p 1 : U U I D > < d 1 p 1 : C o n t a i n e r   z : R e f = " i 1 3 5 7 8 " / > < d 1 p 1 : V a l u e   i : t y p e = " d 1 : s t r i n g " > S h e e t 1 < / d 1 p 1 : V a l u e > < / d 2 : a n y T y p e > < d 2 : a n y T y p e   z : I d = " i 1 3 5 8 2 "   i : t y p e = " d 1 p 1 : M D M P r o p e r t y " > < d 1 p 1 : N a m e > D i v i d e P e r c e n t s < / d 1 p 1 : N a m e > < d 1 p 1 : P a r e n t   z : R e f = " i 1 3 5 7 7 " / > < d 1 p 1 : U U I D > J b 2 H k p k w 7 0 j R < / d 1 p 1 : U U I D > < d 1 p 1 : C o n t a i n e r   z : R e f = " i 1 3 5 7 8 " / > < d 1 p 1 : V a l u e   i : t y p e = " d 1 : b o o l e a n " > t r u e < / d 1 p 1 : V a l u e > < / d 2 : a n y T y p e > < d 2 : a n y T y p e   z : I d = " i 1 3 5 8 3 "   i : t y p e = " d 1 p 1 : M D M P r o p e r t y " > < d 1 p 1 : N a m e > T a b l e B a s e < / d 1 p 1 : N a m e > < d 1 p 1 : P a r e n t   z : R e f = " i 1 3 5 7 7 " / > < d 1 p 1 : U U I D > O 2 2 F T C N 1 1 8 M n < / d 1 p 1 : U U I D > < d 1 p 1 : C o n t a i n e r   z : R e f = " i 1 3 5 7 8 " / > < d 1 p 1 : V a l u e   i : t y p e = " d 1 : i n t " > 5 9 8 < / d 1 p 1 : V a l u e > < / d 2 : a n y T y p e > < d 2 : a n y T y p e   z : I d = " i 1 3 5 8 4 "   i : t y p e = " d 1 p 1 : M D M P r o p e r t y " > < d 1 p 1 : N a m e > S o u r c e T y p e < / d 1 p 1 : N a m e > < d 1 p 1 : P a r e n t   z : R e f = " i 1 3 5 7 7 " / > < d 1 p 1 : U U I D > F I W 1 A 9 G T a K B p < / d 1 p 1 : U U I D > < d 1 p 1 : C o n t a i n e r   z : R e f = " i 1 3 5 7 8 " / > < d 1 p 1 : V a l u e   i : t y p e = " d 1 : s t r i n g " > B v a A s k i a   T C   O p i n i o n < / d 1 p 1 : V a l u e > < / d 2 : a n y T y p e > < d 2 : a n y T y p e   z : I d = " i 1 3 5 8 5 "   i : t y p e = " d 1 p 1 : M D M P r o p e r t y " > < d 1 p 1 : N a m e > T a b l e I d < / d 1 p 1 : N a m e > < d 1 p 1 : P a r e n t   z : R e f = " i 1 3 5 7 7 " / > < d 1 p 1 : U U I D > G O w N H h 0 1 Z V 0 i < / d 1 p 1 : U U I D > < d 1 p 1 : C o n t a i n e r   z : R e f = " i 1 3 5 7 8 " / > < d 1 p 1 : V a l u e   i : t y p e = " d 1 : s t r i n g " > z a 1 b c f 3 0 U s i 6 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8 6 "   i : t y p e = " d 1 p 1 : L a b e l " > < d 1 p 1 : P a r e n t   z : R e f = " i 1 3 5 7 7 " / > < d 1 p 1 : U U I D > U f 8 Q 4 H m P 3 2 T u 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4 3 5 0 " / > < d 1 p 1 : P a g e F i e l d   z : R e f = " i 1 1 8 1 7 " / > < d 1 p 1 : R o w F i e l d   z : R e f = " i 1 2 4 5 5 " / > < / d 2 : a n y T y p e > < d 2 : a n y T y p e   z : I d = " i 1 3 5 8 7 "   i : t y p e = " d 1 p 1 : T a b l e D e f i n i t i o n " > < d 1 p 1 : P a r e n t   z : R e f = " i 3 0 " / > < d 1 p 1 : U U I D > w p S e W O v k E l T Y < / d 1 p 1 : U U I D > < d 1 p 1 : _ p r o p e r t i e s   z : I d = " i 1 3 5 8 8 "   i : t y p e = " d 1 p 1 : M D M P r o p e r t i e s " > < d 1 p 1 : P a r e n t   z : R e f = " i 1 3 5 8 7 " / > < d 1 p 1 : U U I D > Q F n s Y n I v R 2 v p < / d 1 p 1 : U U I D > < d 1 p 1 : _ c o n t e x t C o l l e c t i o n s > < d 2 : K e y V a l u e O f a n y T y p e C o m p o n e n t C o l l e c t i o n O f a n y T y p e g W H h t R N j > < d 2 : K e y   z : R e f = " i 3 2 " / > < d 2 : V a l u e   z : I d = " i 1 3 5 8 9 " > < d 1 p 1 : U U I D > B r b B b m M 8 l H m T < / d 1 p 1 : U U I D > < d 1 p 1 : _ e l e m e n t s > < d 2 : a n y T y p e   z : I d = " i 1 3 5 9 0 "   i : t y p e = " d 1 p 1 : M D M P r o p e r t y " > < d 1 p 1 : N a m e > F i l e N a m e < / d 1 p 1 : N a m e > < d 1 p 1 : P a r e n t   z : R e f = " i 1 3 5 8 7 " / > < d 1 p 1 : U U I D > o 2 a T C 4 1 c F x a c < / d 1 p 1 : U U I D > < d 1 p 1 : C o n t a i n e r   z : R e f = " i 1 3 5 8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9 1 "   i : t y p e = " d 1 p 1 : M D M P r o p e r t y " > < d 1 p 1 : N a m e > W o r k s h e e t < / d 1 p 1 : N a m e > < d 1 p 1 : P a r e n t   z : R e f = " i 1 3 5 8 7 " / > < d 1 p 1 : U U I D > M 5 7 0 V y O M J i R R < / d 1 p 1 : U U I D > < d 1 p 1 : C o n t a i n e r   z : R e f = " i 1 3 5 8 8 " / > < d 1 p 1 : V a l u e   i : t y p e = " d 1 : s t r i n g " > S h e e t 1 < / d 1 p 1 : V a l u e > < / d 2 : a n y T y p e > < d 2 : a n y T y p e   z : I d = " i 1 3 5 9 2 "   i : t y p e = " d 1 p 1 : M D M P r o p e r t y " > < d 1 p 1 : N a m e > D i v i d e P e r c e n t s < / d 1 p 1 : N a m e > < d 1 p 1 : P a r e n t   z : R e f = " i 1 3 5 8 7 " / > < d 1 p 1 : U U I D > g 1 p Q v S 5 h p L q s < / d 1 p 1 : U U I D > < d 1 p 1 : C o n t a i n e r   z : R e f = " i 1 3 5 8 8 " / > < d 1 p 1 : V a l u e   i : t y p e = " d 1 : b o o l e a n " > t r u e < / d 1 p 1 : V a l u e > < / d 2 : a n y T y p e > < d 2 : a n y T y p e   z : I d = " i 1 3 5 9 3 "   i : t y p e = " d 1 p 1 : M D M P r o p e r t y " > < d 1 p 1 : N a m e > T a b l e B a s e < / d 1 p 1 : N a m e > < d 1 p 1 : P a r e n t   z : R e f = " i 1 3 5 8 7 " / > < d 1 p 1 : U U I D > J G T q p x D p Q G D H < / d 1 p 1 : U U I D > < d 1 p 1 : C o n t a i n e r   z : R e f = " i 1 3 5 8 8 " / > < d 1 p 1 : V a l u e   i : t y p e = " d 1 : i n t " > 5 9 8 < / d 1 p 1 : V a l u e > < / d 2 : a n y T y p e > < d 2 : a n y T y p e   z : I d = " i 1 3 5 9 4 "   i : t y p e = " d 1 p 1 : M D M P r o p e r t y " > < d 1 p 1 : N a m e > S o u r c e T y p e < / d 1 p 1 : N a m e > < d 1 p 1 : P a r e n t   z : R e f = " i 1 3 5 8 7 " / > < d 1 p 1 : U U I D > x C H S j N S e Z K Y l < / d 1 p 1 : U U I D > < d 1 p 1 : C o n t a i n e r   z : R e f = " i 1 3 5 8 8 " / > < d 1 p 1 : V a l u e   i : t y p e = " d 1 : s t r i n g " > B v a A s k i a   T C   O p i n i o n < / d 1 p 1 : V a l u e > < / d 2 : a n y T y p e > < d 2 : a n y T y p e   z : I d = " i 1 3 5 9 5 "   i : t y p e = " d 1 p 1 : M D M P r o p e r t y " > < d 1 p 1 : N a m e > T a b l e I d < / d 1 p 1 : N a m e > < d 1 p 1 : P a r e n t   z : R e f = " i 1 3 5 8 7 " / > < d 1 p 1 : U U I D > Y D u m p D U X q K 1 A < / d 1 p 1 : U U I D > < d 1 p 1 : C o n t a i n e r   z : R e f = " i 1 3 5 8 8 " / > < d 1 p 1 : V a l u e   i : t y p e = " d 1 : s t r i n g " > w p S e W O v k E l T Y 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9 6 "   i : t y p e = " d 1 p 1 : L a b e l " > < d 1 p 1 : P a r e n t   z : R e f = " i 1 3 5 8 7 " / > < d 1 p 1 : U U I D > D 4 M E I D J r L n u B 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4 7 4 1 " / > < d 1 p 1 : P a g e F i e l d   z : R e f = " i 1 1 8 1 7 " / > < d 1 p 1 : R o w F i e l d   z : R e f = " i 1 2 5 3 0 " / > < / d 2 : a n y T y p e > < d 2 : a n y T y p e   z : I d = " i 1 3 5 9 7 "   i : t y p e = " d 1 p 1 : T a b l e D e f i n i t i o n " > < d 1 p 1 : P a r e n t   z : R e f = " i 3 0 " / > < d 1 p 1 : U U I D > p 7 z O e g L q a r l d < / d 1 p 1 : U U I D > < d 1 p 1 : _ p r o p e r t i e s   z : I d = " i 1 3 5 9 8 "   i : t y p e = " d 1 p 1 : M D M P r o p e r t i e s " > < d 1 p 1 : P a r e n t   z : R e f = " i 1 3 5 9 7 " / > < d 1 p 1 : U U I D > o 6 5 C m N L r 3 s J q < / d 1 p 1 : U U I D > < d 1 p 1 : _ c o n t e x t C o l l e c t i o n s > < d 2 : K e y V a l u e O f a n y T y p e C o m p o n e n t C o l l e c t i o n O f a n y T y p e g W H h t R N j > < d 2 : K e y   z : R e f = " i 3 2 " / > < d 2 : V a l u e   z : I d = " i 1 3 5 9 9 " > < d 1 p 1 : U U I D > M q Z x r T H Y d T T z < / d 1 p 1 : U U I D > < d 1 p 1 : _ e l e m e n t s > < d 2 : a n y T y p e   z : I d = " i 1 3 6 0 0 "   i : t y p e = " d 1 p 1 : M D M P r o p e r t y " > < d 1 p 1 : N a m e > F i l e N a m e < / d 1 p 1 : N a m e > < d 1 p 1 : P a r e n t   z : R e f = " i 1 3 5 9 7 " / > < d 1 p 1 : U U I D > k m B F G 1 c s J c G 8 < / d 1 p 1 : U U I D > < d 1 p 1 : C o n t a i n e r   z : R e f = " i 1 3 5 9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0 1 "   i : t y p e = " d 1 p 1 : M D M P r o p e r t y " > < d 1 p 1 : N a m e > W o r k s h e e t < / d 1 p 1 : N a m e > < d 1 p 1 : P a r e n t   z : R e f = " i 1 3 5 9 7 " / > < d 1 p 1 : U U I D > X Z H K 3 H c Z W m z p < / d 1 p 1 : U U I D > < d 1 p 1 : C o n t a i n e r   z : R e f = " i 1 3 5 9 8 " / > < d 1 p 1 : V a l u e   i : t y p e = " d 1 : s t r i n g " > S h e e t 1 < / d 1 p 1 : V a l u e > < / d 2 : a n y T y p e > < d 2 : a n y T y p e   z : I d = " i 1 3 6 0 2 "   i : t y p e = " d 1 p 1 : M D M P r o p e r t y " > < d 1 p 1 : N a m e > D i v i d e P e r c e n t s < / d 1 p 1 : N a m e > < d 1 p 1 : P a r e n t   z : R e f = " i 1 3 5 9 7 " / > < d 1 p 1 : U U I D > f 5 L d m P C U 0 7 y 6 < / d 1 p 1 : U U I D > < d 1 p 1 : C o n t a i n e r   z : R e f = " i 1 3 5 9 8 " / > < d 1 p 1 : V a l u e   i : t y p e = " d 1 : b o o l e a n " > t r u e < / d 1 p 1 : V a l u e > < / d 2 : a n y T y p e > < d 2 : a n y T y p e   z : I d = " i 1 3 6 0 3 "   i : t y p e = " d 1 p 1 : M D M P r o p e r t y " > < d 1 p 1 : N a m e > T a b l e B a s e < / d 1 p 1 : N a m e > < d 1 p 1 : P a r e n t   z : R e f = " i 1 3 5 9 7 " / > < d 1 p 1 : U U I D > p Z A k k v N Y S N o r < / d 1 p 1 : U U I D > < d 1 p 1 : C o n t a i n e r   z : R e f = " i 1 3 5 9 8 " / > < d 1 p 1 : V a l u e   i : t y p e = " d 1 : i n t " > 3 5 6 < / d 1 p 1 : V a l u e > < / d 2 : a n y T y p e > < d 2 : a n y T y p e   z : I d = " i 1 3 6 0 4 "   i : t y p e = " d 1 p 1 : M D M P r o p e r t y " > < d 1 p 1 : N a m e > S o u r c e T y p e < / d 1 p 1 : N a m e > < d 1 p 1 : P a r e n t   z : R e f = " i 1 3 5 9 7 " / > < d 1 p 1 : U U I D > n S z C A s m n 2 v L v < / d 1 p 1 : U U I D > < d 1 p 1 : C o n t a i n e r   z : R e f = " i 1 3 5 9 8 " / > < d 1 p 1 : V a l u e   i : t y p e = " d 1 : s t r i n g " > B v a A s k i a   T C   O p i n i o n < / d 1 p 1 : V a l u e > < / d 2 : a n y T y p e > < d 2 : a n y T y p e   z : I d = " i 1 3 6 0 5 "   i : t y p e = " d 1 p 1 : M D M P r o p e r t y " > < d 1 p 1 : N a m e > T a b l e I d < / d 1 p 1 : N a m e > < d 1 p 1 : P a r e n t   z : R e f = " i 1 3 5 9 7 " / > < d 1 p 1 : U U I D > e Z h 7 F v h l x W 1 n < / d 1 p 1 : U U I D > < d 1 p 1 : C o n t a i n e r   z : R e f = " i 1 3 5 9 8 " / > < d 1 p 1 : V a l u e   i : t y p e = " d 1 : s t r i n g " > p 7 z O e g L q a r l d 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0 6 "   i : t y p e = " d 1 p 1 : L a b e l " > < d 1 p 1 : P a r e n t   z : R e f = " i 1 3 5 9 7 " / > < d 1 p 1 : U U I D > F g R g R o A R V E 7 M 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5 1 3 2 " / > < d 1 p 1 : P a g e F i e l d   z : R e f = " i 1 1 8 1 7 " / > < d 1 p 1 : R o w F i e l d   z : R e f = " i 1 2 5 4 9 " / > < / d 2 : a n y T y p e > < d 2 : a n y T y p e   z : I d = " i 1 3 6 0 7 "   i : t y p e = " d 1 p 1 : T a b l e D e f i n i t i o n " > < d 1 p 1 : P a r e n t   z : R e f = " i 3 0 " / > < d 1 p 1 : U U I D > G y 1 0 N D 1 v t r Z O < / d 1 p 1 : U U I D > < d 1 p 1 : _ p r o p e r t i e s   z : I d = " i 1 3 6 0 8 "   i : t y p e = " d 1 p 1 : M D M P r o p e r t i e s " > < d 1 p 1 : P a r e n t   z : R e f = " i 1 3 6 0 7 " / > < d 1 p 1 : U U I D > Q K Z O p I 9 z 6 E L J < / d 1 p 1 : U U I D > < d 1 p 1 : _ c o n t e x t C o l l e c t i o n s > < d 2 : K e y V a l u e O f a n y T y p e C o m p o n e n t C o l l e c t i o n O f a n y T y p e g W H h t R N j > < d 2 : K e y   z : R e f = " i 3 2 " / > < d 2 : V a l u e   z : I d = " i 1 3 6 0 9 " > < d 1 p 1 : U U I D > u u 9 M Q o N 8 G 9 t v < / d 1 p 1 : U U I D > < d 1 p 1 : _ e l e m e n t s > < d 2 : a n y T y p e   z : I d = " i 1 3 6 1 0 "   i : t y p e = " d 1 p 1 : M D M P r o p e r t y " > < d 1 p 1 : N a m e > F i l e N a m e < / d 1 p 1 : N a m e > < d 1 p 1 : P a r e n t   z : R e f = " i 1 3 6 0 7 " / > < d 1 p 1 : U U I D > T s x S q k g N R Q t I < / d 1 p 1 : U U I D > < d 1 p 1 : C o n t a i n e r   z : R e f = " i 1 3 6 0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1 1 "   i : t y p e = " d 1 p 1 : M D M P r o p e r t y " > < d 1 p 1 : N a m e > W o r k s h e e t < / d 1 p 1 : N a m e > < d 1 p 1 : P a r e n t   z : R e f = " i 1 3 6 0 7 " / > < d 1 p 1 : U U I D > S w G e 4 s r C 3 B w D < / d 1 p 1 : U U I D > < d 1 p 1 : C o n t a i n e r   z : R e f = " i 1 3 6 0 8 " / > < d 1 p 1 : V a l u e   i : t y p e = " d 1 : s t r i n g " > S h e e t 1 < / d 1 p 1 : V a l u e > < / d 2 : a n y T y p e > < d 2 : a n y T y p e   z : I d = " i 1 3 6 1 2 "   i : t y p e = " d 1 p 1 : M D M P r o p e r t y " > < d 1 p 1 : N a m e > D i v i d e P e r c e n t s < / d 1 p 1 : N a m e > < d 1 p 1 : P a r e n t   z : R e f = " i 1 3 6 0 7 " / > < d 1 p 1 : U U I D > m J G b K z a E c Q V 4 < / d 1 p 1 : U U I D > < d 1 p 1 : C o n t a i n e r   z : R e f = " i 1 3 6 0 8 " / > < d 1 p 1 : V a l u e   i : t y p e = " d 1 : b o o l e a n " > t r u e < / d 1 p 1 : V a l u e > < / d 2 : a n y T y p e > < d 2 : a n y T y p e   z : I d = " i 1 3 6 1 3 "   i : t y p e = " d 1 p 1 : M D M P r o p e r t y " > < d 1 p 1 : N a m e > T a b l e B a s e < / d 1 p 1 : N a m e > < d 1 p 1 : P a r e n t   z : R e f = " i 1 3 6 0 7 " / > < d 1 p 1 : U U I D > H x j T 2 M C Y 9 C 5 3 < / d 1 p 1 : U U I D > < d 1 p 1 : C o n t a i n e r   z : R e f = " i 1 3 6 0 8 " / > < d 1 p 1 : V a l u e   i : t y p e = " d 1 : i n t " > 5 9 8 < / d 1 p 1 : V a l u e > < / d 2 : a n y T y p e > < d 2 : a n y T y p e   z : I d = " i 1 3 6 1 4 "   i : t y p e = " d 1 p 1 : M D M P r o p e r t y " > < d 1 p 1 : N a m e > S o u r c e T y p e < / d 1 p 1 : N a m e > < d 1 p 1 : P a r e n t   z : R e f = " i 1 3 6 0 7 " / > < d 1 p 1 : U U I D > Y B S j j q O 2 8 5 c H < / d 1 p 1 : U U I D > < d 1 p 1 : C o n t a i n e r   z : R e f = " i 1 3 6 0 8 " / > < d 1 p 1 : V a l u e   i : t y p e = " d 1 : s t r i n g " > B v a A s k i a   T C   O p i n i o n < / d 1 p 1 : V a l u e > < / d 2 : a n y T y p e > < d 2 : a n y T y p e   z : I d = " i 1 3 6 1 5 "   i : t y p e = " d 1 p 1 : M D M P r o p e r t y " > < d 1 p 1 : N a m e > T a b l e I d < / d 1 p 1 : N a m e > < d 1 p 1 : P a r e n t   z : R e f = " i 1 3 6 0 7 " / > < d 1 p 1 : U U I D > J y q 9 y 0 k V w v 6 n < / d 1 p 1 : U U I D > < d 1 p 1 : C o n t a i n e r   z : R e f = " i 1 3 6 0 8 " / > < d 1 p 1 : V a l u e   i : t y p e = " d 1 : s t r i n g " > G y 1 0 N D 1 v t r Z O 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1 6 "   i : t y p e = " d 1 p 1 : L a b e l " > < d 1 p 1 : P a r e n t   z : R e f = " i 1 3 6 0 7 " / > < d 1 p 1 : U U I D > G F K J w g b w B q C r 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5 5 2 3 " / > < d 1 p 1 : P a g e F i e l d   z : R e f = " i 1 1 8 1 7 " / > < d 1 p 1 : R o w F i e l d   z : R e f = " i 1 2 6 3 4 " / > < / d 2 : a n y T y p e > < d 2 : a n y T y p e   z : I d = " i 1 3 6 1 7 "   i : t y p e = " d 1 p 1 : T a b l e D e f i n i t i o n " > < d 1 p 1 : P a r e n t   z : R e f = " i 3 0 " / > < d 1 p 1 : U U I D > K y p D j 1 A D O O a V < / d 1 p 1 : U U I D > < d 1 p 1 : _ p r o p e r t i e s   z : I d = " i 1 3 6 1 8 "   i : t y p e = " d 1 p 1 : M D M P r o p e r t i e s " > < d 1 p 1 : P a r e n t   z : R e f = " i 1 3 6 1 7 " / > < d 1 p 1 : U U I D > H h 7 9 o m H 2 q M L z < / d 1 p 1 : U U I D > < d 1 p 1 : _ c o n t e x t C o l l e c t i o n s > < d 2 : K e y V a l u e O f a n y T y p e C o m p o n e n t C o l l e c t i o n O f a n y T y p e g W H h t R N j > < d 2 : K e y   z : R e f = " i 3 2 " / > < d 2 : V a l u e   z : I d = " i 1 3 6 1 9 " > < d 1 p 1 : U U I D > B V t G Y n Y E N 1 c Q < / d 1 p 1 : U U I D > < d 1 p 1 : _ e l e m e n t s > < d 2 : a n y T y p e   z : I d = " i 1 3 6 2 0 "   i : t y p e = " d 1 p 1 : M D M P r o p e r t y " > < d 1 p 1 : N a m e > F i l e N a m e < / d 1 p 1 : N a m e > < d 1 p 1 : P a r e n t   z : R e f = " i 1 3 6 1 7 " / > < d 1 p 1 : U U I D > R 1 S D X V L 5 d P T q < / d 1 p 1 : U U I D > < d 1 p 1 : C o n t a i n e r   z : R e f = " i 1 3 6 1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2 1 "   i : t y p e = " d 1 p 1 : M D M P r o p e r t y " > < d 1 p 1 : N a m e > W o r k s h e e t < / d 1 p 1 : N a m e > < d 1 p 1 : P a r e n t   z : R e f = " i 1 3 6 1 7 " / > < d 1 p 1 : U U I D > x e 9 z K d v j s C V b < / d 1 p 1 : U U I D > < d 1 p 1 : C o n t a i n e r   z : R e f = " i 1 3 6 1 8 " / > < d 1 p 1 : V a l u e   i : t y p e = " d 1 : s t r i n g " > S h e e t 1 < / d 1 p 1 : V a l u e > < / d 2 : a n y T y p e > < d 2 : a n y T y p e   z : I d = " i 1 3 6 2 2 "   i : t y p e = " d 1 p 1 : M D M P r o p e r t y " > < d 1 p 1 : N a m e > D i v i d e P e r c e n t s < / d 1 p 1 : N a m e > < d 1 p 1 : P a r e n t   z : R e f = " i 1 3 6 1 7 " / > < d 1 p 1 : U U I D > r y Z n T r 8 3 O S 7 S < / d 1 p 1 : U U I D > < d 1 p 1 : C o n t a i n e r   z : R e f = " i 1 3 6 1 8 " / > < d 1 p 1 : V a l u e   i : t y p e = " d 1 : b o o l e a n " > t r u e < / d 1 p 1 : V a l u e > < / d 2 : a n y T y p e > < d 2 : a n y T y p e   z : I d = " i 1 3 6 2 3 "   i : t y p e = " d 1 p 1 : M D M P r o p e r t y " > < d 1 p 1 : N a m e > T a b l e B a s e < / d 1 p 1 : N a m e > < d 1 p 1 : P a r e n t   z : R e f = " i 1 3 6 1 7 " / > < d 1 p 1 : U U I D > u B e C z H m e b C F 3 < / d 1 p 1 : U U I D > < d 1 p 1 : C o n t a i n e r   z : R e f = " i 1 3 6 1 8 " / > < d 1 p 1 : V a l u e   i : t y p e = " d 1 : i n t " > 1 3 9 < / d 1 p 1 : V a l u e > < / d 2 : a n y T y p e > < d 2 : a n y T y p e   z : I d = " i 1 3 6 2 4 "   i : t y p e = " d 1 p 1 : M D M P r o p e r t y " > < d 1 p 1 : N a m e > S o u r c e T y p e < / d 1 p 1 : N a m e > < d 1 p 1 : P a r e n t   z : R e f = " i 1 3 6 1 7 " / > < d 1 p 1 : U U I D > R X w 9 f v 8 9 A R Q l < / d 1 p 1 : U U I D > < d 1 p 1 : C o n t a i n e r   z : R e f = " i 1 3 6 1 8 " / > < d 1 p 1 : V a l u e   i : t y p e = " d 1 : s t r i n g " > B v a A s k i a   T C   O p i n i o n < / d 1 p 1 : V a l u e > < / d 2 : a n y T y p e > < d 2 : a n y T y p e   z : I d = " i 1 3 6 2 5 "   i : t y p e = " d 1 p 1 : M D M P r o p e r t y " > < d 1 p 1 : N a m e > T a b l e I d < / d 1 p 1 : N a m e > < d 1 p 1 : P a r e n t   z : R e f = " i 1 3 6 1 7 " / > < d 1 p 1 : U U I D > k o S a a b b W B 3 k Y < / d 1 p 1 : U U I D > < d 1 p 1 : C o n t a i n e r   z : R e f = " i 1 3 6 1 8 " / > < d 1 p 1 : V a l u e   i : t y p e = " d 1 : s t r i n g " > K y p D j 1 A D O O a V 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2 6 "   i : t y p e = " d 1 p 1 : L a b e l " > < d 1 p 1 : P a r e n t   z : R e f = " i 1 3 6 1 7 " / > < d 1 p 1 : U U I D > n 1 2 p U I 1 x 7 e m b 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5 9 1 4 " / > < d 1 p 1 : P a g e F i e l d   z : R e f = " i 1 1 8 1 7 " / > < d 1 p 1 : R o w F i e l d   z : R e f = " i 1 2 6 5 3 " / > < / d 2 : a n y T y p e > < d 2 : a n y T y p e   z : I d = " i 1 3 6 2 7 "   i : t y p e = " d 1 p 1 : T a b l e D e f i n i t i o n " > < d 1 p 1 : P a r e n t   z : R e f = " i 3 0 " / > < d 1 p 1 : U U I D > x c k P R m q 7 g H O n < / d 1 p 1 : U U I D > < d 1 p 1 : _ p r o p e r t i e s   z : I d = " i 1 3 6 2 8 "   i : t y p e = " d 1 p 1 : M D M P r o p e r t i e s " > < d 1 p 1 : P a r e n t   z : R e f = " i 1 3 6 2 7 " / > < d 1 p 1 : U U I D > N o Y z 2 J b g f k f Q < / d 1 p 1 : U U I D > < d 1 p 1 : _ c o n t e x t C o l l e c t i o n s > < d 2 : K e y V a l u e O f a n y T y p e C o m p o n e n t C o l l e c t i o n O f a n y T y p e g W H h t R N j > < d 2 : K e y   z : R e f = " i 3 2 " / > < d 2 : V a l u e   z : I d = " i 1 3 6 2 9 " > < d 1 p 1 : U U I D > Y s K 3 g G 5 n w u n K < / d 1 p 1 : U U I D > < d 1 p 1 : _ e l e m e n t s > < d 2 : a n y T y p e   z : I d = " i 1 3 6 3 0 "   i : t y p e = " d 1 p 1 : M D M P r o p e r t y " > < d 1 p 1 : N a m e > F i l e N a m e < / d 1 p 1 : N a m e > < d 1 p 1 : P a r e n t   z : R e f = " i 1 3 6 2 7 " / > < d 1 p 1 : U U I D > d R d k D C j t z B g M < / d 1 p 1 : U U I D > < d 1 p 1 : C o n t a i n e r   z : R e f = " i 1 3 6 2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3 1 "   i : t y p e = " d 1 p 1 : M D M P r o p e r t y " > < d 1 p 1 : N a m e > W o r k s h e e t < / d 1 p 1 : N a m e > < d 1 p 1 : P a r e n t   z : R e f = " i 1 3 6 2 7 " / > < d 1 p 1 : U U I D > R E T g y H D K k 1 Z h < / d 1 p 1 : U U I D > < d 1 p 1 : C o n t a i n e r   z : R e f = " i 1 3 6 2 8 " / > < d 1 p 1 : V a l u e   i : t y p e = " d 1 : s t r i n g " > S h e e t 1 < / d 1 p 1 : V a l u e > < / d 2 : a n y T y p e > < d 2 : a n y T y p e   z : I d = " i 1 3 6 3 2 "   i : t y p e = " d 1 p 1 : M D M P r o p e r t y " > < d 1 p 1 : N a m e > D i v i d e P e r c e n t s < / d 1 p 1 : N a m e > < d 1 p 1 : P a r e n t   z : R e f = " i 1 3 6 2 7 " / > < d 1 p 1 : U U I D > H A E p g R 6 O I M W J < / d 1 p 1 : U U I D > < d 1 p 1 : C o n t a i n e r   z : R e f = " i 1 3 6 2 8 " / > < d 1 p 1 : V a l u e   i : t y p e = " d 1 : b o o l e a n " > t r u e < / d 1 p 1 : V a l u e > < / d 2 : a n y T y p e > < d 2 : a n y T y p e   z : I d = " i 1 3 6 3 3 "   i : t y p e = " d 1 p 1 : M D M P r o p e r t y " > < d 1 p 1 : N a m e > T a b l e B a s e < / d 1 p 1 : N a m e > < d 1 p 1 : P a r e n t   z : R e f = " i 1 3 6 2 7 " / > < d 1 p 1 : U U I D > z h 9 Z p 1 e 0 o S P 8 < / d 1 p 1 : U U I D > < d 1 p 1 : C o n t a i n e r   z : R e f = " i 1 3 6 2 8 " / > < d 1 p 1 : V a l u e   i : t y p e = " d 1 : i n t " > 5 9 8 < / d 1 p 1 : V a l u e > < / d 2 : a n y T y p e > < d 2 : a n y T y p e   z : I d = " i 1 3 6 3 4 "   i : t y p e = " d 1 p 1 : M D M P r o p e r t y " > < d 1 p 1 : N a m e > S o u r c e T y p e < / d 1 p 1 : N a m e > < d 1 p 1 : P a r e n t   z : R e f = " i 1 3 6 2 7 " / > < d 1 p 1 : U U I D > m C 5 r 8 V m k T o v f < / d 1 p 1 : U U I D > < d 1 p 1 : C o n t a i n e r   z : R e f = " i 1 3 6 2 8 " / > < d 1 p 1 : V a l u e   i : t y p e = " d 1 : s t r i n g " > B v a A s k i a   T C   O p i n i o n < / d 1 p 1 : V a l u e > < / d 2 : a n y T y p e > < d 2 : a n y T y p e   z : I d = " i 1 3 6 3 5 "   i : t y p e = " d 1 p 1 : M D M P r o p e r t y " > < d 1 p 1 : N a m e > T a b l e I d < / d 1 p 1 : N a m e > < d 1 p 1 : P a r e n t   z : R e f = " i 1 3 6 2 7 " / > < d 1 p 1 : U U I D > Q v 2 O D d r x 7 n 4 r < / d 1 p 1 : U U I D > < d 1 p 1 : C o n t a i n e r   z : R e f = " i 1 3 6 2 8 " / > < d 1 p 1 : V a l u e   i : t y p e = " d 1 : s t r i n g " > x c k P R m q 7 g H O n 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3 6 "   i : t y p e = " d 1 p 1 : L a b e l " > < d 1 p 1 : P a r e n t   z : R e f = " i 1 3 6 2 7 " / > < d 1 p 1 : U U I D > m F J 7 y m l I r E 9 v 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6 3 0 5 " / > < d 1 p 1 : P a g e F i e l d   z : R e f = " i 1 1 8 1 7 " / > < d 1 p 1 : R o w F i e l d   z : R e f = " i 1 2 7 3 3 " / > < / d 2 : a n y T y p e > < d 2 : a n y T y p e   z : I d = " i 1 3 6 3 7 "   i : t y p e = " d 1 p 1 : T a b l e D e f i n i t i o n " > < d 1 p 1 : P a r e n t   z : R e f = " i 3 0 " / > < d 1 p 1 : U U I D > u M 7 s s l A M 3 4 x Y < / d 1 p 1 : U U I D > < d 1 p 1 : _ p r o p e r t i e s   z : I d = " i 1 3 6 3 8 "   i : t y p e = " d 1 p 1 : M D M P r o p e r t i e s " > < d 1 p 1 : P a r e n t   z : R e f = " i 1 3 6 3 7 " / > < d 1 p 1 : U U I D > Z I j 6 v e j 7 H T r W < / d 1 p 1 : U U I D > < d 1 p 1 : _ c o n t e x t C o l l e c t i o n s > < d 2 : K e y V a l u e O f a n y T y p e C o m p o n e n t C o l l e c t i o n O f a n y T y p e g W H h t R N j > < d 2 : K e y   z : R e f = " i 3 2 " / > < d 2 : V a l u e   z : I d = " i 1 3 6 3 9 " > < d 1 p 1 : U U I D > A L b M L y 8 x Q 8 2 8 < / d 1 p 1 : U U I D > < d 1 p 1 : _ e l e m e n t s > < d 2 : a n y T y p e   z : I d = " i 1 3 6 4 0 "   i : t y p e = " d 1 p 1 : M D M P r o p e r t y " > < d 1 p 1 : N a m e > F i l e N a m e < / d 1 p 1 : N a m e > < d 1 p 1 : P a r e n t   z : R e f = " i 1 3 6 3 7 " / > < d 1 p 1 : U U I D > f x J o o l X y k 1 8 Q < / d 1 p 1 : U U I D > < d 1 p 1 : C o n t a i n e r   z : R e f = " i 1 3 6 3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4 1 "   i : t y p e = " d 1 p 1 : M D M P r o p e r t y " > < d 1 p 1 : N a m e > W o r k s h e e t < / d 1 p 1 : N a m e > < d 1 p 1 : P a r e n t   z : R e f = " i 1 3 6 3 7 " / > < d 1 p 1 : U U I D > N R 6 6 h p 7 a w O N 8 < / d 1 p 1 : U U I D > < d 1 p 1 : C o n t a i n e r   z : R e f = " i 1 3 6 3 8 " / > < d 1 p 1 : V a l u e   i : t y p e = " d 1 : s t r i n g " > S h e e t 1 < / d 1 p 1 : V a l u e > < / d 2 : a n y T y p e > < d 2 : a n y T y p e   z : I d = " i 1 3 6 4 2 "   i : t y p e = " d 1 p 1 : M D M P r o p e r t y " > < d 1 p 1 : N a m e > D i v i d e P e r c e n t s < / d 1 p 1 : N a m e > < d 1 p 1 : P a r e n t   z : R e f = " i 1 3 6 3 7 " / > < d 1 p 1 : U U I D > c F V y u Q 8 m J S 6 k < / d 1 p 1 : U U I D > < d 1 p 1 : C o n t a i n e r   z : R e f = " i 1 3 6 3 8 " / > < d 1 p 1 : V a l u e   i : t y p e = " d 1 : b o o l e a n " > t r u e < / d 1 p 1 : V a l u e > < / d 2 : a n y T y p e > < d 2 : a n y T y p e   z : I d = " i 1 3 6 4 3 "   i : t y p e = " d 1 p 1 : M D M P r o p e r t y " > < d 1 p 1 : N a m e > T a b l e B a s e < / d 1 p 1 : N a m e > < d 1 p 1 : P a r e n t   z : R e f = " i 1 3 6 3 7 " / > < d 1 p 1 : U U I D > C X w U U 3 G o 4 K X W < / d 1 p 1 : U U I D > < d 1 p 1 : C o n t a i n e r   z : R e f = " i 1 3 6 3 8 " / > < d 1 p 1 : V a l u e   i : t y p e = " d 1 : i n t " > 1 6 8 < / d 1 p 1 : V a l u e > < / d 2 : a n y T y p e > < d 2 : a n y T y p e   z : I d = " i 1 3 6 4 4 "   i : t y p e = " d 1 p 1 : M D M P r o p e r t y " > < d 1 p 1 : N a m e > S o u r c e T y p e < / d 1 p 1 : N a m e > < d 1 p 1 : P a r e n t   z : R e f = " i 1 3 6 3 7 " / > < d 1 p 1 : U U I D > h a R 4 4 j f x 8 c o G < / d 1 p 1 : U U I D > < d 1 p 1 : C o n t a i n e r   z : R e f = " i 1 3 6 3 8 " / > < d 1 p 1 : V a l u e   i : t y p e = " d 1 : s t r i n g " > B v a A s k i a   T C   O p i n i o n < / d 1 p 1 : V a l u e > < / d 2 : a n y T y p e > < d 2 : a n y T y p e   z : I d = " i 1 3 6 4 5 "   i : t y p e = " d 1 p 1 : M D M P r o p e r t y " > < d 1 p 1 : N a m e > T a b l e I d < / d 1 p 1 : N a m e > < d 1 p 1 : P a r e n t   z : R e f = " i 1 3 6 3 7 " / > < d 1 p 1 : U U I D > r T R 0 A s u J F g 4 I < / d 1 p 1 : U U I D > < d 1 p 1 : C o n t a i n e r   z : R e f = " i 1 3 6 3 8 " / > < d 1 p 1 : V a l u e   i : t y p e = " d 1 : s t r i n g " > u M 7 s s l A M 3 4 x Y 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4 6 "   i : t y p e = " d 1 p 1 : L a b e l " > < d 1 p 1 : P a r e n t   z : R e f = " i 1 3 6 3 7 " / > < d 1 p 1 : U U I D > l c k z w s u 9 Z G D i 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6 6 9 6 " / > < d 1 p 1 : P a g e F i e l d   z : R e f = " i 1 1 8 1 7 " / > < d 1 p 1 : R o w F i e l d   z : R e f = " i 1 2 7 5 2 " / > < / d 2 : a n y T y p e > < d 2 : a n y T y p e   z : I d = " i 1 3 6 4 7 "   i : t y p e = " d 1 p 1 : T a b l e D e f i n i t i o n " > < d 1 p 1 : P a r e n t   z : R e f = " i 3 0 " / > < d 1 p 1 : U U I D > Y a C j 0 w 2 R p O F n < / d 1 p 1 : U U I D > < d 1 p 1 : _ p r o p e r t i e s   z : I d = " i 1 3 6 4 8 "   i : t y p e = " d 1 p 1 : M D M P r o p e r t i e s " > < d 1 p 1 : P a r e n t   z : R e f = " i 1 3 6 4 7 " / > < d 1 p 1 : U U I D > p 3 4 u 0 R N J P a L J < / d 1 p 1 : U U I D > < d 1 p 1 : _ c o n t e x t C o l l e c t i o n s > < d 2 : K e y V a l u e O f a n y T y p e C o m p o n e n t C o l l e c t i o n O f a n y T y p e g W H h t R N j > < d 2 : K e y   z : R e f = " i 3 2 " / > < d 2 : V a l u e   z : I d = " i 1 3 6 4 9 " > < d 1 p 1 : U U I D > p 4 q W R Q V H p g 9 s < / d 1 p 1 : U U I D > < d 1 p 1 : _ e l e m e n t s > < d 2 : a n y T y p e   z : I d = " i 1 3 6 5 0 "   i : t y p e = " d 1 p 1 : M D M P r o p e r t y " > < d 1 p 1 : N a m e > F i l e N a m e < / d 1 p 1 : N a m e > < d 1 p 1 : P a r e n t   z : R e f = " i 1 3 6 4 7 " / > < d 1 p 1 : U U I D > r N H C 6 T H C V 4 s V < / d 1 p 1 : U U I D > < d 1 p 1 : C o n t a i n e r   z : R e f = " i 1 3 6 4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5 1 "   i : t y p e = " d 1 p 1 : M D M P r o p e r t y " > < d 1 p 1 : N a m e > W o r k s h e e t < / d 1 p 1 : N a m e > < d 1 p 1 : P a r e n t   z : R e f = " i 1 3 6 4 7 " / > < d 1 p 1 : U U I D > e 8 G s N 6 1 a T z F Y < / d 1 p 1 : U U I D > < d 1 p 1 : C o n t a i n e r   z : R e f = " i 1 3 6 4 8 " / > < d 1 p 1 : V a l u e   i : t y p e = " d 1 : s t r i n g " > S h e e t 1 < / d 1 p 1 : V a l u e > < / d 2 : a n y T y p e > < d 2 : a n y T y p e   z : I d = " i 1 3 6 5 2 "   i : t y p e = " d 1 p 1 : M D M P r o p e r t y " > < d 1 p 1 : N a m e > D i v i d e P e r c e n t s < / d 1 p 1 : N a m e > < d 1 p 1 : P a r e n t   z : R e f = " i 1 3 6 4 7 " / > < d 1 p 1 : U U I D > J 3 1 8 x 3 A 1 L j 6 5 < / d 1 p 1 : U U I D > < d 1 p 1 : C o n t a i n e r   z : R e f = " i 1 3 6 4 8 " / > < d 1 p 1 : V a l u e   i : t y p e = " d 1 : b o o l e a n " > t r u e < / d 1 p 1 : V a l u e > < / d 2 : a n y T y p e > < d 2 : a n y T y p e   z : I d = " i 1 3 6 5 3 "   i : t y p e = " d 1 p 1 : M D M P r o p e r t y " > < d 1 p 1 : N a m e > T a b l e B a s e < / d 1 p 1 : N a m e > < d 1 p 1 : P a r e n t   z : R e f = " i 1 3 6 4 7 " / > < d 1 p 1 : U U I D > f 2 2 8 F E f U N a d 7 < / d 1 p 1 : U U I D > < d 1 p 1 : C o n t a i n e r   z : R e f = " i 1 3 6 4 8 " / > < d 1 p 1 : V a l u e   i : t y p e = " d 1 : i n t " > 5 9 8 < / d 1 p 1 : V a l u e > < / d 2 : a n y T y p e > < d 2 : a n y T y p e   z : I d = " i 1 3 6 5 4 "   i : t y p e = " d 1 p 1 : M D M P r o p e r t y " > < d 1 p 1 : N a m e > S o u r c e T y p e < / d 1 p 1 : N a m e > < d 1 p 1 : P a r e n t   z : R e f = " i 1 3 6 4 7 " / > < d 1 p 1 : U U I D > K a z Y C S B 8 z R K Y < / d 1 p 1 : U U I D > < d 1 p 1 : C o n t a i n e r   z : R e f = " i 1 3 6 4 8 " / > < d 1 p 1 : V a l u e   i : t y p e = " d 1 : s t r i n g " > B v a A s k i a   T C   O p i n i o n < / d 1 p 1 : V a l u e > < / d 2 : a n y T y p e > < d 2 : a n y T y p e   z : I d = " i 1 3 6 5 5 "   i : t y p e = " d 1 p 1 : M D M P r o p e r t y " > < d 1 p 1 : N a m e > T a b l e I d < / d 1 p 1 : N a m e > < d 1 p 1 : P a r e n t   z : R e f = " i 1 3 6 4 7 " / > < d 1 p 1 : U U I D > C m l j B v z F g v q Z < / d 1 p 1 : U U I D > < d 1 p 1 : C o n t a i n e r   z : R e f = " i 1 3 6 4 8 " / > < d 1 p 1 : V a l u e   i : t y p e = " d 1 : s t r i n g " > Y a C j 0 w 2 R p O F n 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5 6 "   i : t y p e = " d 1 p 1 : L a b e l " > < d 1 p 1 : P a r e n t   z : R e f = " i 1 3 6 4 7 " / > < d 1 p 1 : U U I D > r e 8 6 l S 6 0 S 3 6 V 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7 0 8 7 " / > < d 1 p 1 : P a g e F i e l d   z : R e f = " i 1 1 8 1 7 " / > < d 1 p 1 : R o w F i e l d   z : R e f = " i 1 2 8 5 9 " / > < / d 2 : a n y T y p e > < d 2 : a n y T y p e   z : I d = " i 1 3 6 5 7 "   i : t y p e = " d 1 p 1 : T a b l e D e f i n i t i o n " > < d 1 p 1 : P a r e n t   z : R e f = " i 3 0 " / > < d 1 p 1 : U U I D > F Q a c t K C x K 7 B z < / d 1 p 1 : U U I D > < d 1 p 1 : _ p r o p e r t i e s   z : I d = " i 1 3 6 5 8 "   i : t y p e = " d 1 p 1 : M D M P r o p e r t i e s " > < d 1 p 1 : P a r e n t   z : R e f = " i 1 3 6 5 7 " / > < d 1 p 1 : U U I D > P e n a 8 j 1 w 7 E I R < / d 1 p 1 : U U I D > < d 1 p 1 : _ c o n t e x t C o l l e c t i o n s > < d 2 : K e y V a l u e O f a n y T y p e C o m p o n e n t C o l l e c t i o n O f a n y T y p e g W H h t R N j > < d 2 : K e y   z : R e f = " i 3 2 " / > < d 2 : V a l u e   z : I d = " i 1 3 6 5 9 " > < d 1 p 1 : U U I D > u D z L z i B A z V B G < / d 1 p 1 : U U I D > < d 1 p 1 : _ e l e m e n t s > < d 2 : a n y T y p e   z : I d = " i 1 3 6 6 0 "   i : t y p e = " d 1 p 1 : M D M P r o p e r t y " > < d 1 p 1 : N a m e > F i l e N a m e < / d 1 p 1 : N a m e > < d 1 p 1 : P a r e n t   z : R e f = " i 1 3 6 5 7 " / > < d 1 p 1 : U U I D > q B U 2 X h 0 w C l L l < / d 1 p 1 : U U I D > < d 1 p 1 : C o n t a i n e r   z : R e f = " i 1 3 6 5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6 1 "   i : t y p e = " d 1 p 1 : M D M P r o p e r t y " > < d 1 p 1 : N a m e > W o r k s h e e t < / d 1 p 1 : N a m e > < d 1 p 1 : P a r e n t   z : R e f = " i 1 3 6 5 7 " / > < d 1 p 1 : U U I D > T I l p e c 2 L 9 A K 6 < / d 1 p 1 : U U I D > < d 1 p 1 : C o n t a i n e r   z : R e f = " i 1 3 6 5 8 " / > < d 1 p 1 : V a l u e   i : t y p e = " d 1 : s t r i n g " > S h e e t 1 < / d 1 p 1 : V a l u e > < / d 2 : a n y T y p e > < d 2 : a n y T y p e   z : I d = " i 1 3 6 6 2 "   i : t y p e = " d 1 p 1 : M D M P r o p e r t y " > < d 1 p 1 : N a m e > D i v i d e P e r c e n t s < / d 1 p 1 : N a m e > < d 1 p 1 : P a r e n t   z : R e f = " i 1 3 6 5 7 " / > < d 1 p 1 : U U I D > i R G Q v f N s S C h 5 < / d 1 p 1 : U U I D > < d 1 p 1 : C o n t a i n e r   z : R e f = " i 1 3 6 5 8 " / > < d 1 p 1 : V a l u e   i : t y p e = " d 1 : b o o l e a n " > t r u e < / d 1 p 1 : V a l u e > < / d 2 : a n y T y p e > < d 2 : a n y T y p e   z : I d = " i 1 3 6 6 3 "   i : t y p e = " d 1 p 1 : M D M P r o p e r t y " > < d 1 p 1 : N a m e > T a b l e B a s e < / d 1 p 1 : N a m e > < d 1 p 1 : P a r e n t   z : R e f = " i 1 3 6 5 7 " / > < d 1 p 1 : U U I D > n p 6 a D I d d A N f P < / d 1 p 1 : U U I D > < d 1 p 1 : C o n t a i n e r   z : R e f = " i 1 3 6 5 8 " / > < d 1 p 1 : V a l u e   i : t y p e = " d 1 : i n t " > 5 9 8 < / d 1 p 1 : V a l u e > < / d 2 : a n y T y p e > < d 2 : a n y T y p e   z : I d = " i 1 3 6 6 4 "   i : t y p e = " d 1 p 1 : M D M P r o p e r t y " > < d 1 p 1 : N a m e > S o u r c e T y p e < / d 1 p 1 : N a m e > < d 1 p 1 : P a r e n t   z : R e f = " i 1 3 6 5 7 " / > < d 1 p 1 : U U I D > w L R l t 9 l 1 3 2 h i < / d 1 p 1 : U U I D > < d 1 p 1 : C o n t a i n e r   z : R e f = " i 1 3 6 5 8 " / > < d 1 p 1 : V a l u e   i : t y p e = " d 1 : s t r i n g " > B v a A s k i a   T C   O p i n i o n < / d 1 p 1 : V a l u e > < / d 2 : a n y T y p e > < d 2 : a n y T y p e   z : I d = " i 1 3 6 6 5 "   i : t y p e = " d 1 p 1 : M D M P r o p e r t y " > < d 1 p 1 : N a m e > T a b l e I d < / d 1 p 1 : N a m e > < d 1 p 1 : P a r e n t   z : R e f = " i 1 3 6 5 7 " / > < d 1 p 1 : U U I D > L X G t z l Z N g k K s < / d 1 p 1 : U U I D > < d 1 p 1 : C o n t a i n e r   z : R e f = " i 1 3 6 5 8 " / > < d 1 p 1 : V a l u e   i : t y p e = " d 1 : s t r i n g " > F Q a c t K C x K 7 B z 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6 6 "   i : t y p e = " d 1 p 1 : L a b e l " > < d 1 p 1 : P a r e n t   z : R e f = " i 1 3 6 5 7 " / > < d 1 p 1 : U U I D > N I R 9 8 8 I e y l R Q 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7 4 7 8 " / > < d 1 p 1 : P a g e F i e l d   z : R e f = " i 1 1 8 1 7 " / > < d 1 p 1 : R o w F i e l d   z : R e f = " i 1 2 9 6 9 " / > < / d 2 : a n y T y p e > < d 2 : a n y T y p e   z : I d = " i 1 3 6 6 7 "   i : t y p e = " d 1 p 1 : T a b l e D e f i n i t i o n " > < d 1 p 1 : P a r e n t   z : R e f = " i 3 0 " / > < d 1 p 1 : U U I D > r 9 g Q 7 5 y Y e v X 1 < / d 1 p 1 : U U I D > < d 1 p 1 : _ p r o p e r t i e s   z : I d = " i 1 3 6 6 8 "   i : t y p e = " d 1 p 1 : M D M P r o p e r t i e s " > < d 1 p 1 : P a r e n t   z : R e f = " i 1 3 6 6 7 " / > < d 1 p 1 : U U I D > A 6 n T N Z x S n W d Y < / d 1 p 1 : U U I D > < d 1 p 1 : _ c o n t e x t C o l l e c t i o n s > < d 2 : K e y V a l u e O f a n y T y p e C o m p o n e n t C o l l e c t i o n O f a n y T y p e g W H h t R N j > < d 2 : K e y   z : R e f = " i 3 2 " / > < d 2 : V a l u e   z : I d = " i 1 3 6 6 9 " > < d 1 p 1 : U U I D > C 1 P 5 h N 6 j P 7 4 0 < / d 1 p 1 : U U I D > < d 1 p 1 : _ e l e m e n t s > < d 2 : a n y T y p e   z : I d = " i 1 3 6 7 0 "   i : t y p e = " d 1 p 1 : M D M P r o p e r t y " > < d 1 p 1 : N a m e > F i l e N a m e < / d 1 p 1 : N a m e > < d 1 p 1 : P a r e n t   z : R e f = " i 1 3 6 6 7 " / > < d 1 p 1 : U U I D > Q m Z P e 1 8 v G 5 1 1 < / d 1 p 1 : U U I D > < d 1 p 1 : C o n t a i n e r   z : R e f = " i 1 3 6 6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7 1 "   i : t y p e = " d 1 p 1 : M D M P r o p e r t y " > < d 1 p 1 : N a m e > W o r k s h e e t < / d 1 p 1 : N a m e > < d 1 p 1 : P a r e n t   z : R e f = " i 1 3 6 6 7 " / > < d 1 p 1 : U U I D > Y y f M S k 7 E m d l g < / d 1 p 1 : U U I D > < d 1 p 1 : C o n t a i n e r   z : R e f = " i 1 3 6 6 8 " / > < d 1 p 1 : V a l u e   i : t y p e = " d 1 : s t r i n g " > S h e e t 1 < / d 1 p 1 : V a l u e > < / d 2 : a n y T y p e > < d 2 : a n y T y p e   z : I d = " i 1 3 6 7 2 "   i : t y p e = " d 1 p 1 : M D M P r o p e r t y " > < d 1 p 1 : N a m e > D i v i d e P e r c e n t s < / d 1 p 1 : N a m e > < d 1 p 1 : P a r e n t   z : R e f = " i 1 3 6 6 7 " / > < d 1 p 1 : U U I D > I 9 q F T p p E G v Q U < / d 1 p 1 : U U I D > < d 1 p 1 : C o n t a i n e r   z : R e f = " i 1 3 6 6 8 " / > < d 1 p 1 : V a l u e   i : t y p e = " d 1 : b o o l e a n " > t r u e < / d 1 p 1 : V a l u e > < / d 2 : a n y T y p e > < d 2 : a n y T y p e   z : I d = " i 1 3 6 7 3 "   i : t y p e = " d 1 p 1 : M D M P r o p e r t y " > < d 1 p 1 : N a m e > T a b l e B a s e < / d 1 p 1 : N a m e > < d 1 p 1 : P a r e n t   z : R e f = " i 1 3 6 6 7 " / > < d 1 p 1 : U U I D > I 2 w Z Z 3 J X s k w q < / d 1 p 1 : U U I D > < d 1 p 1 : C o n t a i n e r   z : R e f = " i 1 3 6 6 8 " / > < d 1 p 1 : V a l u e   i : t y p e = " d 1 : i n t " > 5 9 8 < / d 1 p 1 : V a l u e > < / d 2 : a n y T y p e > < d 2 : a n y T y p e   z : I d = " i 1 3 6 7 4 "   i : t y p e = " d 1 p 1 : M D M P r o p e r t y " > < d 1 p 1 : N a m e > S o u r c e T y p e < / d 1 p 1 : N a m e > < d 1 p 1 : P a r e n t   z : R e f = " i 1 3 6 6 7 " / > < d 1 p 1 : U U I D > S x d h 8 w Q l R t w i < / d 1 p 1 : U U I D > < d 1 p 1 : C o n t a i n e r   z : R e f = " i 1 3 6 6 8 " / > < d 1 p 1 : V a l u e   i : t y p e = " d 1 : s t r i n g " > B v a A s k i a   T C   O p i n i o n < / d 1 p 1 : V a l u e > < / d 2 : a n y T y p e > < d 2 : a n y T y p e   z : I d = " i 1 3 6 7 5 "   i : t y p e = " d 1 p 1 : M D M P r o p e r t y " > < d 1 p 1 : N a m e > T a b l e I d < / d 1 p 1 : N a m e > < d 1 p 1 : P a r e n t   z : R e f = " i 1 3 6 6 7 " / > < d 1 p 1 : U U I D > U R G R C T d 1 7 7 r N < / d 1 p 1 : U U I D > < d 1 p 1 : C o n t a i n e r   z : R e f = " i 1 3 6 6 8 " / > < d 1 p 1 : V a l u e   i : t y p e = " d 1 : s t r i n g " > r 9 g Q 7 5 y Y e v X 1 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7 6 "   i : t y p e = " d 1 p 1 : L a b e l " > < d 1 p 1 : P a r e n t   z : R e f = " i 1 3 6 6 7 " / > < d 1 p 1 : U U I D > V E 2 4 I j O K 6 S Z w 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7 8 6 9 " / > < d 1 p 1 : P a g e F i e l d   z : R e f = " i 1 1 8 1 7 " / > < d 1 p 1 : R o w F i e l d   z : R e f = " i 1 3 0 1 2 " / > < / d 2 : a n y T y p e > < d 2 : a n y T y p e   z : I d = " i 1 3 6 7 7 "   i : t y p e = " d 1 p 1 : T a b l e D e f i n i t i o n " > < d 1 p 1 : P a r e n t   z : R e f = " i 3 0 " / > < d 1 p 1 : U U I D > t Y a L S a n v 0 s M R < / d 1 p 1 : U U I D > < d 1 p 1 : _ p r o p e r t i e s   z : I d = " i 1 3 6 7 8 "   i : t y p e = " d 1 p 1 : M D M P r o p e r t i e s " > < d 1 p 1 : P a r e n t   z : R e f = " i 1 3 6 7 7 " / > < d 1 p 1 : U U I D > i 3 N m G 7 y 7 e H 2 l < / d 1 p 1 : U U I D > < d 1 p 1 : _ c o n t e x t C o l l e c t i o n s > < d 2 : K e y V a l u e O f a n y T y p e C o m p o n e n t C o l l e c t i o n O f a n y T y p e g W H h t R N j > < d 2 : K e y   z : R e f = " i 3 2 " / > < d 2 : V a l u e   z : I d = " i 1 3 6 7 9 " > < d 1 p 1 : U U I D > a Y u 9 b T W w N D D 5 < / d 1 p 1 : U U I D > < d 1 p 1 : _ e l e m e n t s > < d 2 : a n y T y p e   z : I d = " i 1 3 6 8 0 "   i : t y p e = " d 1 p 1 : M D M P r o p e r t y " > < d 1 p 1 : N a m e > F i l e N a m e < / d 1 p 1 : N a m e > < d 1 p 1 : P a r e n t   z : R e f = " i 1 3 6 7 7 " / > < d 1 p 1 : U U I D > N k t v q 7 M 1 Y e n q < / d 1 p 1 : U U I D > < d 1 p 1 : C o n t a i n e r   z : R e f = " i 1 3 6 7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8 1 "   i : t y p e = " d 1 p 1 : M D M P r o p e r t y " > < d 1 p 1 : N a m e > W o r k s h e e t < / d 1 p 1 : N a m e > < d 1 p 1 : P a r e n t   z : R e f = " i 1 3 6 7 7 " / > < d 1 p 1 : U U I D > J y 1 N L C c c v T 7 b < / d 1 p 1 : U U I D > < d 1 p 1 : C o n t a i n e r   z : R e f = " i 1 3 6 7 8 " / > < d 1 p 1 : V a l u e   i : t y p e = " d 1 : s t r i n g " > S h e e t 1 < / d 1 p 1 : V a l u e > < / d 2 : a n y T y p e > < d 2 : a n y T y p e   z : I d = " i 1 3 6 8 2 "   i : t y p e = " d 1 p 1 : M D M P r o p e r t y " > < d 1 p 1 : N a m e > D i v i d e P e r c e n t s < / d 1 p 1 : N a m e > < d 1 p 1 : P a r e n t   z : R e f = " i 1 3 6 7 7 " / > < d 1 p 1 : U U I D > G g N 6 H K C M Q h G t < / d 1 p 1 : U U I D > < d 1 p 1 : C o n t a i n e r   z : R e f = " i 1 3 6 7 8 " / > < d 1 p 1 : V a l u e   i : t y p e = " d 1 : b o o l e a n " > t r u e < / d 1 p 1 : V a l u e > < / d 2 : a n y T y p e > < d 2 : a n y T y p e   z : I d = " i 1 3 6 8 3 "   i : t y p e = " d 1 p 1 : M D M P r o p e r t y " > < d 1 p 1 : N a m e > T a b l e B a s e < / d 1 p 1 : N a m e > < d 1 p 1 : P a r e n t   z : R e f = " i 1 3 6 7 7 " / > < d 1 p 1 : U U I D > M z g L v F X N h x k 1 < / d 1 p 1 : U U I D > < d 1 p 1 : C o n t a i n e r   z : R e f = " i 1 3 6 7 8 " / > < d 1 p 1 : V a l u e   i : t y p e = " d 1 : i n t " > 5 9 8 < / d 1 p 1 : V a l u e > < / d 2 : a n y T y p e > < d 2 : a n y T y p e   z : I d = " i 1 3 6 8 4 "   i : t y p e = " d 1 p 1 : M D M P r o p e r t y " > < d 1 p 1 : N a m e > S o u r c e T y p e < / d 1 p 1 : N a m e > < d 1 p 1 : P a r e n t   z : R e f = " i 1 3 6 7 7 " / > < d 1 p 1 : U U I D > G 9 s V B L 5 M b S 2 5 < / d 1 p 1 : U U I D > < d 1 p 1 : C o n t a i n e r   z : R e f = " i 1 3 6 7 8 " / > < d 1 p 1 : V a l u e   i : t y p e = " d 1 : s t r i n g " > B v a A s k i a   T C   O p i n i o n < / d 1 p 1 : V a l u e > < / d 2 : a n y T y p e > < d 2 : a n y T y p e   z : I d = " i 1 3 6 8 5 "   i : t y p e = " d 1 p 1 : M D M P r o p e r t y " > < d 1 p 1 : N a m e > T a b l e I d < / d 1 p 1 : N a m e > < d 1 p 1 : P a r e n t   z : R e f = " i 1 3 6 7 7 " / > < d 1 p 1 : U U I D > u C a 2 0 i n P W Y H l < / d 1 p 1 : U U I D > < d 1 p 1 : C o n t a i n e r   z : R e f = " i 1 3 6 7 8 " / > < d 1 p 1 : V a l u e   i : t y p e = " d 1 : s t r i n g " > t Y a L S a n v 0 s M R 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8 6 "   i : t y p e = " d 1 p 1 : L a b e l " > < d 1 p 1 : P a r e n t   z : R e f = " i 1 3 6 7 7 " / > < d 1 p 1 : U U I D > c m 4 O B 1 Q 3 4 T D a 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8 2 6 0 " / > < d 1 p 1 : P a g e F i e l d   z : R e f = " i 1 1 8 1 7 " / > < d 1 p 1 : R o w F i e l d   z : R e f = " i 1 3 0 6 8 " / > < / d 2 : a n y T y p e > < d 2 : a n y T y p e   z : I d = " i 1 3 6 8 7 "   i : t y p e = " d 1 p 1 : T a b l e D e f i n i t i o n " > < d 1 p 1 : P a r e n t   z : R e f = " i 3 0 " / > < d 1 p 1 : U U I D > O g 4 3 k F 6 1 Z x 8 U < / d 1 p 1 : U U I D > < d 1 p 1 : _ p r o p e r t i e s   z : I d = " i 1 3 6 8 8 "   i : t y p e = " d 1 p 1 : M D M P r o p e r t i e s " > < d 1 p 1 : P a r e n t   z : R e f = " i 1 3 6 8 7 " / > < d 1 p 1 : U U I D > h D i Q u a i C x S c Q < / d 1 p 1 : U U I D > < d 1 p 1 : _ c o n t e x t C o l l e c t i o n s > < d 2 : K e y V a l u e O f a n y T y p e C o m p o n e n t C o l l e c t i o n O f a n y T y p e g W H h t R N j > < d 2 : K e y   z : R e f = " i 3 2 " / > < d 2 : V a l u e   z : I d = " i 1 3 6 8 9 " > < d 1 p 1 : U U I D > z 7 E k S o T V t v r c < / d 1 p 1 : U U I D > < d 1 p 1 : _ e l e m e n t s > < d 2 : a n y T y p e   z : I d = " i 1 3 6 9 0 "   i : t y p e = " d 1 p 1 : M D M P r o p e r t y " > < d 1 p 1 : N a m e > F i l e N a m e < / d 1 p 1 : N a m e > < d 1 p 1 : P a r e n t   z : R e f = " i 1 3 6 8 7 " / > < d 1 p 1 : U U I D > E 2 I X z n p o y O b N < / d 1 p 1 : U U I D > < d 1 p 1 : C o n t a i n e r   z : R e f = " i 1 3 6 8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9 1 "   i : t y p e = " d 1 p 1 : M D M P r o p e r t y " > < d 1 p 1 : N a m e > W o r k s h e e t < / d 1 p 1 : N a m e > < d 1 p 1 : P a r e n t   z : R e f = " i 1 3 6 8 7 " / > < d 1 p 1 : U U I D > l z k U G r 3 K 3 0 4 3 < / d 1 p 1 : U U I D > < d 1 p 1 : C o n t a i n e r   z : R e f = " i 1 3 6 8 8 " / > < d 1 p 1 : V a l u e   i : t y p e = " d 1 : s t r i n g " > S h e e t 1 < / d 1 p 1 : V a l u e > < / d 2 : a n y T y p e > < d 2 : a n y T y p e   z : I d = " i 1 3 6 9 2 "   i : t y p e = " d 1 p 1 : M D M P r o p e r t y " > < d 1 p 1 : N a m e > D i v i d e P e r c e n t s < / d 1 p 1 : N a m e > < d 1 p 1 : P a r e n t   z : R e f = " i 1 3 6 8 7 " / > < d 1 p 1 : U U I D > k I g Y H a A Z m U Q x < / d 1 p 1 : U U I D > < d 1 p 1 : C o n t a i n e r   z : R e f = " i 1 3 6 8 8 " / > < d 1 p 1 : V a l u e   i : t y p e = " d 1 : b o o l e a n " > t r u e < / d 1 p 1 : V a l u e > < / d 2 : a n y T y p e > < d 2 : a n y T y p e   z : I d = " i 1 3 6 9 3 "   i : t y p e = " d 1 p 1 : M D M P r o p e r t y " > < d 1 p 1 : N a m e > T a b l e B a s e < / d 1 p 1 : N a m e > < d 1 p 1 : P a r e n t   z : R e f = " i 1 3 6 8 7 " / > < d 1 p 1 : U U I D > S 8 u I 8 G h V L r p A < / d 1 p 1 : U U I D > < d 1 p 1 : C o n t a i n e r   z : R e f = " i 1 3 6 8 8 " / > < d 1 p 1 : V a l u e   i : t y p e = " d 1 : i n t " > 3 0 4 < / d 1 p 1 : V a l u e > < / d 2 : a n y T y p e > < d 2 : a n y T y p e   z : I d = " i 1 3 6 9 4 "   i : t y p e = " d 1 p 1 : M D M P r o p e r t y " > < d 1 p 1 : N a m e > S o u r c e T y p e < / d 1 p 1 : N a m e > < d 1 p 1 : P a r e n t   z : R e f = " i 1 3 6 8 7 " / > < d 1 p 1 : U U I D > C U i G U Q U K C L 1 K < / d 1 p 1 : U U I D > < d 1 p 1 : C o n t a i n e r   z : R e f = " i 1 3 6 8 8 " / > < d 1 p 1 : V a l u e   i : t y p e = " d 1 : s t r i n g " > B v a A s k i a   T C   O p i n i o n < / d 1 p 1 : V a l u e > < / d 2 : a n y T y p e > < d 2 : a n y T y p e   z : I d = " i 1 3 6 9 5 "   i : t y p e = " d 1 p 1 : M D M P r o p e r t y " > < d 1 p 1 : N a m e > T a b l e I d < / d 1 p 1 : N a m e > < d 1 p 1 : P a r e n t   z : R e f = " i 1 3 6 8 7 " / > < d 1 p 1 : U U I D > u m S K n W Z x 9 R q R < / d 1 p 1 : U U I D > < d 1 p 1 : C o n t a i n e r   z : R e f = " i 1 3 6 8 8 " / > < d 1 p 1 : V a l u e   i : t y p e = " d 1 : s t r i n g " > O g 4 3 k F 6 1 Z x 8 U 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9 6 "   i : t y p e = " d 1 p 1 : L a b e l " > < d 1 p 1 : P a r e n t   z : R e f = " i 1 3 6 8 7 " / > < d 1 p 1 : U U I D > Y W G 9 w 0 f V B x D y 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8 6 5 1 " / > < d 1 p 1 : P a g e F i e l d   z : R e f = " i 1 1 8 1 7 " / > < d 1 p 1 : R o w F i e l d   z : R e f = " i 1 3 0 8 7 " / > < / d 2 : a n y T y p e > < d 2 : a n y T y p e   z : I d = " i 1 3 6 9 7 "   i : t y p e = " d 1 p 1 : T a b l e D e f i n i t i o n " > < d 1 p 1 : P a r e n t   z : R e f = " i 3 0 " / > < d 1 p 1 : U U I D > a B L p i x H m Q x z C < / d 1 p 1 : U U I D > < d 1 p 1 : _ p r o p e r t i e s   z : I d = " i 1 3 6 9 8 "   i : t y p e = " d 1 p 1 : M D M P r o p e r t i e s " > < d 1 p 1 : P a r e n t   z : R e f = " i 1 3 6 9 7 " / > < d 1 p 1 : U U I D > M P o S 5 e A R C 7 s r < / d 1 p 1 : U U I D > < d 1 p 1 : _ c o n t e x t C o l l e c t i o n s > < d 2 : K e y V a l u e O f a n y T y p e C o m p o n e n t C o l l e c t i o n O f a n y T y p e g W H h t R N j > < d 2 : K e y   z : R e f = " i 3 2 " / > < d 2 : V a l u e   z : I d = " i 1 3 6 9 9 " > < d 1 p 1 : U U I D > w C L p 1 a 9 1 K m R a < / d 1 p 1 : U U I D > < d 1 p 1 : _ e l e m e n t s > < d 2 : a n y T y p e   z : I d = " i 1 3 7 0 0 "   i : t y p e = " d 1 p 1 : M D M P r o p e r t y " > < d 1 p 1 : N a m e > F i l e N a m e < / d 1 p 1 : N a m e > < d 1 p 1 : P a r e n t   z : R e f = " i 1 3 6 9 7 " / > < d 1 p 1 : U U I D > D 4 w Z 1 8 h W Z h i U < / d 1 p 1 : U U I D > < d 1 p 1 : C o n t a i n e r   z : R e f = " i 1 3 6 9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0 1 "   i : t y p e = " d 1 p 1 : M D M P r o p e r t y " > < d 1 p 1 : N a m e > W o r k s h e e t < / d 1 p 1 : N a m e > < d 1 p 1 : P a r e n t   z : R e f = " i 1 3 6 9 7 " / > < d 1 p 1 : U U I D > j y s w I V m J h K C g < / d 1 p 1 : U U I D > < d 1 p 1 : C o n t a i n e r   z : R e f = " i 1 3 6 9 8 " / > < d 1 p 1 : V a l u e   i : t y p e = " d 1 : s t r i n g " > S h e e t 1 < / d 1 p 1 : V a l u e > < / d 2 : a n y T y p e > < d 2 : a n y T y p e   z : I d = " i 1 3 7 0 2 "   i : t y p e = " d 1 p 1 : M D M P r o p e r t y " > < d 1 p 1 : N a m e > D i v i d e P e r c e n t s < / d 1 p 1 : N a m e > < d 1 p 1 : P a r e n t   z : R e f = " i 1 3 6 9 7 " / > < d 1 p 1 : U U I D > r g i E 6 I a s r U W 3 < / d 1 p 1 : U U I D > < d 1 p 1 : C o n t a i n e r   z : R e f = " i 1 3 6 9 8 " / > < d 1 p 1 : V a l u e   i : t y p e = " d 1 : b o o l e a n " > t r u e < / d 1 p 1 : V a l u e > < / d 2 : a n y T y p e > < d 2 : a n y T y p e   z : I d = " i 1 3 7 0 3 "   i : t y p e = " d 1 p 1 : M D M P r o p e r t y " > < d 1 p 1 : N a m e > T a b l e B a s e < / d 1 p 1 : N a m e > < d 1 p 1 : P a r e n t   z : R e f = " i 1 3 6 9 7 " / > < d 1 p 1 : U U I D > P V a m 7 z h c o V t C < / d 1 p 1 : U U I D > < d 1 p 1 : C o n t a i n e r   z : R e f = " i 1 3 6 9 8 " / > < d 1 p 1 : V a l u e   i : t y p e = " d 1 : i n t " > 5 9 8 < / d 1 p 1 : V a l u e > < / d 2 : a n y T y p e > < d 2 : a n y T y p e   z : I d = " i 1 3 7 0 4 "   i : t y p e = " d 1 p 1 : M D M P r o p e r t y " > < d 1 p 1 : N a m e > S o u r c e T y p e < / d 1 p 1 : N a m e > < d 1 p 1 : P a r e n t   z : R e f = " i 1 3 6 9 7 " / > < d 1 p 1 : U U I D > O w N D 5 Z x v 9 p 0 U < / d 1 p 1 : U U I D > < d 1 p 1 : C o n t a i n e r   z : R e f = " i 1 3 6 9 8 " / > < d 1 p 1 : V a l u e   i : t y p e = " d 1 : s t r i n g " > B v a A s k i a   T C   O p i n i o n < / d 1 p 1 : V a l u e > < / d 2 : a n y T y p e > < d 2 : a n y T y p e   z : I d = " i 1 3 7 0 5 "   i : t y p e = " d 1 p 1 : M D M P r o p e r t y " > < d 1 p 1 : N a m e > T a b l e I d < / d 1 p 1 : N a m e > < d 1 p 1 : P a r e n t   z : R e f = " i 1 3 6 9 7 " / > < d 1 p 1 : U U I D > D l 4 m b B s Y p K F J < / d 1 p 1 : U U I D > < d 1 p 1 : C o n t a i n e r   z : R e f = " i 1 3 6 9 8 " / > < d 1 p 1 : V a l u e   i : t y p e = " d 1 : s t r i n g " > a B L p i x H m Q x z C 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0 6 "   i : t y p e = " d 1 p 1 : L a b e l " > < d 1 p 1 : P a r e n t   z : R e f = " i 1 3 6 9 7 " / > < d 1 p 1 : U U I D > F O 2 F b l 5 Y C d e z 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9 0 4 2 " / > < d 1 p 1 : P a g e F i e l d   z : R e f = " i 1 1 8 1 7 " / > < d 1 p 1 : R o w F i e l d   z : R e f = " i 1 3 1 2 6 " / > < / d 2 : a n y T y p e > < d 2 : a n y T y p e   z : I d = " i 1 3 7 0 7 "   i : t y p e = " d 1 p 1 : T a b l e D e f i n i t i o n " > < d 1 p 1 : P a r e n t   z : R e f = " i 3 0 " / > < d 1 p 1 : U U I D > J k d m m N q 4 9 x 9 m < / d 1 p 1 : U U I D > < d 1 p 1 : _ p r o p e r t i e s   z : I d = " i 1 3 7 0 8 "   i : t y p e = " d 1 p 1 : M D M P r o p e r t i e s " > < d 1 p 1 : P a r e n t   z : R e f = " i 1 3 7 0 7 " / > < d 1 p 1 : U U I D > A 0 f P G W d X L Z U x < / d 1 p 1 : U U I D > < d 1 p 1 : _ c o n t e x t C o l l e c t i o n s > < d 2 : K e y V a l u e O f a n y T y p e C o m p o n e n t C o l l e c t i o n O f a n y T y p e g W H h t R N j > < d 2 : K e y   z : R e f = " i 3 2 " / > < d 2 : V a l u e   z : I d = " i 1 3 7 0 9 " > < d 1 p 1 : U U I D > w r G J X S h A W 9 M s < / d 1 p 1 : U U I D > < d 1 p 1 : _ e l e m e n t s > < d 2 : a n y T y p e   z : I d = " i 1 3 7 1 0 "   i : t y p e = " d 1 p 1 : M D M P r o p e r t y " > < d 1 p 1 : N a m e > F i l e N a m e < / d 1 p 1 : N a m e > < d 1 p 1 : P a r e n t   z : R e f = " i 1 3 7 0 7 " / > < d 1 p 1 : U U I D > D G M s N p I I U p g t < / d 1 p 1 : U U I D > < d 1 p 1 : C o n t a i n e r   z : R e f = " i 1 3 7 0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1 1 "   i : t y p e = " d 1 p 1 : M D M P r o p e r t y " > < d 1 p 1 : N a m e > W o r k s h e e t < / d 1 p 1 : N a m e > < d 1 p 1 : P a r e n t   z : R e f = " i 1 3 7 0 7 " / > < d 1 p 1 : U U I D > v k G F j 1 n r j e 5 s < / d 1 p 1 : U U I D > < d 1 p 1 : C o n t a i n e r   z : R e f = " i 1 3 7 0 8 " / > < d 1 p 1 : V a l u e   i : t y p e = " d 1 : s t r i n g " > S h e e t 1 < / d 1 p 1 : V a l u e > < / d 2 : a n y T y p e > < d 2 : a n y T y p e   z : I d = " i 1 3 7 1 2 "   i : t y p e = " d 1 p 1 : M D M P r o p e r t y " > < d 1 p 1 : N a m e > D i v i d e P e r c e n t s < / d 1 p 1 : N a m e > < d 1 p 1 : P a r e n t   z : R e f = " i 1 3 7 0 7 " / > < d 1 p 1 : U U I D > h s d a G e t W T w T a < / d 1 p 1 : U U I D > < d 1 p 1 : C o n t a i n e r   z : R e f = " i 1 3 7 0 8 " / > < d 1 p 1 : V a l u e   i : t y p e = " d 1 : b o o l e a n " > t r u e < / d 1 p 1 : V a l u e > < / d 2 : a n y T y p e > < d 2 : a n y T y p e   z : I d = " i 1 3 7 1 3 "   i : t y p e = " d 1 p 1 : M D M P r o p e r t y " > < d 1 p 1 : N a m e > T a b l e B a s e < / d 1 p 1 : N a m e > < d 1 p 1 : P a r e n t   z : R e f = " i 1 3 7 0 7 " / > < d 1 p 1 : U U I D > N U A 1 1 U b F 3 e x o < / d 1 p 1 : U U I D > < d 1 p 1 : C o n t a i n e r   z : R e f = " i 1 3 7 0 8 " / > < d 1 p 1 : V a l u e   i : t y p e = " d 1 : i n t " > 5 9 8 < / d 1 p 1 : V a l u e > < / d 2 : a n y T y p e > < d 2 : a n y T y p e   z : I d = " i 1 3 7 1 4 "   i : t y p e = " d 1 p 1 : M D M P r o p e r t y " > < d 1 p 1 : N a m e > S o u r c e T y p e < / d 1 p 1 : N a m e > < d 1 p 1 : P a r e n t   z : R e f = " i 1 3 7 0 7 " / > < d 1 p 1 : U U I D > d D k b B 0 K c v Y g p < / d 1 p 1 : U U I D > < d 1 p 1 : C o n t a i n e r   z : R e f = " i 1 3 7 0 8 " / > < d 1 p 1 : V a l u e   i : t y p e = " d 1 : s t r i n g " > B v a A s k i a   T C   O p i n i o n < / d 1 p 1 : V a l u e > < / d 2 : a n y T y p e > < d 2 : a n y T y p e   z : I d = " i 1 3 7 1 5 "   i : t y p e = " d 1 p 1 : M D M P r o p e r t y " > < d 1 p 1 : N a m e > T a b l e I d < / d 1 p 1 : N a m e > < d 1 p 1 : P a r e n t   z : R e f = " i 1 3 7 0 7 " / > < d 1 p 1 : U U I D > e U l V e 4 b 8 4 z 5 1 < / d 1 p 1 : U U I D > < d 1 p 1 : C o n t a i n e r   z : R e f = " i 1 3 7 0 8 " / > < d 1 p 1 : V a l u e   i : t y p e = " d 1 : s t r i n g " > J k d m m N q 4 9 x 9 m 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1 6 "   i : t y p e = " d 1 p 1 : L a b e l " > < d 1 p 1 : P a r e n t   z : R e f = " i 1 3 7 0 7 " / > < d 1 p 1 : U U I D > E 3 R 9 z 0 a r F P n C 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9 4 3 3 " / > < d 1 p 1 : P a g e F i e l d   z : R e f = " i 1 1 8 1 7 " / > < d 1 p 1 : R o w F i e l d   z : R e f = " i 1 3 1 6 9 " / > < / d 2 : a n y T y p e > < d 2 : a n y T y p e   z : I d = " i 1 3 7 1 7 "   i : t y p e = " d 1 p 1 : T a b l e D e f i n i t i o n " > < d 1 p 1 : P a r e n t   z : R e f = " i 3 0 " / > < d 1 p 1 : U U I D > a F l p u M Y v e b b g < / d 1 p 1 : U U I D > < d 1 p 1 : _ p r o p e r t i e s   z : I d = " i 1 3 7 1 8 "   i : t y p e = " d 1 p 1 : M D M P r o p e r t i e s " > < d 1 p 1 : P a r e n t   z : R e f = " i 1 3 7 1 7 " / > < d 1 p 1 : U U I D > u 3 a A w S J c 6 n w f < / d 1 p 1 : U U I D > < d 1 p 1 : _ c o n t e x t C o l l e c t i o n s > < d 2 : K e y V a l u e O f a n y T y p e C o m p o n e n t C o l l e c t i o n O f a n y T y p e g W H h t R N j > < d 2 : K e y   z : R e f = " i 3 2 " / > < d 2 : V a l u e   z : I d = " i 1 3 7 1 9 " > < d 1 p 1 : U U I D > A d 2 Y 0 i s 9 L b h c < / d 1 p 1 : U U I D > < d 1 p 1 : _ e l e m e n t s > < d 2 : a n y T y p e   z : I d = " i 1 3 7 2 0 "   i : t y p e = " d 1 p 1 : M D M P r o p e r t y " > < d 1 p 1 : N a m e > F i l e N a m e < / d 1 p 1 : N a m e > < d 1 p 1 : P a r e n t   z : R e f = " i 1 3 7 1 7 " / > < d 1 p 1 : U U I D > V T C s a o I C i 2 a p < / d 1 p 1 : U U I D > < d 1 p 1 : C o n t a i n e r   z : R e f = " i 1 3 7 1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2 1 "   i : t y p e = " d 1 p 1 : M D M P r o p e r t y " > < d 1 p 1 : N a m e > W o r k s h e e t < / d 1 p 1 : N a m e > < d 1 p 1 : P a r e n t   z : R e f = " i 1 3 7 1 7 " / > < d 1 p 1 : U U I D > j V v v U F x l U r g l < / d 1 p 1 : U U I D > < d 1 p 1 : C o n t a i n e r   z : R e f = " i 1 3 7 1 8 " / > < d 1 p 1 : V a l u e   i : t y p e = " d 1 : s t r i n g " > S h e e t 1 < / d 1 p 1 : V a l u e > < / d 2 : a n y T y p e > < d 2 : a n y T y p e   z : I d = " i 1 3 7 2 2 "   i : t y p e = " d 1 p 1 : M D M P r o p e r t y " > < d 1 p 1 : N a m e > D i v i d e P e r c e n t s < / d 1 p 1 : N a m e > < d 1 p 1 : P a r e n t   z : R e f = " i 1 3 7 1 7 " / > < d 1 p 1 : U U I D > C 3 c K 1 Y C B d w 9 S < / d 1 p 1 : U U I D > < d 1 p 1 : C o n t a i n e r   z : R e f = " i 1 3 7 1 8 " / > < d 1 p 1 : V a l u e   i : t y p e = " d 1 : b o o l e a n " > t r u e < / d 1 p 1 : V a l u e > < / d 2 : a n y T y p e > < d 2 : a n y T y p e   z : I d = " i 1 3 7 2 3 "   i : t y p e = " d 1 p 1 : M D M P r o p e r t y " > < d 1 p 1 : N a m e > T a b l e B a s e < / d 1 p 1 : N a m e > < d 1 p 1 : P a r e n t   z : R e f = " i 1 3 7 1 7 " / > < d 1 p 1 : U U I D > W v m Y 5 w T 8 w k B F < / d 1 p 1 : U U I D > < d 1 p 1 : C o n t a i n e r   z : R e f = " i 1 3 7 1 8 " / > < d 1 p 1 : V a l u e   i : t y p e = " d 1 : i n t " > 5 9 8 < / d 1 p 1 : V a l u e > < / d 2 : a n y T y p e > < d 2 : a n y T y p e   z : I d = " i 1 3 7 2 4 "   i : t y p e = " d 1 p 1 : M D M P r o p e r t y " > < d 1 p 1 : N a m e > S o u r c e T y p e < / d 1 p 1 : N a m e > < d 1 p 1 : P a r e n t   z : R e f = " i 1 3 7 1 7 " / > < d 1 p 1 : U U I D > u Y s c F z U U 6 R V 6 < / d 1 p 1 : U U I D > < d 1 p 1 : C o n t a i n e r   z : R e f = " i 1 3 7 1 8 " / > < d 1 p 1 : V a l u e   i : t y p e = " d 1 : s t r i n g " > B v a A s k i a   T C   O p i n i o n < / d 1 p 1 : V a l u e > < / d 2 : a n y T y p e > < d 2 : a n y T y p e   z : I d = " i 1 3 7 2 5 "   i : t y p e = " d 1 p 1 : M D M P r o p e r t y " > < d 1 p 1 : N a m e > T a b l e I d < / d 1 p 1 : N a m e > < d 1 p 1 : P a r e n t   z : R e f = " i 1 3 7 1 7 " / > < d 1 p 1 : U U I D > P H 4 p i z W 0 C 2 O j < / d 1 p 1 : U U I D > < d 1 p 1 : C o n t a i n e r   z : R e f = " i 1 3 7 1 8 " / > < d 1 p 1 : V a l u e   i : t y p e = " d 1 : s t r i n g " > a F l p u M Y v e b b g 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2 6 "   i : t y p e = " d 1 p 1 : L a b e l " > < d 1 p 1 : P a r e n t   z : R e f = " i 1 3 7 1 7 " / > < d 1 p 1 : U U I D > M F L 5 3 F m 1 z 9 a l 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9 8 2 4 " / > < d 1 p 1 : P a g e F i e l d   z : R e f = " i 1 1 8 1 7 " / > < d 1 p 1 : R o w F i e l d   z : R e f = " i 1 3 3 0 3 " / > < / d 2 : a n y T y p e > < d 2 : a n y T y p e   z : I d = " i 1 3 7 2 7 "   i : t y p e = " d 1 p 1 : T a b l e D e f i n i t i o n " > < d 1 p 1 : P a r e n t   z : R e f = " i 3 0 " / > < d 1 p 1 : U U I D > N 8 l w J k W G h S D g < / d 1 p 1 : U U I D > < d 1 p 1 : _ p r o p e r t i e s   z : I d = " i 1 3 7 2 8 "   i : t y p e = " d 1 p 1 : M D M P r o p e r t i e s " > < d 1 p 1 : P a r e n t   z : R e f = " i 1 3 7 2 7 " / > < d 1 p 1 : U U I D > V K l U s Q c 2 C s 6 P < / d 1 p 1 : U U I D > < d 1 p 1 : _ c o n t e x t C o l l e c t i o n s > < d 2 : K e y V a l u e O f a n y T y p e C o m p o n e n t C o l l e c t i o n O f a n y T y p e g W H h t R N j > < d 2 : K e y   z : R e f = " i 3 2 " / > < d 2 : V a l u e   z : I d = " i 1 3 7 2 9 " > < d 1 p 1 : U U I D > L i r 6 S 6 M U K p A Q < / d 1 p 1 : U U I D > < d 1 p 1 : _ e l e m e n t s > < d 2 : a n y T y p e   z : I d = " i 1 3 7 3 0 "   i : t y p e = " d 1 p 1 : M D M P r o p e r t y " > < d 1 p 1 : N a m e > F i l e N a m e < / d 1 p 1 : N a m e > < d 1 p 1 : P a r e n t   z : R e f = " i 1 3 7 2 7 " / > < d 1 p 1 : U U I D > J n Y y 6 g 1 o W E 8 P < / d 1 p 1 : U U I D > < d 1 p 1 : C o n t a i n e r   z : R e f = " i 1 3 7 2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3 1 "   i : t y p e = " d 1 p 1 : M D M P r o p e r t y " > < d 1 p 1 : N a m e > W o r k s h e e t < / d 1 p 1 : N a m e > < d 1 p 1 : P a r e n t   z : R e f = " i 1 3 7 2 7 " / > < d 1 p 1 : U U I D > q X h j K v e G 7 H o y < / d 1 p 1 : U U I D > < d 1 p 1 : C o n t a i n e r   z : R e f = " i 1 3 7 2 8 " / > < d 1 p 1 : V a l u e   i : t y p e = " d 1 : s t r i n g " > S h e e t 1 < / d 1 p 1 : V a l u e > < / d 2 : a n y T y p e > < d 2 : a n y T y p e   z : I d = " i 1 3 7 3 2 "   i : t y p e = " d 1 p 1 : M D M P r o p e r t y " > < d 1 p 1 : N a m e > D i v i d e P e r c e n t s < / d 1 p 1 : N a m e > < d 1 p 1 : P a r e n t   z : R e f = " i 1 3 7 2 7 " / > < d 1 p 1 : U U I D > K M K y T N v V M V G J < / d 1 p 1 : U U I D > < d 1 p 1 : C o n t a i n e r   z : R e f = " i 1 3 7 2 8 " / > < d 1 p 1 : V a l u e   i : t y p e = " d 1 : b o o l e a n " > t r u e < / d 1 p 1 : V a l u e > < / d 2 : a n y T y p e > < d 2 : a n y T y p e   z : I d = " i 1 3 7 3 3 "   i : t y p e = " d 1 p 1 : M D M P r o p e r t y " > < d 1 p 1 : N a m e > T a b l e B a s e < / d 1 p 1 : N a m e > < d 1 p 1 : P a r e n t   z : R e f = " i 1 3 7 2 7 " / > < d 1 p 1 : U U I D > d f k G f m F g m I 8 j < / d 1 p 1 : U U I D > < d 1 p 1 : C o n t a i n e r   z : R e f = " i 1 3 7 2 8 " / > < d 1 p 1 : V a l u e   i : t y p e = " d 1 : i n t " > 2 1 5 < / d 1 p 1 : V a l u e > < / d 2 : a n y T y p e > < d 2 : a n y T y p e   z : I d = " i 1 3 7 3 4 "   i : t y p e = " d 1 p 1 : M D M P r o p e r t y " > < d 1 p 1 : N a m e > S o u r c e T y p e < / d 1 p 1 : N a m e > < d 1 p 1 : P a r e n t   z : R e f = " i 1 3 7 2 7 " / > < d 1 p 1 : U U I D > z S e l l 1 S G 4 3 v F < / d 1 p 1 : U U I D > < d 1 p 1 : C o n t a i n e r   z : R e f = " i 1 3 7 2 8 " / > < d 1 p 1 : V a l u e   i : t y p e = " d 1 : s t r i n g " > B v a A s k i a   T C   O p i n i o n < / d 1 p 1 : V a l u e > < / d 2 : a n y T y p e > < d 2 : a n y T y p e   z : I d = " i 1 3 7 3 5 "   i : t y p e = " d 1 p 1 : M D M P r o p e r t y " > < d 1 p 1 : N a m e > T a b l e I d < / d 1 p 1 : N a m e > < d 1 p 1 : P a r e n t   z : R e f = " i 1 3 7 2 7 " / > < d 1 p 1 : U U I D > i h T O V h v T E W R 6 < / d 1 p 1 : U U I D > < d 1 p 1 : C o n t a i n e r   z : R e f = " i 1 3 7 2 8 " / > < d 1 p 1 : V a l u e   i : t y p e = " d 1 : s t r i n g " > N 8 l w J k W G h S D g 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3 6 "   i : t y p e = " d 1 p 1 : L a b e l " > < d 1 p 1 : P a r e n t   z : R e f = " i 1 3 7 2 7 " / > < d 1 p 1 : U U I D > p 3 W z a k A H U K 1 G 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0 2 1 5 " / > < d 1 p 1 : P a g e F i e l d   z : R e f = " i 1 1 8 1 7 " / > < d 1 p 1 : R o w F i e l d   z : R e f = " i 1 3 3 2 2 " / > < / d 2 : a n y T y p e > < d 2 : a n y T y p e   z : I d = " i 1 3 7 3 7 "   i : t y p e = " d 1 p 1 : T a b l e D e f i n i t i o n " > < d 1 p 1 : P a r e n t   z : R e f = " i 3 0 " / > < d 1 p 1 : U U I D > J 8 5 q E I D U t p r 4 < / d 1 p 1 : U U I D > < d 1 p 1 : _ p r o p e r t i e s   z : I d = " i 1 3 7 3 8 "   i : t y p e = " d 1 p 1 : M D M P r o p e r t i e s " > < d 1 p 1 : P a r e n t   z : R e f = " i 1 3 7 3 7 " / > < d 1 p 1 : U U I D > l 1 D a 9 W r 0 i U E W < / d 1 p 1 : U U I D > < d 1 p 1 : _ c o n t e x t C o l l e c t i o n s > < d 2 : K e y V a l u e O f a n y T y p e C o m p o n e n t C o l l e c t i o n O f a n y T y p e g W H h t R N j > < d 2 : K e y   z : R e f = " i 3 2 " / > < d 2 : V a l u e   z : I d = " i 1 3 7 3 9 " > < d 1 p 1 : U U I D > K h d j v 3 g J 8 B t k < / d 1 p 1 : U U I D > < d 1 p 1 : _ e l e m e n t s > < d 2 : a n y T y p e   z : I d = " i 1 3 7 4 0 "   i : t y p e = " d 1 p 1 : M D M P r o p e r t y " > < d 1 p 1 : N a m e > F i l e N a m e < / d 1 p 1 : N a m e > < d 1 p 1 : P a r e n t   z : R e f = " i 1 3 7 3 7 " / > < d 1 p 1 : U U I D > q s j o t r I o P C d h < / d 1 p 1 : U U I D > < d 1 p 1 : C o n t a i n e r   z : R e f = " i 1 3 7 3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4 1 "   i : t y p e = " d 1 p 1 : M D M P r o p e r t y " > < d 1 p 1 : N a m e > W o r k s h e e t < / d 1 p 1 : N a m e > < d 1 p 1 : P a r e n t   z : R e f = " i 1 3 7 3 7 " / > < d 1 p 1 : U U I D > b D W P 2 3 W 3 d j s K < / d 1 p 1 : U U I D > < d 1 p 1 : C o n t a i n e r   z : R e f = " i 1 3 7 3 8 " / > < d 1 p 1 : V a l u e   i : t y p e = " d 1 : s t r i n g " > S h e e t 1 < / d 1 p 1 : V a l u e > < / d 2 : a n y T y p e > < d 2 : a n y T y p e   z : I d = " i 1 3 7 4 2 "   i : t y p e = " d 1 p 1 : M D M P r o p e r t y " > < d 1 p 1 : N a m e > D i v i d e P e r c e n t s < / d 1 p 1 : N a m e > < d 1 p 1 : P a r e n t   z : R e f = " i 1 3 7 3 7 " / > < d 1 p 1 : U U I D > f Q E s f e Z q Y g N c < / d 1 p 1 : U U I D > < d 1 p 1 : C o n t a i n e r   z : R e f = " i 1 3 7 3 8 " / > < d 1 p 1 : V a l u e   i : t y p e = " d 1 : b o o l e a n " > t r u e < / d 1 p 1 : V a l u e > < / d 2 : a n y T y p e > < d 2 : a n y T y p e   z : I d = " i 1 3 7 4 3 "   i : t y p e = " d 1 p 1 : M D M P r o p e r t y " > < d 1 p 1 : N a m e > T a b l e B a s e < / d 1 p 1 : N a m e > < d 1 p 1 : P a r e n t   z : R e f = " i 1 3 7 3 7 " / > < d 1 p 1 : U U I D > u H E o y 5 Y x 9 8 H p < / d 1 p 1 : U U I D > < d 1 p 1 : C o n t a i n e r   z : R e f = " i 1 3 7 3 8 " / > < d 1 p 1 : V a l u e   i : t y p e = " d 1 : i n t " > 2 1 5 < / d 1 p 1 : V a l u e > < / d 2 : a n y T y p e > < d 2 : a n y T y p e   z : I d = " i 1 3 7 4 4 "   i : t y p e = " d 1 p 1 : M D M P r o p e r t y " > < d 1 p 1 : N a m e > S o u r c e T y p e < / d 1 p 1 : N a m e > < d 1 p 1 : P a r e n t   z : R e f = " i 1 3 7 3 7 " / > < d 1 p 1 : U U I D > R 3 w W q j E o 0 T 7 f < / d 1 p 1 : U U I D > < d 1 p 1 : C o n t a i n e r   z : R e f = " i 1 3 7 3 8 " / > < d 1 p 1 : V a l u e   i : t y p e = " d 1 : s t r i n g " > B v a A s k i a   T C   O p i n i o n < / d 1 p 1 : V a l u e > < / d 2 : a n y T y p e > < d 2 : a n y T y p e   z : I d = " i 1 3 7 4 5 "   i : t y p e = " d 1 p 1 : M D M P r o p e r t y " > < d 1 p 1 : N a m e > T a b l e I d < / d 1 p 1 : N a m e > < d 1 p 1 : P a r e n t   z : R e f = " i 1 3 7 3 7 " / > < d 1 p 1 : U U I D > Z G b 8 q h 0 T j q 6 1 < / d 1 p 1 : U U I D > < d 1 p 1 : C o n t a i n e r   z : R e f = " i 1 3 7 3 8 " / > < d 1 p 1 : V a l u e   i : t y p e = " d 1 : s t r i n g " > J 8 5 q E I D U t p r 4 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4 6 "   i : t y p e = " d 1 p 1 : L a b e l " > < d 1 p 1 : P a r e n t   z : R e f = " i 1 3 7 3 7 " / > < d 1 p 1 : U U I D > L i 5 g 2 K 3 x Y o H p 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0 6 0 6 " / > < d 1 p 1 : P a g e F i e l d   z : R e f = " i 1 1 8 1 7 " / > < d 1 p 1 : R o w F i e l d   z : R e f = " i 1 3 3 4 1 " / > < / d 2 : a n y T y p e > < d 2 : a n y T y p e   z : I d = " i 1 3 7 4 7 "   i : t y p e = " d 1 p 1 : T a b l e D e f i n i t i o n " > < d 1 p 1 : P a r e n t   z : R e f = " i 3 0 " / > < d 1 p 1 : U U I D > y V v f U 6 I J o T c Q < / d 1 p 1 : U U I D > < d 1 p 1 : _ p r o p e r t i e s   z : I d = " i 1 3 7 4 8 "   i : t y p e = " d 1 p 1 : M D M P r o p e r t i e s " > < d 1 p 1 : P a r e n t   z : R e f = " i 1 3 7 4 7 " / > < d 1 p 1 : U U I D > Z m g b E k k i Y U L I < / d 1 p 1 : U U I D > < d 1 p 1 : _ c o n t e x t C o l l e c t i o n s > < d 2 : K e y V a l u e O f a n y T y p e C o m p o n e n t C o l l e c t i o n O f a n y T y p e g W H h t R N j > < d 2 : K e y   z : R e f = " i 3 2 " / > < d 2 : V a l u e   z : I d = " i 1 3 7 4 9 " > < d 1 p 1 : U U I D > p 9 V x 1 k d z 2 5 H x < / d 1 p 1 : U U I D > < d 1 p 1 : _ e l e m e n t s > < d 2 : a n y T y p e   z : I d = " i 1 3 7 5 0 "   i : t y p e = " d 1 p 1 : M D M P r o p e r t y " > < d 1 p 1 : N a m e > F i l e N a m e < / d 1 p 1 : N a m e > < d 1 p 1 : P a r e n t   z : R e f = " i 1 3 7 4 7 " / > < d 1 p 1 : U U I D > P m 9 9 u e v N O s Q V < / d 1 p 1 : U U I D > < d 1 p 1 : C o n t a i n e r   z : R e f = " i 1 3 7 4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5 1 "   i : t y p e = " d 1 p 1 : M D M P r o p e r t y " > < d 1 p 1 : N a m e > W o r k s h e e t < / d 1 p 1 : N a m e > < d 1 p 1 : P a r e n t   z : R e f = " i 1 3 7 4 7 " / > < d 1 p 1 : U U I D > V s d o L j p 4 y A 1 N < / d 1 p 1 : U U I D > < d 1 p 1 : C o n t a i n e r   z : R e f = " i 1 3 7 4 8 " / > < d 1 p 1 : V a l u e   i : t y p e = " d 1 : s t r i n g " > S h e e t 1 < / d 1 p 1 : V a l u e > < / d 2 : a n y T y p e > < d 2 : a n y T y p e   z : I d = " i 1 3 7 5 2 "   i : t y p e = " d 1 p 1 : M D M P r o p e r t y " > < d 1 p 1 : N a m e > D i v i d e P e r c e n t s < / d 1 p 1 : N a m e > < d 1 p 1 : P a r e n t   z : R e f = " i 1 3 7 4 7 " / > < d 1 p 1 : U U I D > t d I T j D 3 x W L n F < / d 1 p 1 : U U I D > < d 1 p 1 : C o n t a i n e r   z : R e f = " i 1 3 7 4 8 " / > < d 1 p 1 : V a l u e   i : t y p e = " d 1 : b o o l e a n " > t r u e < / d 1 p 1 : V a l u e > < / d 2 : a n y T y p e > < d 2 : a n y T y p e   z : I d = " i 1 3 7 5 3 "   i : t y p e = " d 1 p 1 : M D M P r o p e r t y " > < d 1 p 1 : N a m e > T a b l e B a s e < / d 1 p 1 : N a m e > < d 1 p 1 : P a r e n t   z : R e f = " i 1 3 7 4 7 " / > < d 1 p 1 : U U I D > M x r z 1 X R X e M k C < / d 1 p 1 : U U I D > < d 1 p 1 : C o n t a i n e r   z : R e f = " i 1 3 7 4 8 " / > < d 1 p 1 : V a l u e   i : t y p e = " d 1 : i n t " > 2 1 5 < / d 1 p 1 : V a l u e > < / d 2 : a n y T y p e > < d 2 : a n y T y p e   z : I d = " i 1 3 7 5 4 "   i : t y p e = " d 1 p 1 : M D M P r o p e r t y " > < d 1 p 1 : N a m e > S o u r c e T y p e < / d 1 p 1 : N a m e > < d 1 p 1 : P a r e n t   z : R e f = " i 1 3 7 4 7 " / > < d 1 p 1 : U U I D > B G B q D V h x I I 5 Y < / d 1 p 1 : U U I D > < d 1 p 1 : C o n t a i n e r   z : R e f = " i 1 3 7 4 8 " / > < d 1 p 1 : V a l u e   i : t y p e = " d 1 : s t r i n g " > B v a A s k i a   T C   O p i n i o n < / d 1 p 1 : V a l u e > < / d 2 : a n y T y p e > < d 2 : a n y T y p e   z : I d = " i 1 3 7 5 5 "   i : t y p e = " d 1 p 1 : M D M P r o p e r t y " > < d 1 p 1 : N a m e > T a b l e I d < / d 1 p 1 : N a m e > < d 1 p 1 : P a r e n t   z : R e f = " i 1 3 7 4 7 " / > < d 1 p 1 : U U I D > L p o Z 0 F J d F e r 9 < / d 1 p 1 : U U I D > < d 1 p 1 : C o n t a i n e r   z : R e f = " i 1 3 7 4 8 " / > < d 1 p 1 : V a l u e   i : t y p e = " d 1 : s t r i n g " > y V v f U 6 I J o T c Q 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5 6 "   i : t y p e = " d 1 p 1 : L a b e l " > < d 1 p 1 : P a r e n t   z : R e f = " i 1 3 7 4 7 " / > < d 1 p 1 : U U I D > M 9 I J z 1 c 1 x T Q I 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0 9 9 7 " / > < d 1 p 1 : P a g e F i e l d   z : R e f = " i 1 1 8 1 7 " / > < d 1 p 1 : R o w F i e l d   z : R e f = " i 1 3 3 6 5 " / > < / d 2 : a n y T y p e > < d 2 : a n y T y p e   z : I d = " i 1 3 7 5 7 "   i : t y p e = " d 1 p 1 : T a b l e D e f i n i t i o n " > < d 1 p 1 : P a r e n t   z : R e f = " i 3 0 " / > < d 1 p 1 : U U I D > c J K s X o o E X s z R < / d 1 p 1 : U U I D > < d 1 p 1 : _ p r o p e r t i e s   z : I d = " i 1 3 7 5 8 "   i : t y p e = " d 1 p 1 : M D M P r o p e r t i e s " > < d 1 p 1 : P a r e n t   z : R e f = " i 1 3 7 5 7 " / > < d 1 p 1 : U U I D > N r a f z g Y e i 5 l D < / d 1 p 1 : U U I D > < d 1 p 1 : _ c o n t e x t C o l l e c t i o n s > < d 2 : K e y V a l u e O f a n y T y p e C o m p o n e n t C o l l e c t i o n O f a n y T y p e g W H h t R N j > < d 2 : K e y   z : R e f = " i 3 2 " / > < d 2 : V a l u e   z : I d = " i 1 3 7 5 9 " > < d 1 p 1 : U U I D > E w G X H G 1 4 G i A P < / d 1 p 1 : U U I D > < d 1 p 1 : _ e l e m e n t s > < d 2 : a n y T y p e   z : I d = " i 1 3 7 6 0 "   i : t y p e = " d 1 p 1 : M D M P r o p e r t y " > < d 1 p 1 : N a m e > F i l e N a m e < / d 1 p 1 : N a m e > < d 1 p 1 : P a r e n t   z : R e f = " i 1 3 7 5 7 " / > < d 1 p 1 : U U I D > n R J K E N u B e 0 R X < / d 1 p 1 : U U I D > < d 1 p 1 : C o n t a i n e r   z : R e f = " i 1 3 7 5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6 1 "   i : t y p e = " d 1 p 1 : M D M P r o p e r t y " > < d 1 p 1 : N a m e > W o r k s h e e t < / d 1 p 1 : N a m e > < d 1 p 1 : P a r e n t   z : R e f = " i 1 3 7 5 7 " / > < d 1 p 1 : U U I D > S d P 6 J L w g Z f F r < / d 1 p 1 : U U I D > < d 1 p 1 : C o n t a i n e r   z : R e f = " i 1 3 7 5 8 " / > < d 1 p 1 : V a l u e   i : t y p e = " d 1 : s t r i n g " > S h e e t 1 < / d 1 p 1 : V a l u e > < / d 2 : a n y T y p e > < d 2 : a n y T y p e   z : I d = " i 1 3 7 6 2 "   i : t y p e = " d 1 p 1 : M D M P r o p e r t y " > < d 1 p 1 : N a m e > D i v i d e P e r c e n t s < / d 1 p 1 : N a m e > < d 1 p 1 : P a r e n t   z : R e f = " i 1 3 7 5 7 " / > < d 1 p 1 : U U I D > r Z n N r W W a a D a C < / d 1 p 1 : U U I D > < d 1 p 1 : C o n t a i n e r   z : R e f = " i 1 3 7 5 8 " / > < d 1 p 1 : V a l u e   i : t y p e = " d 1 : b o o l e a n " > t r u e < / d 1 p 1 : V a l u e > < / d 2 : a n y T y p e > < d 2 : a n y T y p e   z : I d = " i 1 3 7 6 3 "   i : t y p e = " d 1 p 1 : M D M P r o p e r t y " > < d 1 p 1 : N a m e > T a b l e B a s e < / d 1 p 1 : N a m e > < d 1 p 1 : P a r e n t   z : R e f = " i 1 3 7 5 7 " / > < d 1 p 1 : U U I D > V A W b E r 6 O Q 3 z l < / d 1 p 1 : U U I D > < d 1 p 1 : C o n t a i n e r   z : R e f = " i 1 3 7 5 8 " / > < d 1 p 1 : V a l u e   i : t y p e = " d 1 : i n t " > 1 4 4 < / d 1 p 1 : V a l u e > < / d 2 : a n y T y p e > < d 2 : a n y T y p e   z : I d = " i 1 3 7 6 4 "   i : t y p e = " d 1 p 1 : M D M P r o p e r t y " > < d 1 p 1 : N a m e > S o u r c e T y p e < / d 1 p 1 : N a m e > < d 1 p 1 : P a r e n t   z : R e f = " i 1 3 7 5 7 " / > < d 1 p 1 : U U I D > x y 1 S D w 7 k q a h s < / d 1 p 1 : U U I D > < d 1 p 1 : C o n t a i n e r   z : R e f = " i 1 3 7 5 8 " / > < d 1 p 1 : V a l u e   i : t y p e = " d 1 : s t r i n g " > B v a A s k i a   T C   O p i n i o n < / d 1 p 1 : V a l u e > < / d 2 : a n y T y p e > < d 2 : a n y T y p e   z : I d = " i 1 3 7 6 5 "   i : t y p e = " d 1 p 1 : M D M P r o p e r t y " > < d 1 p 1 : N a m e > T a b l e I d < / d 1 p 1 : N a m e > < d 1 p 1 : P a r e n t   z : R e f = " i 1 3 7 5 7 " / > < d 1 p 1 : U U I D > J O w t q l R 5 2 3 D G < / d 1 p 1 : U U I D > < d 1 p 1 : C o n t a i n e r   z : R e f = " i 1 3 7 5 8 " / > < d 1 p 1 : V a l u e   i : t y p e = " d 1 : s t r i n g " > c J K s X o o E X s z R 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6 6 "   i : t y p e = " d 1 p 1 : L a b e l " > < d 1 p 1 : P a r e n t   z : R e f = " i 1 3 7 5 7 " / > < d 1 p 1 : U U I D > W A j 2 7 9 k s b a X 0 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3 8 8 " / > < d 1 p 1 : P a g e F i e l d   z : R e f = " i 1 1 8 1 7 " / > < d 1 p 1 : R o w F i e l d   z : R e f = " i 1 3 3 8 9 " / > < / d 2 : a n y T y p e > < d 2 : a n y T y p e   z : I d = " i 1 3 7 6 7 "   i : t y p e = " d 1 p 1 : T a b l e D e f i n i t i o n " > < d 1 p 1 : P a r e n t   z : R e f = " i 3 0 " / > < d 1 p 1 : U U I D > p M o P U H r q v M I N < / d 1 p 1 : U U I D > < d 1 p 1 : _ p r o p e r t i e s   z : I d = " i 1 3 7 6 8 "   i : t y p e = " d 1 p 1 : M D M P r o p e r t i e s " > < d 1 p 1 : P a r e n t   z : R e f = " i 1 3 7 6 7 " / > < d 1 p 1 : U U I D > b H n 8 9 u 6 G 9 K f G < / d 1 p 1 : U U I D > < d 1 p 1 : _ c o n t e x t C o l l e c t i o n s > < d 2 : K e y V a l u e O f a n y T y p e C o m p o n e n t C o l l e c t i o n O f a n y T y p e g W H h t R N j > < d 2 : K e y   z : R e f = " i 3 2 " / > < d 2 : V a l u e   z : I d = " i 1 3 7 6 9 " > < d 1 p 1 : U U I D > K c f o z 1 R 0 n A 3 t < / d 1 p 1 : U U I D > < d 1 p 1 : _ e l e m e n t s > < d 2 : a n y T y p e   z : I d = " i 1 3 7 7 0 "   i : t y p e = " d 1 p 1 : M D M P r o p e r t y " > < d 1 p 1 : N a m e > F i l e N a m e < / d 1 p 1 : N a m e > < d 1 p 1 : P a r e n t   z : R e f = " i 1 3 7 6 7 " / > < d 1 p 1 : U U I D > A 1 M r L x u u 8 b P 1 < / d 1 p 1 : U U I D > < d 1 p 1 : C o n t a i n e r   z : R e f = " i 1 3 7 6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7 1 "   i : t y p e = " d 1 p 1 : M D M P r o p e r t y " > < d 1 p 1 : N a m e > W o r k s h e e t < / d 1 p 1 : N a m e > < d 1 p 1 : P a r e n t   z : R e f = " i 1 3 7 6 7 " / > < d 1 p 1 : U U I D > m 1 y P H H N 0 6 z O U < / d 1 p 1 : U U I D > < d 1 p 1 : C o n t a i n e r   z : R e f = " i 1 3 7 6 8 " / > < d 1 p 1 : V a l u e   i : t y p e = " d 1 : s t r i n g " > S h e e t 2 < / d 1 p 1 : V a l u e > < / d 2 : a n y T y p e > < d 2 : a n y T y p e   z : I d = " i 1 3 7 7 2 "   i : t y p e = " d 1 p 1 : M D M P r o p e r t y " > < d 1 p 1 : N a m e > D i v i d e P e r c e n t s < / d 1 p 1 : N a m e > < d 1 p 1 : P a r e n t   z : R e f = " i 1 3 7 6 7 " / > < d 1 p 1 : U U I D > v r G I X U D F 1 u x i < / d 1 p 1 : U U I D > < d 1 p 1 : C o n t a i n e r   z : R e f = " i 1 3 7 6 8 " / > < d 1 p 1 : V a l u e   i : t y p e = " d 1 : b o o l e a n " > t r u e < / d 1 p 1 : V a l u e > < / d 2 : a n y T y p e > < d 2 : a n y T y p e   z : I d = " i 1 3 7 7 3 "   i : t y p e = " d 1 p 1 : M D M P r o p e r t y " > < d 1 p 1 : N a m e > T a b l e B a s e < / d 1 p 1 : N a m e > < d 1 p 1 : P a r e n t   z : R e f = " i 1 3 7 6 7 " / > < d 1 p 1 : U U I D > M S R I 1 p e 9 6 e 6 U < / d 1 p 1 : U U I D > < d 1 p 1 : C o n t a i n e r   z : R e f = " i 1 3 7 6 8 " / > < d 1 p 1 : V a l u e   i : t y p e = " d 1 : i n t " > 5 9 8 < / d 1 p 1 : V a l u e > < / d 2 : a n y T y p e > < d 2 : a n y T y p e   z : I d = " i 1 3 7 7 4 "   i : t y p e = " d 1 p 1 : M D M P r o p e r t y " > < d 1 p 1 : N a m e > S o u r c e T y p e < / d 1 p 1 : N a m e > < d 1 p 1 : P a r e n t   z : R e f = " i 1 3 7 6 7 " / > < d 1 p 1 : U U I D > y f m 1 N a 5 Y N K t H < / d 1 p 1 : U U I D > < d 1 p 1 : C o n t a i n e r   z : R e f = " i 1 3 7 6 8 " / > < d 1 p 1 : V a l u e   i : t y p e = " d 1 : s t r i n g " > B v a A s k i a < / d 1 p 1 : V a l u e > < / d 2 : a n y T y p e > < d 2 : a n y T y p e   z : I d = " i 1 3 7 7 5 "   i : t y p e = " d 1 p 1 : M D M P r o p e r t y " > < d 1 p 1 : N a m e > T a b l e I d < / d 1 p 1 : N a m e > < d 1 p 1 : P a r e n t   z : R e f = " i 1 3 7 6 7 " / > < d 1 p 1 : U U I D > F 1 8 a n y V s P z 0 l < / d 1 p 1 : U U I D > < d 1 p 1 : C o n t a i n e r   z : R e f = " i 1 3 7 6 8 " / > < d 1 p 1 : V a l u e   i : t y p e = " d 1 : s t r i n g " > p M o P U H r q v M I N 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7 6 "   i : t y p e = " d 1 p 1 : L a b e l " > < d 1 p 1 : P a r e n t   z : R e f = " i 1 3 7 6 7 " / > < d 1 p 1 : U U I D > A c 5 O L H X S 5 G D C 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7 7 9 " / > < d 1 p 1 : P a g e F i e l d   z : R e f = " i 1 1 8 1 7 " / > < d 1 p 1 : R o w F i e l d   z : R e f = " i 1 1 8 3 8 " / > < / d 2 : a n y T y p e > < d 2 : a n y T y p e   z : I d = " i 1 3 7 7 7 "   i : t y p e = " d 1 p 1 : T a b l e D e f i n i t i o n " > < d 1 p 1 : P a r e n t   z : R e f = " i 3 0 " / > < d 1 p 1 : U U I D > p r 4 h V N H x Y E j x < / d 1 p 1 : U U I D > < d 1 p 1 : _ p r o p e r t i e s   z : I d = " i 1 3 7 7 8 "   i : t y p e = " d 1 p 1 : M D M P r o p e r t i e s " > < d 1 p 1 : P a r e n t   z : R e f = " i 1 3 7 7 7 " / > < d 1 p 1 : U U I D > Y O i e C 7 p O c U c 4 < / d 1 p 1 : U U I D > < d 1 p 1 : _ c o n t e x t C o l l e c t i o n s > < d 2 : K e y V a l u e O f a n y T y p e C o m p o n e n t C o l l e c t i o n O f a n y T y p e g W H h t R N j > < d 2 : K e y   z : R e f = " i 3 2 " / > < d 2 : V a l u e   z : I d = " i 1 3 7 7 9 " > < d 1 p 1 : U U I D > h f s 5 S z T G V k 1 U < / d 1 p 1 : U U I D > < d 1 p 1 : _ e l e m e n t s > < d 2 : a n y T y p e   z : I d = " i 1 3 7 8 0 "   i : t y p e = " d 1 p 1 : M D M P r o p e r t y " > < d 1 p 1 : N a m e > F i l e N a m e < / d 1 p 1 : N a m e > < d 1 p 1 : P a r e n t   z : R e f = " i 1 3 7 7 7 " / > < d 1 p 1 : U U I D > I a L Z O E p r v k 2 E < / d 1 p 1 : U U I D > < d 1 p 1 : C o n t a i n e r   z : R e f = " i 1 3 7 7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8 1 "   i : t y p e = " d 1 p 1 : M D M P r o p e r t y " > < d 1 p 1 : N a m e > W o r k s h e e t < / d 1 p 1 : N a m e > < d 1 p 1 : P a r e n t   z : R e f = " i 1 3 7 7 7 " / > < d 1 p 1 : U U I D > n S U a c s 1 V y p c p < / d 1 p 1 : U U I D > < d 1 p 1 : C o n t a i n e r   z : R e f = " i 1 3 7 7 8 " / > < d 1 p 1 : V a l u e   i : t y p e = " d 1 : s t r i n g " > S h e e t 2 < / d 1 p 1 : V a l u e > < / d 2 : a n y T y p e > < d 2 : a n y T y p e   z : I d = " i 1 3 7 8 2 "   i : t y p e = " d 1 p 1 : M D M P r o p e r t y " > < d 1 p 1 : N a m e > D i v i d e P e r c e n t s < / d 1 p 1 : N a m e > < d 1 p 1 : P a r e n t   z : R e f = " i 1 3 7 7 7 " / > < d 1 p 1 : U U I D > O Y g Y K H P 3 W d 0 h < / d 1 p 1 : U U I D > < d 1 p 1 : C o n t a i n e r   z : R e f = " i 1 3 7 7 8 " / > < d 1 p 1 : V a l u e   i : t y p e = " d 1 : b o o l e a n " > t r u e < / d 1 p 1 : V a l u e > < / d 2 : a n y T y p e > < d 2 : a n y T y p e   z : I d = " i 1 3 7 8 3 "   i : t y p e = " d 1 p 1 : M D M P r o p e r t y " > < d 1 p 1 : N a m e > T a b l e B a s e < / d 1 p 1 : N a m e > < d 1 p 1 : P a r e n t   z : R e f = " i 1 3 7 7 7 " / > < d 1 p 1 : U U I D > N t 6 n A W k l i 1 o 6 < / d 1 p 1 : U U I D > < d 1 p 1 : C o n t a i n e r   z : R e f = " i 1 3 7 7 8 " / > < d 1 p 1 : V a l u e   i : t y p e = " d 1 : i n t " > 1 0 6 < / d 1 p 1 : V a l u e > < / d 2 : a n y T y p e > < d 2 : a n y T y p e   z : I d = " i 1 3 7 8 4 "   i : t y p e = " d 1 p 1 : M D M P r o p e r t y " > < d 1 p 1 : N a m e > S o u r c e T y p e < / d 1 p 1 : N a m e > < d 1 p 1 : P a r e n t   z : R e f = " i 1 3 7 7 7 " / > < d 1 p 1 : U U I D > m P P D r g R 9 C C p 3 < / d 1 p 1 : U U I D > < d 1 p 1 : C o n t a i n e r   z : R e f = " i 1 3 7 7 8 " / > < d 1 p 1 : V a l u e   i : t y p e = " d 1 : s t r i n g " > B v a A s k i a < / d 1 p 1 : V a l u e > < / d 2 : a n y T y p e > < d 2 : a n y T y p e   z : I d = " i 1 3 7 8 5 "   i : t y p e = " d 1 p 1 : M D M P r o p e r t y " > < d 1 p 1 : N a m e > T a b l e I d < / d 1 p 1 : N a m e > < d 1 p 1 : P a r e n t   z : R e f = " i 1 3 7 7 7 " / > < d 1 p 1 : U U I D > f i i X F r 0 V 4 v o W < / d 1 p 1 : U U I D > < d 1 p 1 : C o n t a i n e r   z : R e f = " i 1 3 7 7 8 " / > < d 1 p 1 : V a l u e   i : t y p e = " d 1 : s t r i n g " > p r 4 h V N H x Y E j x 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8 6 "   i : t y p e = " d 1 p 1 : L a b e l " > < d 1 p 1 : P a r e n t   z : R e f = " i 1 3 7 7 7 " / > < d 1 p 1 : U U I D > i Q j m F c x u d 0 z A 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7 7 9 " / > < d 1 p 1 : P a g e F i e l d   z : R e f = " i 1 1 8 1 7 " / > < d 1 p 1 : R o w F i e l d   z : R e f = " i 1 1 9 0 7 " / > < / d 2 : a n y T y p e > < d 2 : a n y T y p e   z : I d = " i 1 3 7 8 7 "   i : t y p e = " d 1 p 1 : T a b l e D e f i n i t i o n " > < d 1 p 1 : P a r e n t   z : R e f = " i 3 0 " / > < d 1 p 1 : U U I D > C y D A r Q u Q v 5 w B < / d 1 p 1 : U U I D > < d 1 p 1 : _ p r o p e r t i e s   z : I d = " i 1 3 7 8 8 "   i : t y p e = " d 1 p 1 : M D M P r o p e r t i e s " > < d 1 p 1 : P a r e n t   z : R e f = " i 1 3 7 8 7 " / > < d 1 p 1 : U U I D > b o c X N i T t 9 E t 1 < / d 1 p 1 : U U I D > < d 1 p 1 : _ c o n t e x t C o l l e c t i o n s > < d 2 : K e y V a l u e O f a n y T y p e C o m p o n e n t C o l l e c t i o n O f a n y T y p e g W H h t R N j > < d 2 : K e y   z : R e f = " i 3 2 " / > < d 2 : V a l u e   z : I d = " i 1 3 7 8 9 " > < d 1 p 1 : U U I D > E o V 8 O O Z P V y F w < / d 1 p 1 : U U I D > < d 1 p 1 : _ e l e m e n t s > < d 2 : a n y T y p e   z : I d = " i 1 3 7 9 0 "   i : t y p e = " d 1 p 1 : M D M P r o p e r t y " > < d 1 p 1 : N a m e > F i l e N a m e < / d 1 p 1 : N a m e > < d 1 p 1 : P a r e n t   z : R e f = " i 1 3 7 8 7 " / > < d 1 p 1 : U U I D > h 1 t n 8 F r D s B J 1 < / d 1 p 1 : U U I D > < d 1 p 1 : C o n t a i n e r   z : R e f = " i 1 3 7 8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9 1 "   i : t y p e = " d 1 p 1 : M D M P r o p e r t y " > < d 1 p 1 : N a m e > W o r k s h e e t < / d 1 p 1 : N a m e > < d 1 p 1 : P a r e n t   z : R e f = " i 1 3 7 8 7 " / > < d 1 p 1 : U U I D > a 5 I 8 q X C y F V c C < / d 1 p 1 : U U I D > < d 1 p 1 : C o n t a i n e r   z : R e f = " i 1 3 7 8 8 " / > < d 1 p 1 : V a l u e   i : t y p e = " d 1 : s t r i n g " > S h e e t 2 < / d 1 p 1 : V a l u e > < / d 2 : a n y T y p e > < d 2 : a n y T y p e   z : I d = " i 1 3 7 9 2 "   i : t y p e = " d 1 p 1 : M D M P r o p e r t y " > < d 1 p 1 : N a m e > D i v i d e P e r c e n t s < / d 1 p 1 : N a m e > < d 1 p 1 : P a r e n t   z : R e f = " i 1 3 7 8 7 " / > < d 1 p 1 : U U I D > D E j h 0 G x g f j S j < / d 1 p 1 : U U I D > < d 1 p 1 : C o n t a i n e r   z : R e f = " i 1 3 7 8 8 " / > < d 1 p 1 : V a l u e   i : t y p e = " d 1 : b o o l e a n " > t r u e < / d 1 p 1 : V a l u e > < / d 2 : a n y T y p e > < d 2 : a n y T y p e   z : I d = " i 1 3 7 9 3 "   i : t y p e = " d 1 p 1 : M D M P r o p e r t y " > < d 1 p 1 : N a m e > T a b l e B a s e < / d 1 p 1 : N a m e > < d 1 p 1 : P a r e n t   z : R e f = " i 1 3 7 8 7 " / > < d 1 p 1 : U U I D > L U e w p d g 0 y 6 G C < / d 1 p 1 : U U I D > < d 1 p 1 : C o n t a i n e r   z : R e f = " i 1 3 7 8 8 " / > < d 1 p 1 : V a l u e   i : t y p e = " d 1 : i n t " > 3 1 8 < / d 1 p 1 : V a l u e > < / d 2 : a n y T y p e > < d 2 : a n y T y p e   z : I d = " i 1 3 7 9 4 "   i : t y p e = " d 1 p 1 : M D M P r o p e r t y " > < d 1 p 1 : N a m e > S o u r c e T y p e < / d 1 p 1 : N a m e > < d 1 p 1 : P a r e n t   z : R e f = " i 1 3 7 8 7 " / > < d 1 p 1 : U U I D > x t X U 8 V y u L T 5 K < / d 1 p 1 : U U I D > < d 1 p 1 : C o n t a i n e r   z : R e f = " i 1 3 7 8 8 " / > < d 1 p 1 : V a l u e   i : t y p e = " d 1 : s t r i n g " > B v a A s k i a < / d 1 p 1 : V a l u e > < / d 2 : a n y T y p e > < d 2 : a n y T y p e   z : I d = " i 1 3 7 9 5 "   i : t y p e = " d 1 p 1 : M D M P r o p e r t y " > < d 1 p 1 : N a m e > T a b l e I d < / d 1 p 1 : N a m e > < d 1 p 1 : P a r e n t   z : R e f = " i 1 3 7 8 7 " / > < d 1 p 1 : U U I D > i 2 a O B k R 6 o k v W < / d 1 p 1 : U U I D > < d 1 p 1 : C o n t a i n e r   z : R e f = " i 1 3 7 8 8 " / > < d 1 p 1 : V a l u e   i : t y p e = " d 1 : s t r i n g " > C y D A r Q u Q v 5 w B 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9 6 "   i : t y p e = " d 1 p 1 : L a b e l " > < d 1 p 1 : P a r e n t   z : R e f = " i 1 3 7 8 7 " / > < d 1 p 1 : U U I D > s y L F 5 w r i n h K e 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7 7 9 " / > < d 1 p 1 : P a g e F i e l d   z : R e f = " i 1 1 8 1 7 " / > < d 1 p 1 : R o w F i e l d   z : R e f = " i 1 1 9 7 6 " / > < / d 2 : a n y T y p e > < d 2 : a n y T y p e   z : I d = " i 1 3 7 9 7 "   i : t y p e = " d 1 p 1 : T a b l e D e f i n i t i o n " > < d 1 p 1 : P a r e n t   z : R e f = " i 3 0 " / > < d 1 p 1 : U U I D > I 1 9 s 3 a 5 w i G 4 S < / d 1 p 1 : U U I D > < d 1 p 1 : _ p r o p e r t i e s   z : I d = " i 1 3 7 9 8 "   i : t y p e = " d 1 p 1 : M D M P r o p e r t i e s " > < d 1 p 1 : P a r e n t   z : R e f = " i 1 3 7 9 7 " / > < d 1 p 1 : U U I D > R S l Q i c q j t 6 U x < / d 1 p 1 : U U I D > < d 1 p 1 : _ c o n t e x t C o l l e c t i o n s > < d 2 : K e y V a l u e O f a n y T y p e C o m p o n e n t C o l l e c t i o n O f a n y T y p e g W H h t R N j > < d 2 : K e y   z : R e f = " i 3 2 " / > < d 2 : V a l u e   z : I d = " i 1 3 7 9 9 " > < d 1 p 1 : U U I D > V r 8 g P T K d 2 L j N < / d 1 p 1 : U U I D > < d 1 p 1 : _ e l e m e n t s > < d 2 : a n y T y p e   z : I d = " i 1 3 8 0 0 "   i : t y p e = " d 1 p 1 : M D M P r o p e r t y " > < d 1 p 1 : N a m e > F i l e N a m e < / d 1 p 1 : N a m e > < d 1 p 1 : P a r e n t   z : R e f = " i 1 3 7 9 7 " / > < d 1 p 1 : U U I D > A E B c C r x x 7 V Y M < / d 1 p 1 : U U I D > < d 1 p 1 : C o n t a i n e r   z : R e f = " i 1 3 7 9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8 0 1 "   i : t y p e = " d 1 p 1 : M D M P r o p e r t y " > < d 1 p 1 : N a m e > W o r k s h e e t < / d 1 p 1 : N a m e > < d 1 p 1 : P a r e n t   z : R e f = " i 1 3 7 9 7 " / > < d 1 p 1 : U U I D > g o u J s U 4 X X P N t < / d 1 p 1 : U U I D > < d 1 p 1 : C o n t a i n e r   z : R e f = " i 1 3 7 9 8 " / > < d 1 p 1 : V a l u e   i : t y p e = " d 1 : s t r i n g " > S h e e t 2 < / d 1 p 1 : V a l u e > < / d 2 : a n y T y p e > < d 2 : a n y T y p e   z : I d = " i 1 3 8 0 2 "   i : t y p e = " d 1 p 1 : M D M P r o p e r t y " > < d 1 p 1 : N a m e > D i v i d e P e r c e n t s < / d 1 p 1 : N a m e > < d 1 p 1 : P a r e n t   z : R e f = " i 1 3 7 9 7 " / > < d 1 p 1 : U U I D > z Y j a 9 y w 9 4 Z 2 1 < / d 1 p 1 : U U I D > < d 1 p 1 : C o n t a i n e r   z : R e f = " i 1 3 7 9 8 " / > < d 1 p 1 : V a l u e   i : t y p e = " d 1 : b o o l e a n " > t r u e < / d 1 p 1 : V a l u e > < / d 2 : a n y T y p e > < d 2 : a n y T y p e   z : I d = " i 1 3 8 0 3 "   i : t y p e = " d 1 p 1 : M D M P r o p e r t y " > < d 1 p 1 : N a m e > T a b l e B a s e < / d 1 p 1 : N a m e > < d 1 p 1 : P a r e n t   z : R e f = " i 1 3 7 9 7 " / > < d 1 p 1 : U U I D > Y J T a w 2 4 0 g y 0 Y < / d 1 p 1 : U U I D > < d 1 p 1 : C o n t a i n e r   z : R e f = " i 1 3 7 9 8 " / > < d 1 p 1 : V a l u e   i : t y p e = " d 1 : i n t " > 5 9 8 < / d 1 p 1 : V a l u e > < / d 2 : a n y T y p e > < d 2 : a n y T y p e   z : I d = " i 1 3 8 0 4 "   i : t y p e = " d 1 p 1 : M D M P r o p e r t y " > < d 1 p 1 : N a m e > S o u r c e T y p e < / d 1 p 1 : N a m e > < d 1 p 1 : P a r e n t   z : R e f = " i 1 3 7 9 7 " / > < d 1 p 1 : U U I D > x n F n a A z K e P h 2 < / d 1 p 1 : U U I D > < d 1 p 1 : C o n t a i n e r   z : R e f = " i 1 3 7 9 8 " / > < d 1 p 1 : V a l u e   i : t y p e = " d 1 : s t r i n g " > B v a A s k i a < / d 1 p 1 : V a l u e > < / d 2 : a n y T y p e > < d 2 : a n y T y p e   z : I d = " i 1 3 8 0 5 "   i : t y p e = " d 1 p 1 : M D M P r o p e r t y " > < d 1 p 1 : N a m e > T a b l e I d < / d 1 p 1 : N a m e > < d 1 p 1 : P a r e n t   z : R e f = " i 1 3 7 9 7 " / > < d 1 p 1 : U U I D > m u e D a j T O x 3 q i < / d 1 p 1 : U U I D > < d 1 p 1 : C o n t a i n e r   z : R e f = " i 1 3 7 9 8 " / > < d 1 p 1 : V a l u e   i : t y p e = " d 1 : s t r i n g " > I 1 9 s 3 a 5 w i G 4 S 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8 0 6 "   i : t y p e = " d 1 p 1 : L a b e l " > < d 1 p 1 : P a r e n t   z : R e f = " i 1 3 7 9 7 " / > < d 1 p 1 : U U I D > Q s B O y B 1 m H w l t 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7 7 9 " / > < d 1 p 1 : P a g e F i e l d   z : R e f = " i 1 1 8 1 7 " / > < d 1 p 1 : R o w F i e l d   z : R e f = " i 1 3 1 6 9 " / > < / d 2 : a n y T y p e > < / d 1 p 1 : _ e l e m e n t s > < / d 2 : V a l u e > < / d 2 : K e y V a l u e O f a n y T y p e C o m p o n e n t C o l l e c t i o n O f a n y T y p e g W H h t R N j > < / d 1 p 1 : _ c o n t e x t C o l l e c t i o n s > < / d 1 p 1 : T a b l e R e q u e s t s > < d 1 p 1 : T e m p l a t e s   z : I d = " i 1 3 8 0 7 "   i : t y p e = " d 1 p 1 : F i e l d s " > < d 1 p 1 : P a r e n t   z : R e f = " i 3 0 " / > < d 1 p 1 : U U I D > W e W 1 a G p N q 5 Z x < / d 1 p 1 : U U I D > < d 1 p 1 : _ c o n t e x t C o l l e c t i o n s > < d 2 : K e y V a l u e O f a n y T y p e C o m p o n e n t C o l l e c t i o n O f a n y T y p e g W H h t R N j > < d 2 : K e y   z : R e f = " i 3 2 " / > < d 2 : V a l u e   z : I d = " i 1 3 8 0 8 " > < d 1 p 1 : U U I D > n 6 J g F P 9 2 y 7 W f < / d 1 p 1 : U U I D > < d 1 p 1 : _ e l e m e n t s / > < / d 2 : V a l u e > < / d 2 : K e y V a l u e O f a n y T y p e C o m p o n e n t C o l l e c t i o n O f a n y T y p e g W H h t R N j > < / d 1 p 1 : _ c o n t e x t C o l l e c t i o n s > < / d 1 p 1 : T e m p l a t e s > < / _ d o c u m e n t > < / W i p i M o d e l > 
</file>

<file path=customXml/item3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2315388-5a26-4075-affe-e1fded9ad6fa">
      <Terms xmlns="http://schemas.microsoft.com/office/infopath/2007/PartnerControls"/>
    </lcf76f155ced4ddcb4097134ff3c332f>
    <TaxCatchAll xmlns="54b3a1b2-a661-48d0-ae97-8d6ff9316eb0" xsi:nil="true"/>
  </documentManagement>
</p:properties>
</file>

<file path=customXml/item5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6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 w h d _ c 4 4 9 < / d 2 : V a l u e > < / d 2 : K e y V a l u e O f s t r i n g a n y T y p e > < d 2 : K e y V a l u e O f s t r i n g a n y T y p e > < d 2 : K e y > V a l u e < / d 2 : K e y > < d 2 : V a l u e   i : t y p e = " d 1 : s t r i n g " > S T   B e s o i n   e n   r e s s o u r c e s   h u m a i n e s   e t   e n   c o m p � t e n c e s 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 w h d _ c 3 2 < / d 2 : V a l u e > < / d 2 : K e y V a l u e O f s t r i n g a n y T y p e > < d 2 : K e y V a l u e O f s t r i n g a n y T y p e > < d 2 : K e y > V a l u e < / d 2 : K e y > < d 2 : V a l u e   i : t y p e = " d 1 : s t r i n g " > S T   R a i s o n s   f i n a n c i � r e s 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 w h d _ c 3 3 < / d 2 : V a l u e > < / d 2 : K e y V a l u e O f s t r i n g a n y T y p e > < d 2 : K e y V a l u e O f s t r i n g a n y T y p e > < d 2 : K e y > V a l u e < / d 2 : K e y > < d 2 : V a l u e   i : t y p e = " d 1 : s t r i n g " > S S T   A i d e s 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< / d 2 : V a l u e > < / d 2 : K e y V a l u e O f s t r i n g a n y T y p e > < d 2 : K e y V a l u e O f s t r i n g a n y T y p e > < d 2 : K e y > V a l u e < / d 2 : K e y > < d 2 : V a l u e   i : t y p e = " d 1 : s t r i n g " > -   E m b a u c h e r   t o u t   e n   m a � t r i s a n t   l e s   c o � t s   s a l a r i a u x 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 w h d _ c 4 5 6 < / d 2 : V a l u e > < / d 2 : K e y V a l u e O f s t r i n g a n y T y p e > < d 2 : K e y V a l u e O f s t r i n g a n y T y p e > < d 2 : K e y > V a l u e < / d 2 : K e y > < d 2 : V a l u e   i : t y p e = " d 1 : s t r i n g " > R e s p e c t e r   m o n   o b l i g a t i o n   l � g a l e   e n   t e r m e s   d e   p a r t   d e   s a l a r i � s   e n   a p p r e n t i s s a g e 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 w p t _ u 2 _ q 7 6 _ c 4 4 9 _ b 2 _ x 2 < / d 2 : V a l u e > < / d 2 : K e y V a l u e O f s t r i n g a n y T y p e > < d 2 : K e y V a l u e O f s t r i n g a n y T y p e > < d 2 : K e y > V a l u e < / d 2 : K e y > < d 2 : V a l u e   i : t y p e = " d 1 : d o u b l e " > 0 . 8 1 6 < / d 2 : V a l u e > < / d 2 : K e y V a l u e O f s t r i n g a n y T y p e > < d 2 : K e y V a l u e O f s t r i n g a n y T y p e > < d 2 : K e y > F o r m a t t e d V a l u e < / d 2 : K e y > < d 2 : V a l u e   i : t y p e = " d 1 : s t r i n g " > 8 2 % 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 w p t _ u 2 _ q 7 6 _ c 4 4 9 _ b 1 1 _ x 2 < / d 2 : V a l u e > < / d 2 : K e y V a l u e O f s t r i n g a n y T y p e > < d 2 : K e y V a l u e O f s t r i n g a n y T y p e > < d 2 : K e y > V a l u e < / d 2 : K e y > < d 2 : V a l u e   i : t y p e = " d 1 : d o u b l e " > 0 . 6 9 7 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 w p t _ u 2 _ q 7 6 _ c 4 4 9 _ b 1 2 _ x 2 < / d 2 : V a l u e > < / d 2 : K e y V a l u e O f s t r i n g a n y T y p e > < d 2 : K e y V a l u e O f s t r i n g a n y T y p e > < d 2 : K e y > V a l u e < / d 2 : K e y > < d 2 : V a l u e   i : t y p e = " d 1 : d o u b l e " > 0 . 8 5 7 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 w p t _ u 2 _ q 7 6 _ c 4 4 9 _ b 1 9 _ x 2 < / d 2 : V a l u e > < / d 2 : K e y V a l u e O f s t r i n g a n y T y p e > < d 2 : K e y V a l u e O f s t r i n g a n y T y p e > < d 2 : K e y > V a l u e < / d 2 : K e y > < d 2 : V a l u e   i : t y p e = " d 1 : d o u b l e " > 0 . 9 4 1 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 w p t _ u 2 _ q 7 6 _ c 4 4 9 _ b 2 0 _ x 2 < / d 2 : V a l u e > < / d 2 : K e y V a l u e O f s t r i n g a n y T y p e > < d 2 : K e y V a l u e O f s t r i n g a n y T y p e > < d 2 : K e y > V a l u e < / d 2 : K e y > < d 2 : V a l u e   i : t y p e = " d 1 : d o u b l e " > 0 . 7 9 4 < / d 2 : V a l u e > < / d 2 : K e y V a l u e O f s t r i n g a n y T y p e > < d 2 : K e y V a l u e O f s t r i n g a n y T y p e > < d 2 : K e y > F o r m a t t e d V a l u e < / d 2 : K e y > < d 2 : V a l u e   i : t y p e = " d 1 : s t r i n g " > 7 9 % 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 w p t _ u 2 _ q 7 6 _ c 4 4 9 _ b 2 1 _ x 2 < / d 2 : V a l u e > < / d 2 : K e y V a l u e O f s t r i n g a n y T y p e > < d 2 : K e y V a l u e O f s t r i n g a n y T y p e > < d 2 : K e y > V a l u e < / d 2 : K e y > < d 2 : V a l u e   i : t y p e = " d 1 : d o u b l e " > 0 . 7 6 6 < / d 2 : V a l u e > < / d 2 : K e y V a l u e O f s t r i n g a n y T y p e > < d 2 : K e y V a l u e O f s t r i n g a n y T y p e > < d 2 : K e y > F o r m a t t e d V a l u e < / d 2 : K e y > < d 2 : V a l u e   i : t y p e = " d 1 : s t r i n g " > 7 7 % 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 w p t _ u 2 _ q 7 6 _ c 4 4 9 _ b 2 2 _ x 2 < / d 2 : V a l u e > < / d 2 : K e y V a l u e O f s t r i n g a n y T y p e > < d 2 : K e y V a l u e O f s t r i n g a n y T y p e > < d 2 : K e y > V a l u e < / d 2 : K e y > < d 2 : V a l u e   i : t y p e = " d 1 : d o u b l e " > 0 . 5 5 7 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 w p t _ u 2 _ q 7 6 _ c 4 4 9 _ b 2 3 _ x 2 < / d 2 : V a l u e > < / d 2 : K e y V a l u e O f s t r i n g a n y T y p e > < d 2 : K e y V a l u e O f s t r i n g a n y T y p e > < d 2 : K e y > V a l u e < / d 2 : K e y > < d 2 : V a l u e   i : t y p e = " d 1 : d o u b l e " > 0 . 9 1 5 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 w p t _ u 2 _ q 7 6 _ c 4 4 9 _ b 2 7 _ x 2 < / d 2 : V a l u e > < / d 2 : K e y V a l u e O f s t r i n g a n y T y p e > < d 2 : K e y V a l u e O f s t r i n g a n y T y p e > < d 2 : K e y > V a l u e < / d 2 : K e y > < d 2 : V a l u e   i : t y p e = " d 1 : d o u b l e " > 0 . 8 6 4 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 w p t _ u 2 _ q 7 6 _ c 4 4 9 _ b 3 3 _ x 2 < / d 2 : V a l u e > < / d 2 : K e y V a l u e O f s t r i n g a n y T y p e > < d 2 : K e y V a l u e O f s t r i n g a n y T y p e > < d 2 : K e y > V a l u e < / d 2 : K e y > < d 2 : V a l u e   i : t y p e = " d 1 : d o u b l e " > 0 . 7 6 4 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 w p t _ u 2 _ q 7 6 _ c 4 4 9 _ b 3 4 _ x 2 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 w p t _ u 2 _ q 7 6 _ c 4 4 9 _ b 3 5 _ x 2 < / d 2 : V a l u e > < / d 2 : K e y V a l u e O f s t r i n g a n y T y p e > < d 2 : K e y V a l u e O f s t r i n g a n y T y p e > < d 2 : K e y > V a l u e < / d 2 : K e y > < d 2 : V a l u e   i : t y p e = " d 1 : d o u b l e " > 0 . 9 4 2 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 w p t _ u 2 _ q 7 6 _ c 4 4 9 _ b 3 6 _ x 2 < / d 2 : V a l u e > < / d 2 : K e y V a l u e O f s t r i n g a n y T y p e > < d 2 : K e y V a l u e O f s t r i n g a n y T y p e > < d 2 : K e y > V a l u e < / d 2 : K e y > < d 2 : V a l u e   i : t y p e = " d 1 : d o u b l e " > 0 . 9 2 2 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 w p t _ u 2 _ q 7 6 _ c 4 4 9 _ b 3 8 _ x 2 < / d 2 : V a l u e > < / d 2 : K e y V a l u e O f s t r i n g a n y T y p e > < d 2 : K e y V a l u e O f s t r i n g a n y T y p e > < d 2 : K e y > V a l u e < / d 2 : K e y > < d 2 : V a l u e   i : t y p e = " d 1 : d o u b l e " > 0 . 7 9 < / d 2 : V a l u e > < / d 2 : K e y V a l u e O f s t r i n g a n y T y p e > < d 2 : K e y V a l u e O f s t r i n g a n y T y p e > < d 2 : K e y > F o r m a t t e d V a l u e < / d 2 : K e y > < d 2 : V a l u e   i : t y p e = " d 1 : s t r i n g " > 7 9 % 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 w p t _ u 2 _ q 7 6 _ c 4 4 9 _ b 3 9 _ x 2 < / d 2 : V a l u e > < / d 2 : K e y V a l u e O f s t r i n g a n y T y p e > < d 2 : K e y V a l u e O f s t r i n g a n y T y p e > < d 2 : K e y > V a l u e < / d 2 : K e y > < d 2 : V a l u e   i : t y p e = " d 1 : d o u b l e " > 0 . 8 2 4 < / d 2 : V a l u e > < / d 2 : K e y V a l u e O f s t r i n g a n y T y p e > < d 2 : K e y V a l u e O f s t r i n g a n y T y p e > < d 2 : K e y > F o r m a t t e d V a l u e < / d 2 : K e y > < d 2 : V a l u e   i : t y p e = " d 1 : s t r i n g " > 8 2 % 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 w p t _ u 2 _ q 7 6 _ c 4 4 9 _ b 5 2 _ x 2 < / d 2 : V a l u e > < / d 2 : K e y V a l u e O f s t r i n g a n y T y p e > < d 2 : K e y V a l u e O f s t r i n g a n y T y p e > < d 2 : K e y > V a l u e < / d 2 : K e y > < d 2 : V a l u e   i : t y p e = " d 1 : d o u b l e " > 0 . 8 0 3 < / d 2 : V a l u e > < / d 2 : K e y V a l u e O f s t r i n g a n y T y p e > < d 2 : K e y V a l u e O f s t r i n g a n y T y p e > < d 2 : K e y > F o r m a t t e d V a l u e < / d 2 : K e y > < d 2 : V a l u e   i : t y p e = " d 1 : s t r i n g " > 8 0 % 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 w p t _ u 2 _ q 7 6 _ c 4 4 9 _ b 5 3 _ x 2 < / d 2 : V a l u e > < / d 2 : K e y V a l u e O f s t r i n g a n y T y p e > < d 2 : K e y V a l u e O f s t r i n g a n y T y p e > < d 2 : K e y > V a l u e < / d 2 : K e y > < d 2 : V a l u e   i : t y p e = " d 1 : d o u b l e " > 0 . 8 5 8 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 w p t _ u 2 _ q 7 6 _ c 3 2 _ b 2 _ x 2 < / d 2 : V a l u e > < / d 2 : K e y V a l u e O f s t r i n g a n y T y p e > < d 2 : K e y V a l u e O f s t r i n g a n y T y p e > < d 2 : K e y > V a l u e < / d 2 : K e y > < d 2 : V a l u e   i : t y p e = " d 1 : d o u b l e " > 0 . 5 6 1 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 w p t _ u 2 _ q 7 6 _ c 3 2 _ b 1 1 _ x 2 < / d 2 : V a l u e > < / d 2 : K e y V a l u e O f s t r i n g a n y T y p e > < d 2 : K e y V a l u e O f s t r i n g a n y T y p e > < d 2 : K e y > V a l u e < / d 2 : K e y > < d 2 : V a l u e   i : t y p e = " d 1 : d o u b l e " > 0 . 5 2 1 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 w p t _ u 2 _ q 7 6 _ c 3 2 _ b 1 2 _ x 2 < / d 2 : V a l u e > < / d 2 : K e y V a l u e O f s t r i n g a n y T y p e > < d 2 : K e y V a l u e O f s t r i n g a n y T y p e > < d 2 : K e y > V a l u e < / d 2 : K e y > < d 2 : V a l u e   i : t y p e = " d 1 : d o u b l e " > 0 . 5 2 4 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 w p t _ u 2 _ q 7 6 _ c 3 2 _ b 1 9 _ x 2 < / d 2 : V a l u e > < / d 2 : K e y V a l u e O f s t r i n g a n y T y p e > < d 2 : K e y V a l u e O f s t r i n g a n y T y p e > < d 2 : K e y > V a l u e < / d 2 : K e y > < d 2 : V a l u e   i : t y p e = " d 1 : d o u b l e " > 0 . 4 5 4 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 w p t _ u 2 _ q 7 6 _ c 3 2 _ b 2 0 _ x 2 < / d 2 : V a l u e > < / d 2 : K e y V a l u e O f s t r i n g a n y T y p e > < d 2 : K e y V a l u e O f s t r i n g a n y T y p e > < d 2 : K e y > V a l u e < / d 2 : K e y > < d 2 : V a l u e   i : t y p e = " d 1 : d o u b l e " > 0 . 5 8 6 < / d 2 : V a l u e > < / d 2 : K e y V a l u e O f s t r i n g a n y T y p e > < d 2 : K e y V a l u e O f s t r i n g a n y T y p e > < d 2 : K e y > F o r m a t t e d V a l u e < / d 2 : K e y > < d 2 : V a l u e   i : t y p e = " d 1 : s t r i n g " > 5 9 % 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 w p t _ u 2 _ q 7 6 _ c 3 2 _ b 2 1 _ x 2 < / d 2 : V a l u e > < / d 2 : K e y V a l u e O f s t r i n g a n y T y p e > < d 2 : K e y V a l u e O f s t r i n g a n y T y p e > < d 2 : K e y > V a l u e < / d 2 : K e y > < d 2 : V a l u e   i : t y p e = " d 1 : d o u b l e " > 0 . 5 4 9 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 w p t _ u 2 _ q 7 6 _ c 3 2 _ b 2 2 _ x 2 < / d 2 : V a l u e > < / d 2 : K e y V a l u e O f s t r i n g a n y T y p e > < d 2 : K e y V a l u e O f s t r i n g a n y T y p e > < d 2 : K e y > V a l u e < / d 2 : K e y > < d 2 : V a l u e   i : t y p e = " d 1 : d o u b l e " > 0 . 6 9 3 < / d 2 : V a l u e > < / d 2 : K e y V a l u e O f s t r i n g a n y T y p e > < d 2 : K e y V a l u e O f s t r i n g a n y T y p e > < d 2 : K e y > F o r m a t t e d V a l u e < / d 2 : K e y > < d 2 : V a l u e   i : t y p e = " d 1 : s t r i n g " > 6 9 % 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 w p t _ u 2 _ q 7 6 _ c 3 2 _ b 2 3 _ x 2 < / d 2 : V a l u e > < / d 2 : K e y V a l u e O f s t r i n g a n y T y p e > < d 2 : K e y V a l u e O f s t r i n g a n y T y p e > < d 2 : K e y > V a l u e < / d 2 : K e y > < d 2 : V a l u e   i : t y p e = " d 1 : d o u b l e " > 0 . 4 5 5 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 w p t _ u 2 _ q 7 6 _ c 3 2 _ b 2 7 _ x 2 < / d 2 : V a l u e > < / d 2 : K e y V a l u e O f s t r i n g a n y T y p e > < d 2 : K e y V a l u e O f s t r i n g a n y T y p e > < d 2 : K e y > V a l u e < / d 2 : K e y > < d 2 : V a l u e   i : t y p e = " d 1 : d o u b l e " > 0 . 6 2 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 w p t _ u 2 _ q 7 6 _ c 3 2 _ b 2 8 _ x 2 < / d 2 : V a l u e > < / d 2 : K e y V a l u e O f s t r i n g a n y T y p e > < d 2 : K e y V a l u e O f s t r i n g a n y T y p e > < d 2 : K e y > V a l u e < / d 2 : K e y > < d 2 : V a l u e   i : t y p e = " d 1 : d o u b l e " > 0 . 4 8 5 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 w p t _ u 2 _ q 7 6 _ c 3 2 _ b 3 3 _ x 2 < / d 2 : V a l u e > < / d 2 : K e y V a l u e O f s t r i n g a n y T y p e > < d 2 : K e y V a l u e O f s t r i n g a n y T y p e > < d 2 : K e y > V a l u e < / d 2 : K e y > < d 2 : V a l u e   i : t y p e = " d 1 : d o u b l e " > 0 . 5 9 2 < / d 2 : V a l u e > < / d 2 : K e y V a l u e O f s t r i n g a n y T y p e > < d 2 : K e y V a l u e O f s t r i n g a n y T y p e > < d 2 : K e y > F o r m a t t e d V a l u e < / d 2 : K e y > < d 2 : V a l u e   i : t y p e = " d 1 : s t r i n g " > 5 9 % 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 w p t _ u 2 _ q 7 6 _ c 3 2 _ b 3 4 _ x 2 < / d 2 : V a l u e > < / d 2 : K e y V a l u e O f s t r i n g a n y T y p e > < d 2 : K e y V a l u e O f s t r i n g a n y T y p e > < d 2 : K e y > V a l u e < / d 2 : K e y > < d 2 : V a l u e   i : t y p e = " d 1 : d o u b l e " > 0 . 5 0 3 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 w p t _ u 2 _ q 7 6 _ c 3 2 _ b 3 5 _ x 2 < / d 2 : V a l u e > < / d 2 : K e y V a l u e O f s t r i n g a n y T y p e > < d 2 : K e y V a l u e O f s t r i n g a n y T y p e > < d 2 : K e y > V a l u e < / d 2 : K e y > < d 2 : V a l u e   i : t y p e = " d 1 : d o u b l e " > 0 . 6 4 7 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 w p t _ u 2 _ q 7 6 _ c 3 2 _ b 3 6 _ x 2 < / d 2 : V a l u e > < / d 2 : K e y V a l u e O f s t r i n g a n y T y p e > < d 2 : K e y V a l u e O f s t r i n g a n y T y p e > < d 2 : K e y > V a l u e < / d 2 : K e y > < d 2 : V a l u e   i : t y p e = " d 1 : d o u b l e " > 0 . 4 9 5 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 w p t _ u 2 _ q 7 6 _ c 3 2 _ b 3 8 _ x 2 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 w p t _ u 2 _ q 7 6 _ c 3 2 _ b 3 9 _ x 2 < / d 2 : V a l u e > < / d 2 : K e y V a l u e O f s t r i n g a n y T y p e > < d 2 : K e y V a l u e O f s t r i n g a n y T y p e > < d 2 : K e y > V a l u e < / d 2 : K e y > < d 2 : V a l u e   i : t y p e = " d 1 : d o u b l e " > 0 . 5 4 2 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 w p t _ u 2 _ q 7 6 _ c 3 2 _ b 5 2 _ x 2 < / d 2 : V a l u e > < / d 2 : K e y V a l u e O f s t r i n g a n y T y p e > < d 2 : K e y V a l u e O f s t r i n g a n y T y p e > < d 2 : K e y > V a l u e < / d 2 : K e y > < d 2 : V a l u e   i : t y p e = " d 1 : d o u b l e " > 0 . 5 7 6 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 w p t _ u 2 _ q 7 6 _ c 3 2 _ b 5 3 _ x 2 < / d 2 : V a l u e > < / d 2 : K e y V a l u e O f s t r i n g a n y T y p e > < d 2 : K e y V a l u e O f s t r i n g a n y T y p e > < d 2 : K e y > V a l u e < / d 2 : K e y > < d 2 : V a l u e   i : t y p e = " d 1 : d o u b l e " > 0 . 5 3 6 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 w p t _ u 2 _ q 7 6 _ c 3 3 _ b 2 _ x 2 < / d 2 : V a l u e > < / d 2 : K e y V a l u e O f s t r i n g a n y T y p e > < d 2 : K e y V a l u e O f s t r i n g a n y T y p e > < d 2 : K e y > V a l u e < / d 2 : K e y > < d 2 : V a l u e   i : t y p e = " d 1 : d o u b l e " > 0 . 3 8 1 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 w p t _ u 2 _ q 7 6 _ c 3 3 _ b 1 1 _ x 2 < / d 2 : V a l u e > < / d 2 : K e y V a l u e O f s t r i n g a n y T y p e > < d 2 : K e y V a l u e O f s t r i n g a n y T y p e > < d 2 : K e y > V a l u e < / d 2 : K e y > < d 2 : V a l u e   i : t y p e = " d 1 : d o u b l e " > 0 . 2 5 3 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 w p t _ u 2 _ q 7 6 _ c 3 3 _ b 1 2 _ x 2 < / d 2 : V a l u e > < / d 2 : K e y V a l u e O f s t r i n g a n y T y p e > < d 2 : K e y V a l u e O f s t r i n g a n y T y p e > < d 2 : K e y > V a l u e < / d 2 : K e y > < d 2 : V a l u e   i : t y p e = " d 1 : d o u b l e " > 0 . 4 3 5 < / d 2 : V a l u e > < / d 2 : K e y V a l u e O f s t r i n g a n y T y p e > < d 2 : K e y V a l u e O f s t r i n g a n y T y p e > < d 2 : K e y > F o r m a t t e d V a l u e < / d 2 : K e y > < d 2 : V a l u e   i : t y p e = " d 1 : s t r i n g " > 4 4 % 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 w p t _ u 2 _ q 7 6 _ c 3 3 _ b 1 9 _ x 2 < / d 2 : V a l u e > < / d 2 : K e y V a l u e O f s t r i n g a n y T y p e > < d 2 : K e y V a l u e O f s t r i n g a n y T y p e > < d 2 : K e y > V a l u e < / d 2 : K e y > < d 2 : V a l u e   i : t y p e = " d 1 : d o u b l e " > 0 . 2 5 3 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 w p t _ u 2 _ q 7 6 _ c 3 3 _ b 2 0 _ x 2 < / d 2 : V a l u e > < / d 2 : K e y V a l u e O f s t r i n g a n y T y p e > < d 2 : K e y V a l u e O f s t r i n g a n y T y p e > < d 2 : K e y > V a l u e < / d 2 : K e y > < d 2 : V a l u e   i : t y p e = " d 1 : d o u b l e " > 0 . 4 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 w p t _ u 2 _ q 7 6 _ c 3 3 _ b 2 1 _ x 2 < / d 2 : V a l u e > < / d 2 : K e y V a l u e O f s t r i n g a n y T y p e > < d 2 : K e y V a l u e O f s t r i n g a n y T y p e > < d 2 : K e y > V a l u e < / d 2 : K e y > < d 2 : V a l u e   i : t y p e = " d 1 : d o u b l e " > 0 . 4 0 5 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 w p t _ u 2 _ q 7 6 _ c 3 3 _ b 2 2 _ x 2 < / d 2 : V a l u e > < / d 2 : K e y V a l u e O f s t r i n g a n y T y p e > < d 2 : K e y V a l u e O f s t r i n g a n y T y p e > < d 2 : K e y > V a l u e < / d 2 : K e y > < d 2 : V a l u e   i : t y p e = " d 1 : d o u b l e " > 0 . 4 2 4 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 w p t _ u 2 _ q 7 6 _ c 3 3 _ b 2 3 _ x 2 < / d 2 : V a l u e > < / d 2 : K e y V a l u e O f s t r i n g a n y T y p e > < d 2 : K e y V a l u e O f s t r i n g a n y T y p e > < d 2 : K e y > V a l u e < / d 2 : K e y > < d 2 : V a l u e   i : t y p e = " d 1 : d o u b l e " > 0 . 3 5 < / d 2 : V a l u e > < / d 2 : K e y V a l u e O f s t r i n g a n y T y p e > < d 2 : K e y V a l u e O f s t r i n g a n y T y p e > < d 2 : K e y > F o r m a t t e d V a l u e < / d 2 : K e y > < d 2 : V a l u e   i : t y p e = " d 1 : s t r i n g " > 3 5 % 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 w p t _ u 2 _ q 7 6 _ c 3 3 _ b 2 7 _ x 2 < / d 2 : V a l u e > < / d 2 : K e y V a l u e O f s t r i n g a n y T y p e > < d 2 : K e y V a l u e O f s t r i n g a n y T y p e > < d 2 : K e y > V a l u e < / d 2 : K e y > < d 2 : V a l u e   i : t y p e = " d 1 : d o u b l e " > 0 . 4 5 6 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 w p t _ u 2 _ q 7 6 _ c 3 3 _ b 2 8 _ x 2 < / d 2 : V a l u e > < / d 2 : K e y V a l u e O f s t r i n g a n y T y p e > < d 2 : K e y V a l u e O f s t r i n g a n y T y p e > < d 2 : K e y > V a l u e < / d 2 : K e y > < d 2 : V a l u e   i : t y p e = " d 1 : d o u b l e " > 0 . 3 7 6 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 w p t _ u 2 _ q 7 6 _ c 3 3 _ b 3 3 _ x 2 < / d 2 : V a l u e > < / d 2 : K e y V a l u e O f s t r i n g a n y T y p e > < d 2 : K e y V a l u e O f s t r i n g a n y T y p e > < d 2 : K e y > V a l u e < / d 2 : K e y > < d 2 : V a l u e   i : t y p e = " d 1 : d o u b l e " > 0 . 3 9 9 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 w p t _ u 2 _ q 7 6 _ c 3 3 _ b 3 4 _ x 2 < / d 2 : V a l u e > < / d 2 : K e y V a l u e O f s t r i n g a n y T y p e > < d 2 : K e y V a l u e O f s t r i n g a n y T y p e > < d 2 : K e y > V a l u e < / d 2 : K e y > < d 2 : V a l u e   i : t y p e = " d 1 : d o u b l e " > 0 . 3 5 4 < / d 2 : V a l u e > < / d 2 : K e y V a l u e O f s t r i n g a n y T y p e > < d 2 : K e y V a l u e O f s t r i n g a n y T y p e > < d 2 : K e y > F o r m a t t e d V a l u e < / d 2 : K e y > < d 2 : V a l u e   i : t y p e = " d 1 : s t r i n g " > 3 5 % 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 w p t _ u 2 _ q 7 6 _ c 3 3 _ b 3 5 _ x 2 < / d 2 : V a l u e > < / d 2 : K e y V a l u e O f s t r i n g a n y T y p e > < d 2 : K e y V a l u e O f s t r i n g a n y T y p e > < d 2 : K e y > V a l u e < / d 2 : K e y > < d 2 : V a l u e   i : t y p e = " d 1 : d o u b l e " > 0 . 3 9 8 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 w p t _ u 2 _ q 7 6 _ c 3 3 _ b 3 6 _ x 2 < / d 2 : V a l u e > < / d 2 : K e y V a l u e O f s t r i n g a n y T y p e > < d 2 : K e y V a l u e O f s t r i n g a n y T y p e > < d 2 : K e y > V a l u e < / d 2 : K e y > < d 2 : V a l u e   i : t y p e = " d 1 : d o u b l e " > 0 . 3 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 w p t _ u 2 _ q 7 6 _ c 3 3 _ b 3 8 _ x 2 < / d 2 : V a l u e > < / d 2 : K e y V a l u e O f s t r i n g a n y T y p e > < d 2 : K e y V a l u e O f s t r i n g a n y T y p e > < d 2 : K e y > V a l u e < / d 2 : K e y > < d 2 : V a l u e   i : t y p e = " d 1 : d o u b l e " > 0 . 4 6 7 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 w p t _ u 2 _ q 7 6 _ c 3 3 _ b 3 9 _ x 2 < / d 2 : V a l u e > < / d 2 : K e y V a l u e O f s t r i n g a n y T y p e > < d 2 : K e y V a l u e O f s t r i n g a n y T y p e > < d 2 : K e y > V a l u e < / d 2 : K e y > < d 2 : V a l u e   i : t y p e = " d 1 : d o u b l e " > 0 . 3 5 7 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 w p t _ u 2 _ q 7 6 _ c 3 3 _ b 5 2 _ x 2 < / d 2 : V a l u e > < / d 2 : K e y V a l u e O f s t r i n g a n y T y p e > < d 2 : K e y V a l u e O f s t r i n g a n y T y p e > < d 2 : K e y > V a l u e < / d 2 : K e y > < d 2 : V a l u e   i : t y p e = " d 1 : d o u b l e " > 0 . 4 0 5 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 w p t _ u 2 _ q 7 6 _ c 3 3 _ b 5 3 _ x 2 < / d 2 : V a l u e > < / d 2 : K e y V a l u e O f s t r i n g a n y T y p e > < d 2 : K e y V a l u e O f s t r i n g a n y T y p e > < d 2 : K e y > V a l u e < / d 2 : K e y > < d 2 : V a l u e   i : t y p e = " d 1 : d o u b l e " > 0 . 3 4 2 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 w p t _ u 2 _ q 7 6 _ c 3 6 _ b 2 _ x 2 < / d 2 : V a l u e > < / d 2 : K e y V a l u e O f s t r i n g a n y T y p e > < d 2 : K e y V a l u e O f s t r i n g a n y T y p e > < d 2 : K e y > V a l u e < / d 2 : K e y > < d 2 : V a l u e   i : t y p e = " d 1 : d o u b l e " > 0 . 3 6 7 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 w p t _ u 2 _ q 7 6 _ c 3 6 _ b 1 1 _ x 2 < / d 2 : V a l u e > < / d 2 : K e y V a l u e O f s t r i n g a n y T y p e > < d 2 : K e y V a l u e O f s t r i n g a n y T y p e > < d 2 : K e y > V a l u e < / d 2 : K e y > < d 2 : V a l u e   i : t y p e = " d 1 : d o u b l e " > 0 . 3 4 4 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 w p t _ u 2 _ q 7 6 _ c 3 6 _ b 1 2 _ x 2 < / d 2 : V a l u e > < / d 2 : K e y V a l u e O f s t r i n g a n y T y p e > < d 2 : K e y V a l u e O f s t r i n g a n y T y p e > < d 2 : K e y > V a l u e < / d 2 : K e y > < d 2 : V a l u e   i : t y p e = " d 1 : d o u b l e " > 0 . 3 2 4 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 w p t _ u 2 _ q 7 6 _ c 3 6 _ b 1 9 _ x 2 < / d 2 : V a l u e > < / d 2 : K e y V a l u e O f s t r i n g a n y T y p e > < d 2 : K e y V a l u e O f s t r i n g a n y T y p e > < d 2 : K e y > V a l u e < / d 2 : K e y > < d 2 : V a l u e   i : t y p e = " d 1 : d o u b l e " > 0 . 2 8 1 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 w p t _ u 2 _ q 7 6 _ c 3 6 _ b 2 0 _ x 2 < / d 2 : V a l u e > < / d 2 : K e y V a l u e O f s t r i n g a n y T y p e > < d 2 : K e y V a l u e O f s t r i n g a n y T y p e > < d 2 : K e y > V a l u e < / d 2 : K e y > < d 2 : V a l u e   i : t y p e = " d 1 : d o u b l e " > 0 . 3 8 8 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 w p t _ u 2 _ q 7 6 _ c 3 6 _ b 2 1 _ x 2 < / d 2 : V a l u e > < / d 2 : K e y V a l u e O f s t r i n g a n y T y p e > < d 2 : K e y V a l u e O f s t r i n g a n y T y p e > < d 2 : K e y > V a l u e < / d 2 : K e y > < d 2 : V a l u e   i : t y p e = " d 1 : d o u b l e " > 0 . 3 8 6 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 w p t _ u 2 _ q 7 6 _ c 3 6 _ b 2 2 _ x 2 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 w p t _ u 2 _ q 7 6 _ c 3 6 _ b 2 3 _ x 2 < / d 2 : V a l u e > < / d 2 : K e y V a l u e O f s t r i n g a n y T y p e > < d 2 : K e y V a l u e O f s t r i n g a n y T y p e > < d 2 : K e y > V a l u e < / d 2 : K e y > < d 2 : V a l u e   i : t y p e = " d 1 : d o u b l e " > 0 . 2 9 9 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 w p t _ u 2 _ q 7 6 _ c 3 6 _ b 2 7 _ x 2 < / d 2 : V a l u e > < / d 2 : K e y V a l u e O f s t r i n g a n y T y p e > < d 2 : K e y V a l u e O f s t r i n g a n y T y p e > < d 2 : K e y > V a l u e < / d 2 : K e y > < d 2 : V a l u e   i : t y p e = " d 1 : d o u b l e " > 0 . 4 6 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 w p t _ u 2 _ q 7 6 _ c 3 6 _ b 2 8 _ x 2 < / d 2 : V a l u e > < / d 2 : K e y V a l u e O f s t r i n g a n y T y p e > < d 2 : K e y V a l u e O f s t r i n g a n y T y p e > < d 2 : K e y > V a l u e < / d 2 : K e y > < d 2 : V a l u e   i : t y p e = " d 1 : d o u b l e " > 0 . 2 0 4 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 w p t _ u 2 _ q 7 6 _ c 3 6 _ b 3 3 _ x 2 < / d 2 : V a l u e > < / d 2 : K e y V a l u e O f s t r i n g a n y T y p e > < d 2 : K e y V a l u e O f s t r i n g a n y T y p e > < d 2 : K e y > V a l u e < / d 2 : K e y > < d 2 : V a l u e   i : t y p e = " d 1 : d o u b l e " > 0 . 4 0 3 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 w p t _ u 2 _ q 7 6 _ c 3 6 _ b 3 4 _ x 2 < / d 2 : V a l u e > < / d 2 : K e y V a l u e O f s t r i n g a n y T y p e > < d 2 : K e y V a l u e O f s t r i n g a n y T y p e > < d 2 : K e y > V a l u e < / d 2 : K e y > < d 2 : V a l u e   i : t y p e = " d 1 : d o u b l e " > 0 . 3 0 1 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 w p t _ u 2 _ q 7 6 _ c 3 6 _ b 3 5 _ x 2 < / d 2 : V a l u e > < / d 2 : K e y V a l u e O f s t r i n g a n y T y p e > < d 2 : K e y V a l u e O f s t r i n g a n y T y p e > < d 2 : K e y > V a l u e < / d 2 : K e y > < d 2 : V a l u e   i : t y p e = " d 1 : d o u b l e " > 0 . 4 4 7 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 w p t _ u 2 _ q 7 6 _ c 3 6 _ b 3 6 _ x 2 < / d 2 : V a l u e > < / d 2 : K e y V a l u e O f s t r i n g a n y T y p e > < d 2 : K e y V a l u e O f s t r i n g a n y T y p e > < d 2 : K e y > V a l u e < / d 2 : K e y > < d 2 : V a l u e   i : t y p e = " d 1 : d o u b l e " > 0 . 3 1 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 w p t _ u 2 _ q 7 6 _ c 3 6 _ b 3 8 _ x 2 < / d 2 : V a l u e > < / d 2 : K e y V a l u e O f s t r i n g a n y T y p e > < d 2 : K e y V a l u e O f s t r i n g a n y T y p e > < d 2 : K e y > V a l u e < / d 2 : K e y > < d 2 : V a l u e   i : t y p e = " d 1 : d o u b l e " > 0 . 3 5 8 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 w p t _ u 2 _ q 7 6 _ c 3 6 _ b 3 9 _ x 2 < / d 2 : V a l u e > < / d 2 : K e y V a l u e O f s t r i n g a n y T y p e > < d 2 : K e y V a l u e O f s t r i n g a n y T y p e > < d 2 : K e y > V a l u e < / d 2 : K e y > < d 2 : V a l u e   i : t y p e = " d 1 : d o u b l e " > 0 . 3 6 9 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 w p t _ u 2 _ q 7 6 _ c 3 6 _ b 5 2 _ x 2 < / d 2 : V a l u e > < / d 2 : K e y V a l u e O f s t r i n g a n y T y p e > < d 2 : K e y V a l u e O f s t r i n g a n y T y p e > < d 2 : K e y > V a l u e < / d 2 : K e y > < d 2 : V a l u e   i : t y p e = " d 1 : d o u b l e " > 0 . 3 6 3 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 w p t _ u 2 _ q 7 6 _ c 3 6 _ b 5 3 _ x 2 < / d 2 : V a l u e > < / d 2 : K e y V a l u e O f s t r i n g a n y T y p e > < d 2 : K e y V a l u e O f s t r i n g a n y T y p e > < d 2 : K e y > V a l u e < / d 2 : K e y > < d 2 : V a l u e   i : t y p e = " d 1 : d o u b l e " > 0 . 3 9 6 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 w p t _ u 2 _ q 7 6 _ c 4 5 6 _ b 1 2 _ x 2 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 w p t _ u 2 _ q 7 6 _ c 4 5 6 _ b 1 9 _ x 2 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 w p t _ u 2 _ q 7 6 _ c 4 5 6 _ b 2 0 _ x 2 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 w p t _ u 2 _ q 7 6 _ c 4 5 6 _ b 2 1 _ x 2 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 w p t _ u 2 _ q 7 6 _ c 4 5 6 _ b 2 3 _ x 2 < / d 2 : V a l u e > < / d 2 : K e y V a l u e O f s t r i n g a n y T y p e > < d 2 : K e y V a l u e O f s t r i n g a n y T y p e > < d 2 : K e y > V a l u e < / d 2 : K e y > < d 2 : V a l u e   i : t y p e = " d 1 : d o u b l e " > 0 . 0 2 2 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 w p t _ u 2 _ q 7 6 _ c 4 5 6 _ b 2 7 _ x 2 < / d 2 : V a l u e > < / d 2 : K e y V a l u e O f s t r i n g a n y T y p e > < d 2 : K e y V a l u e O f s t r i n g a n y T y p e > < d 2 : K e y > V a l u e < / d 2 : K e y > < d 2 : V a l u e   i : t y p e = " d 1 : d o u b l e " > 0 . 0 0 2 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 w p t _ u 2 _ q 7 6 _ c 4 5 6 _ b 3 4 _ x 2 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 w p t _ u 2 _ q 7 6 _ c 4 5 6 _ b 3 6 _ x 2 < / d 2 : V a l u e > < / d 2 : K e y V a l u e O f s t r i n g a n y T y p e > < d 2 : K e y V a l u e O f s t r i n g a n y T y p e > < d 2 : K e y > V a l u e < / d 2 : K e y > < d 2 : V a l u e   i : t y p e = " d 1 : d o u b l e " > 0 . 2 3 8 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 w p t _ u 2 _ q 7 6 _ c 4 5 6 _ b 3 8 _ x 2 < / d 2 : V a l u e > < / d 2 : K e y V a l u e O f s t r i n g a n y T y p e > < d 2 : K e y V a l u e O f s t r i n g a n y T y p e > < d 2 : K e y > V a l u e < / d 2 : K e y > < d 2 : V a l u e   i : t y p e = " d 1 : d o u b l e " > 0 . 0 0 7 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 w p t _ u 2 _ q 7 6 _ c 4 5 6 _ b 3 9 _ x 2 < / d 2 : V a l u e > < / d 2 : K e y V a l u e O f s t r i n g a n y T y p e > < d 2 : K e y V a l u e O f s t r i n g a n y T y p e > < d 2 : K e y > V a l u e < / d 2 : K e y > < d 2 : V a l u e   i : t y p e = " d 1 : d o u b l e " > 0 . 0 0 2 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 w p t _ u 2 _ q 7 6 _ c 4 5 6 _ b 5 2 _ x 2 < / d 2 : V a l u e > < / d 2 : K e y V a l u e O f s t r i n g a n y T y p e > < d 2 : K e y V a l u e O f s t r i n g a n y T y p e > < d 2 : K e y > V a l u e < / d 2 : K e y > < d 2 : V a l u e   i : t y p e = " d 1 : d o u b l e " > 0 . 0 0 4 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 w p t _ u 2 _ q 7 6 _ c 4 5 6 _ b 5 3 _ x 2 < / d 2 : V a l u e > < / d 2 : K e y V a l u e O f s t r i n g a n y T y p e > < d 2 : K e y V a l u e O f s t r i n g a n y T y p e > < d 2 : K e y > V a l u e < / d 2 : K e y > < d 2 : V a l u e   i : t y p e = " d 1 : d o u b l e " > 0 . 0 0 7 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7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8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 w h d _ c 4 4 9 < / d 2 : V a l u e > < / d 2 : K e y V a l u e O f s t r i n g a n y T y p e > < d 2 : K e y V a l u e O f s t r i n g a n y T y p e > < d 2 : K e y > V a l u e < / d 2 : K e y > < d 2 : V a l u e   i : t y p e = " d 1 : s t r i n g " > S T   B e s o i n   e n   r e s s o u r c e s   h u m a i n e s   e t   e n   c o m p � t e n c e s 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 w h d _ c 3 2 < / d 2 : V a l u e > < / d 2 : K e y V a l u e O f s t r i n g a n y T y p e > < d 2 : K e y V a l u e O f s t r i n g a n y T y p e > < d 2 : K e y > V a l u e < / d 2 : K e y > < d 2 : V a l u e   i : t y p e = " d 1 : s t r i n g " > S T   R a i s o n s   f i n a n c i � r e s 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 w h d _ c 3 3 < / d 2 : V a l u e > < / d 2 : K e y V a l u e O f s t r i n g a n y T y p e > < d 2 : K e y V a l u e O f s t r i n g a n y T y p e > < d 2 : K e y > V a l u e < / d 2 : K e y > < d 2 : V a l u e   i : t y p e = " d 1 : s t r i n g " > S S T   A i d e s 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< / d 2 : V a l u e > < / d 2 : K e y V a l u e O f s t r i n g a n y T y p e > < d 2 : K e y V a l u e O f s t r i n g a n y T y p e > < d 2 : K e y > V a l u e < / d 2 : K e y > < d 2 : V a l u e   i : t y p e = " d 1 : s t r i n g " > -   E m b a u c h e r   t o u t   e n   m a � t r i s a n t   l e s   c o � t s   s a l a r i a u x 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 w h d _ c 4 5 6 < / d 2 : V a l u e > < / d 2 : K e y V a l u e O f s t r i n g a n y T y p e > < d 2 : K e y V a l u e O f s t r i n g a n y T y p e > < d 2 : K e y > V a l u e < / d 2 : K e y > < d 2 : V a l u e   i : t y p e = " d 1 : s t r i n g " > R e s p e c t e r   m o n   o b l i g a t i o n   l � g a l e   e n   t e r m e s   d e   p a r t   d e   s a l a r i � s   e n   a p p r e n t i s s a g e 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 w p t _ u 2 _ q 7 6 _ c 4 4 9 _ b 2 _ x 2 < / d 2 : V a l u e > < / d 2 : K e y V a l u e O f s t r i n g a n y T y p e > < d 2 : K e y V a l u e O f s t r i n g a n y T y p e > < d 2 : K e y > V a l u e < / d 2 : K e y > < d 2 : V a l u e   i : t y p e = " d 1 : d o u b l e " > 0 . 8 1 6 < / d 2 : V a l u e > < / d 2 : K e y V a l u e O f s t r i n g a n y T y p e > < d 2 : K e y V a l u e O f s t r i n g a n y T y p e > < d 2 : K e y > F o r m a t t e d V a l u e < / d 2 : K e y > < d 2 : V a l u e   i : t y p e = " d 1 : s t r i n g " > 8 2 % 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 w p t _ u 2 _ q 7 6 _ c 4 4 9 _ b 1 1 _ x 2 < / d 2 : V a l u e > < / d 2 : K e y V a l u e O f s t r i n g a n y T y p e > < d 2 : K e y V a l u e O f s t r i n g a n y T y p e > < d 2 : K e y > V a l u e < / d 2 : K e y > < d 2 : V a l u e   i : t y p e = " d 1 : d o u b l e " > 0 . 6 9 7 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 w p t _ u 2 _ q 7 6 _ c 4 4 9 _ b 1 2 _ x 2 < / d 2 : V a l u e > < / d 2 : K e y V a l u e O f s t r i n g a n y T y p e > < d 2 : K e y V a l u e O f s t r i n g a n y T y p e > < d 2 : K e y > V a l u e < / d 2 : K e y > < d 2 : V a l u e   i : t y p e = " d 1 : d o u b l e " > 0 . 8 5 7 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 w p t _ u 2 _ q 7 6 _ c 4 4 9 _ b 1 9 _ x 2 < / d 2 : V a l u e > < / d 2 : K e y V a l u e O f s t r i n g a n y T y p e > < d 2 : K e y V a l u e O f s t r i n g a n y T y p e > < d 2 : K e y > V a l u e < / d 2 : K e y > < d 2 : V a l u e   i : t y p e = " d 1 : d o u b l e " > 0 . 9 4 1 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 w p t _ u 2 _ q 7 6 _ c 4 4 9 _ b 2 0 _ x 2 < / d 2 : V a l u e > < / d 2 : K e y V a l u e O f s t r i n g a n y T y p e > < d 2 : K e y V a l u e O f s t r i n g a n y T y p e > < d 2 : K e y > V a l u e < / d 2 : K e y > < d 2 : V a l u e   i : t y p e = " d 1 : d o u b l e " > 0 . 7 9 4 < / d 2 : V a l u e > < / d 2 : K e y V a l u e O f s t r i n g a n y T y p e > < d 2 : K e y V a l u e O f s t r i n g a n y T y p e > < d 2 : K e y > F o r m a t t e d V a l u e < / d 2 : K e y > < d 2 : V a l u e   i : t y p e = " d 1 : s t r i n g " > 7 9 % 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 w p t _ u 2 _ q 7 6 _ c 4 4 9 _ b 2 1 _ x 2 < / d 2 : V a l u e > < / d 2 : K e y V a l u e O f s t r i n g a n y T y p e > < d 2 : K e y V a l u e O f s t r i n g a n y T y p e > < d 2 : K e y > V a l u e < / d 2 : K e y > < d 2 : V a l u e   i : t y p e = " d 1 : d o u b l e " > 0 . 7 6 6 < / d 2 : V a l u e > < / d 2 : K e y V a l u e O f s t r i n g a n y T y p e > < d 2 : K e y V a l u e O f s t r i n g a n y T y p e > < d 2 : K e y > F o r m a t t e d V a l u e < / d 2 : K e y > < d 2 : V a l u e   i : t y p e = " d 1 : s t r i n g " > 7 7 % 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 w p t _ u 2 _ q 7 6 _ c 4 4 9 _ b 2 2 _ x 2 < / d 2 : V a l u e > < / d 2 : K e y V a l u e O f s t r i n g a n y T y p e > < d 2 : K e y V a l u e O f s t r i n g a n y T y p e > < d 2 : K e y > V a l u e < / d 2 : K e y > < d 2 : V a l u e   i : t y p e = " d 1 : d o u b l e " > 0 . 5 5 7 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 w p t _ u 2 _ q 7 6 _ c 4 4 9 _ b 2 3 _ x 2 < / d 2 : V a l u e > < / d 2 : K e y V a l u e O f s t r i n g a n y T y p e > < d 2 : K e y V a l u e O f s t r i n g a n y T y p e > < d 2 : K e y > V a l u e < / d 2 : K e y > < d 2 : V a l u e   i : t y p e = " d 1 : d o u b l e " > 0 . 9 1 5 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 w p t _ u 2 _ q 7 6 _ c 4 4 9 _ b 2 7 _ x 2 < / d 2 : V a l u e > < / d 2 : K e y V a l u e O f s t r i n g a n y T y p e > < d 2 : K e y V a l u e O f s t r i n g a n y T y p e > < d 2 : K e y > V a l u e < / d 2 : K e y > < d 2 : V a l u e   i : t y p e = " d 1 : d o u b l e " > 0 . 8 6 4 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 w p t _ u 2 _ q 7 6 _ c 4 4 9 _ b 3 3 _ x 2 < / d 2 : V a l u e > < / d 2 : K e y V a l u e O f s t r i n g a n y T y p e > < d 2 : K e y V a l u e O f s t r i n g a n y T y p e > < d 2 : K e y > V a l u e < / d 2 : K e y > < d 2 : V a l u e   i : t y p e = " d 1 : d o u b l e " > 0 . 7 6 4 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 w p t _ u 2 _ q 7 6 _ c 4 4 9 _ b 3 4 _ x 2 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 w p t _ u 2 _ q 7 6 _ c 4 4 9 _ b 3 5 _ x 2 < / d 2 : V a l u e > < / d 2 : K e y V a l u e O f s t r i n g a n y T y p e > < d 2 : K e y V a l u e O f s t r i n g a n y T y p e > < d 2 : K e y > V a l u e < / d 2 : K e y > < d 2 : V a l u e   i : t y p e = " d 1 : d o u b l e " > 0 . 9 4 2 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 w p t _ u 2 _ q 7 6 _ c 4 4 9 _ b 3 6 _ x 2 < / d 2 : V a l u e > < / d 2 : K e y V a l u e O f s t r i n g a n y T y p e > < d 2 : K e y V a l u e O f s t r i n g a n y T y p e > < d 2 : K e y > V a l u e < / d 2 : K e y > < d 2 : V a l u e   i : t y p e = " d 1 : d o u b l e " > 0 . 9 2 2 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 w p t _ u 2 _ q 7 6 _ c 4 4 9 _ b 3 8 _ x 2 < / d 2 : V a l u e > < / d 2 : K e y V a l u e O f s t r i n g a n y T y p e > < d 2 : K e y V a l u e O f s t r i n g a n y T y p e > < d 2 : K e y > V a l u e < / d 2 : K e y > < d 2 : V a l u e   i : t y p e = " d 1 : d o u b l e " > 0 . 7 9 < / d 2 : V a l u e > < / d 2 : K e y V a l u e O f s t r i n g a n y T y p e > < d 2 : K e y V a l u e O f s t r i n g a n y T y p e > < d 2 : K e y > F o r m a t t e d V a l u e < / d 2 : K e y > < d 2 : V a l u e   i : t y p e = " d 1 : s t r i n g " > 7 9 % 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 w p t _ u 2 _ q 7 6 _ c 4 4 9 _ b 3 9 _ x 2 < / d 2 : V a l u e > < / d 2 : K e y V a l u e O f s t r i n g a n y T y p e > < d 2 : K e y V a l u e O f s t r i n g a n y T y p e > < d 2 : K e y > V a l u e < / d 2 : K e y > < d 2 : V a l u e   i : t y p e = " d 1 : d o u b l e " > 0 . 8 2 4 < / d 2 : V a l u e > < / d 2 : K e y V a l u e O f s t r i n g a n y T y p e > < d 2 : K e y V a l u e O f s t r i n g a n y T y p e > < d 2 : K e y > F o r m a t t e d V a l u e < / d 2 : K e y > < d 2 : V a l u e   i : t y p e = " d 1 : s t r i n g " > 8 2 % 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 w p t _ u 2 _ q 7 6 _ c 4 4 9 _ b 5 2 _ x 2 < / d 2 : V a l u e > < / d 2 : K e y V a l u e O f s t r i n g a n y T y p e > < d 2 : K e y V a l u e O f s t r i n g a n y T y p e > < d 2 : K e y > V a l u e < / d 2 : K e y > < d 2 : V a l u e   i : t y p e = " d 1 : d o u b l e " > 0 . 8 0 3 < / d 2 : V a l u e > < / d 2 : K e y V a l u e O f s t r i n g a n y T y p e > < d 2 : K e y V a l u e O f s t r i n g a n y T y p e > < d 2 : K e y > F o r m a t t e d V a l u e < / d 2 : K e y > < d 2 : V a l u e   i : t y p e = " d 1 : s t r i n g " > 8 0 % 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 w p t _ u 2 _ q 7 6 _ c 4 4 9 _ b 5 3 _ x 2 < / d 2 : V a l u e > < / d 2 : K e y V a l u e O f s t r i n g a n y T y p e > < d 2 : K e y V a l u e O f s t r i n g a n y T y p e > < d 2 : K e y > V a l u e < / d 2 : K e y > < d 2 : V a l u e   i : t y p e = " d 1 : d o u b l e " > 0 . 8 5 8 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 w p t _ u 2 _ q 7 6 _ c 3 2 _ b 2 _ x 2 < / d 2 : V a l u e > < / d 2 : K e y V a l u e O f s t r i n g a n y T y p e > < d 2 : K e y V a l u e O f s t r i n g a n y T y p e > < d 2 : K e y > V a l u e < / d 2 : K e y > < d 2 : V a l u e   i : t y p e = " d 1 : d o u b l e " > 0 . 5 6 1 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 w p t _ u 2 _ q 7 6 _ c 3 2 _ b 1 1 _ x 2 < / d 2 : V a l u e > < / d 2 : K e y V a l u e O f s t r i n g a n y T y p e > < d 2 : K e y V a l u e O f s t r i n g a n y T y p e > < d 2 : K e y > V a l u e < / d 2 : K e y > < d 2 : V a l u e   i : t y p e = " d 1 : d o u b l e " > 0 . 5 2 1 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 w p t _ u 2 _ q 7 6 _ c 3 2 _ b 1 2 _ x 2 < / d 2 : V a l u e > < / d 2 : K e y V a l u e O f s t r i n g a n y T y p e > < d 2 : K e y V a l u e O f s t r i n g a n y T y p e > < d 2 : K e y > V a l u e < / d 2 : K e y > < d 2 : V a l u e   i : t y p e = " d 1 : d o u b l e " > 0 . 5 2 4 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 w p t _ u 2 _ q 7 6 _ c 3 2 _ b 1 9 _ x 2 < / d 2 : V a l u e > < / d 2 : K e y V a l u e O f s t r i n g a n y T y p e > < d 2 : K e y V a l u e O f s t r i n g a n y T y p e > < d 2 : K e y > V a l u e < / d 2 : K e y > < d 2 : V a l u e   i : t y p e = " d 1 : d o u b l e " > 0 . 4 5 4 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 w p t _ u 2 _ q 7 6 _ c 3 2 _ b 2 0 _ x 2 < / d 2 : V a l u e > < / d 2 : K e y V a l u e O f s t r i n g a n y T y p e > < d 2 : K e y V a l u e O f s t r i n g a n y T y p e > < d 2 : K e y > V a l u e < / d 2 : K e y > < d 2 : V a l u e   i : t y p e = " d 1 : d o u b l e " > 0 . 5 8 6 < / d 2 : V a l u e > < / d 2 : K e y V a l u e O f s t r i n g a n y T y p e > < d 2 : K e y V a l u e O f s t r i n g a n y T y p e > < d 2 : K e y > F o r m a t t e d V a l u e < / d 2 : K e y > < d 2 : V a l u e   i : t y p e = " d 1 : s t r i n g " > 5 9 % 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 w p t _ u 2 _ q 7 6 _ c 3 2 _ b 2 1 _ x 2 < / d 2 : V a l u e > < / d 2 : K e y V a l u e O f s t r i n g a n y T y p e > < d 2 : K e y V a l u e O f s t r i n g a n y T y p e > < d 2 : K e y > V a l u e < / d 2 : K e y > < d 2 : V a l u e   i : t y p e = " d 1 : d o u b l e " > 0 . 5 4 9 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 w p t _ u 2 _ q 7 6 _ c 3 2 _ b 2 2 _ x 2 < / d 2 : V a l u e > < / d 2 : K e y V a l u e O f s t r i n g a n y T y p e > < d 2 : K e y V a l u e O f s t r i n g a n y T y p e > < d 2 : K e y > V a l u e < / d 2 : K e y > < d 2 : V a l u e   i : t y p e = " d 1 : d o u b l e " > 0 . 6 9 3 < / d 2 : V a l u e > < / d 2 : K e y V a l u e O f s t r i n g a n y T y p e > < d 2 : K e y V a l u e O f s t r i n g a n y T y p e > < d 2 : K e y > F o r m a t t e d V a l u e < / d 2 : K e y > < d 2 : V a l u e   i : t y p e = " d 1 : s t r i n g " > 6 9 % 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 w p t _ u 2 _ q 7 6 _ c 3 2 _ b 2 3 _ x 2 < / d 2 : V a l u e > < / d 2 : K e y V a l u e O f s t r i n g a n y T y p e > < d 2 : K e y V a l u e O f s t r i n g a n y T y p e > < d 2 : K e y > V a l u e < / d 2 : K e y > < d 2 : V a l u e   i : t y p e = " d 1 : d o u b l e " > 0 . 4 5 5 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 w p t _ u 2 _ q 7 6 _ c 3 2 _ b 2 7 _ x 2 < / d 2 : V a l u e > < / d 2 : K e y V a l u e O f s t r i n g a n y T y p e > < d 2 : K e y V a l u e O f s t r i n g a n y T y p e > < d 2 : K e y > V a l u e < / d 2 : K e y > < d 2 : V a l u e   i : t y p e = " d 1 : d o u b l e " > 0 . 6 2 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 w p t _ u 2 _ q 7 6 _ c 3 2 _ b 2 8 _ x 2 < / d 2 : V a l u e > < / d 2 : K e y V a l u e O f s t r i n g a n y T y p e > < d 2 : K e y V a l u e O f s t r i n g a n y T y p e > < d 2 : K e y > V a l u e < / d 2 : K e y > < d 2 : V a l u e   i : t y p e = " d 1 : d o u b l e " > 0 . 4 8 5 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 w p t _ u 2 _ q 7 6 _ c 3 2 _ b 3 3 _ x 2 < / d 2 : V a l u e > < / d 2 : K e y V a l u e O f s t r i n g a n y T y p e > < d 2 : K e y V a l u e O f s t r i n g a n y T y p e > < d 2 : K e y > V a l u e < / d 2 : K e y > < d 2 : V a l u e   i : t y p e = " d 1 : d o u b l e " > 0 . 5 9 2 < / d 2 : V a l u e > < / d 2 : K e y V a l u e O f s t r i n g a n y T y p e > < d 2 : K e y V a l u e O f s t r i n g a n y T y p e > < d 2 : K e y > F o r m a t t e d V a l u e < / d 2 : K e y > < d 2 : V a l u e   i : t y p e = " d 1 : s t r i n g " > 5 9 % 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 w p t _ u 2 _ q 7 6 _ c 3 2 _ b 3 4 _ x 2 < / d 2 : V a l u e > < / d 2 : K e y V a l u e O f s t r i n g a n y T y p e > < d 2 : K e y V a l u e O f s t r i n g a n y T y p e > < d 2 : K e y > V a l u e < / d 2 : K e y > < d 2 : V a l u e   i : t y p e = " d 1 : d o u b l e " > 0 . 5 0 3 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 w p t _ u 2 _ q 7 6 _ c 3 2 _ b 3 5 _ x 2 < / d 2 : V a l u e > < / d 2 : K e y V a l u e O f s t r i n g a n y T y p e > < d 2 : K e y V a l u e O f s t r i n g a n y T y p e > < d 2 : K e y > V a l u e < / d 2 : K e y > < d 2 : V a l u e   i : t y p e = " d 1 : d o u b l e " > 0 . 6 4 7 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 w p t _ u 2 _ q 7 6 _ c 3 2 _ b 3 6 _ x 2 < / d 2 : V a l u e > < / d 2 : K e y V a l u e O f s t r i n g a n y T y p e > < d 2 : K e y V a l u e O f s t r i n g a n y T y p e > < d 2 : K e y > V a l u e < / d 2 : K e y > < d 2 : V a l u e   i : t y p e = " d 1 : d o u b l e " > 0 . 4 9 5 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 w p t _ u 2 _ q 7 6 _ c 3 2 _ b 3 8 _ x 2 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 w p t _ u 2 _ q 7 6 _ c 3 2 _ b 3 9 _ x 2 < / d 2 : V a l u e > < / d 2 : K e y V a l u e O f s t r i n g a n y T y p e > < d 2 : K e y V a l u e O f s t r i n g a n y T y p e > < d 2 : K e y > V a l u e < / d 2 : K e y > < d 2 : V a l u e   i : t y p e = " d 1 : d o u b l e " > 0 . 5 4 2 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 w p t _ u 2 _ q 7 6 _ c 3 2 _ b 5 2 _ x 2 < / d 2 : V a l u e > < / d 2 : K e y V a l u e O f s t r i n g a n y T y p e > < d 2 : K e y V a l u e O f s t r i n g a n y T y p e > < d 2 : K e y > V a l u e < / d 2 : K e y > < d 2 : V a l u e   i : t y p e = " d 1 : d o u b l e " > 0 . 5 7 6 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 w p t _ u 2 _ q 7 6 _ c 3 2 _ b 5 3 _ x 2 < / d 2 : V a l u e > < / d 2 : K e y V a l u e O f s t r i n g a n y T y p e > < d 2 : K e y V a l u e O f s t r i n g a n y T y p e > < d 2 : K e y > V a l u e < / d 2 : K e y > < d 2 : V a l u e   i : t y p e = " d 1 : d o u b l e " > 0 . 5 3 6 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 w p t _ u 2 _ q 7 6 _ c 3 3 _ b 2 _ x 2 < / d 2 : V a l u e > < / d 2 : K e y V a l u e O f s t r i n g a n y T y p e > < d 2 : K e y V a l u e O f s t r i n g a n y T y p e > < d 2 : K e y > V a l u e < / d 2 : K e y > < d 2 : V a l u e   i : t y p e = " d 1 : d o u b l e " > 0 . 3 8 1 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 w p t _ u 2 _ q 7 6 _ c 3 3 _ b 1 1 _ x 2 < / d 2 : V a l u e > < / d 2 : K e y V a l u e O f s t r i n g a n y T y p e > < d 2 : K e y V a l u e O f s t r i n g a n y T y p e > < d 2 : K e y > V a l u e < / d 2 : K e y > < d 2 : V a l u e   i : t y p e = " d 1 : d o u b l e " > 0 . 2 5 3 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 w p t _ u 2 _ q 7 6 _ c 3 3 _ b 1 2 _ x 2 < / d 2 : V a l u e > < / d 2 : K e y V a l u e O f s t r i n g a n y T y p e > < d 2 : K e y V a l u e O f s t r i n g a n y T y p e > < d 2 : K e y > V a l u e < / d 2 : K e y > < d 2 : V a l u e   i : t y p e = " d 1 : d o u b l e " > 0 . 4 3 5 < / d 2 : V a l u e > < / d 2 : K e y V a l u e O f s t r i n g a n y T y p e > < d 2 : K e y V a l u e O f s t r i n g a n y T y p e > < d 2 : K e y > F o r m a t t e d V a l u e < / d 2 : K e y > < d 2 : V a l u e   i : t y p e = " d 1 : s t r i n g " > 4 4 % 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 w p t _ u 2 _ q 7 6 _ c 3 3 _ b 1 9 _ x 2 < / d 2 : V a l u e > < / d 2 : K e y V a l u e O f s t r i n g a n y T y p e > < d 2 : K e y V a l u e O f s t r i n g a n y T y p e > < d 2 : K e y > V a l u e < / d 2 : K e y > < d 2 : V a l u e   i : t y p e = " d 1 : d o u b l e " > 0 . 2 5 3 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 w p t _ u 2 _ q 7 6 _ c 3 3 _ b 2 0 _ x 2 < / d 2 : V a l u e > < / d 2 : K e y V a l u e O f s t r i n g a n y T y p e > < d 2 : K e y V a l u e O f s t r i n g a n y T y p e > < d 2 : K e y > V a l u e < / d 2 : K e y > < d 2 : V a l u e   i : t y p e = " d 1 : d o u b l e " > 0 . 4 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 w p t _ u 2 _ q 7 6 _ c 3 3 _ b 2 1 _ x 2 < / d 2 : V a l u e > < / d 2 : K e y V a l u e O f s t r i n g a n y T y p e > < d 2 : K e y V a l u e O f s t r i n g a n y T y p e > < d 2 : K e y > V a l u e < / d 2 : K e y > < d 2 : V a l u e   i : t y p e = " d 1 : d o u b l e " > 0 . 4 0 5 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 w p t _ u 2 _ q 7 6 _ c 3 3 _ b 2 2 _ x 2 < / d 2 : V a l u e > < / d 2 : K e y V a l u e O f s t r i n g a n y T y p e > < d 2 : K e y V a l u e O f s t r i n g a n y T y p e > < d 2 : K e y > V a l u e < / d 2 : K e y > < d 2 : V a l u e   i : t y p e = " d 1 : d o u b l e " > 0 . 4 2 4 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 w p t _ u 2 _ q 7 6 _ c 3 3 _ b 2 3 _ x 2 < / d 2 : V a l u e > < / d 2 : K e y V a l u e O f s t r i n g a n y T y p e > < d 2 : K e y V a l u e O f s t r i n g a n y T y p e > < d 2 : K e y > V a l u e < / d 2 : K e y > < d 2 : V a l u e   i : t y p e = " d 1 : d o u b l e " > 0 . 3 5 < / d 2 : V a l u e > < / d 2 : K e y V a l u e O f s t r i n g a n y T y p e > < d 2 : K e y V a l u e O f s t r i n g a n y T y p e > < d 2 : K e y > F o r m a t t e d V a l u e < / d 2 : K e y > < d 2 : V a l u e   i : t y p e = " d 1 : s t r i n g " > 3 5 % 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 w p t _ u 2 _ q 7 6 _ c 3 3 _ b 2 7 _ x 2 < / d 2 : V a l u e > < / d 2 : K e y V a l u e O f s t r i n g a n y T y p e > < d 2 : K e y V a l u e O f s t r i n g a n y T y p e > < d 2 : K e y > V a l u e < / d 2 : K e y > < d 2 : V a l u e   i : t y p e = " d 1 : d o u b l e " > 0 . 4 5 6 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 w p t _ u 2 _ q 7 6 _ c 3 3 _ b 2 8 _ x 2 < / d 2 : V a l u e > < / d 2 : K e y V a l u e O f s t r i n g a n y T y p e > < d 2 : K e y V a l u e O f s t r i n g a n y T y p e > < d 2 : K e y > V a l u e < / d 2 : K e y > < d 2 : V a l u e   i : t y p e = " d 1 : d o u b l e " > 0 . 3 7 6 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 w p t _ u 2 _ q 7 6 _ c 3 3 _ b 3 3 _ x 2 < / d 2 : V a l u e > < / d 2 : K e y V a l u e O f s t r i n g a n y T y p e > < d 2 : K e y V a l u e O f s t r i n g a n y T y p e > < d 2 : K e y > V a l u e < / d 2 : K e y > < d 2 : V a l u e   i : t y p e = " d 1 : d o u b l e " > 0 . 3 9 9 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 w p t _ u 2 _ q 7 6 _ c 3 3 _ b 3 4 _ x 2 < / d 2 : V a l u e > < / d 2 : K e y V a l u e O f s t r i n g a n y T y p e > < d 2 : K e y V a l u e O f s t r i n g a n y T y p e > < d 2 : K e y > V a l u e < / d 2 : K e y > < d 2 : V a l u e   i : t y p e = " d 1 : d o u b l e " > 0 . 3 5 4 < / d 2 : V a l u e > < / d 2 : K e y V a l u e O f s t r i n g a n y T y p e > < d 2 : K e y V a l u e O f s t r i n g a n y T y p e > < d 2 : K e y > F o r m a t t e d V a l u e < / d 2 : K e y > < d 2 : V a l u e   i : t y p e = " d 1 : s t r i n g " > 3 5 % 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 w p t _ u 2 _ q 7 6 _ c 3 3 _ b 3 5 _ x 2 < / d 2 : V a l u e > < / d 2 : K e y V a l u e O f s t r i n g a n y T y p e > < d 2 : K e y V a l u e O f s t r i n g a n y T y p e > < d 2 : K e y > V a l u e < / d 2 : K e y > < d 2 : V a l u e   i : t y p e = " d 1 : d o u b l e " > 0 . 3 9 8 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 w p t _ u 2 _ q 7 6 _ c 3 3 _ b 3 6 _ x 2 < / d 2 : V a l u e > < / d 2 : K e y V a l u e O f s t r i n g a n y T y p e > < d 2 : K e y V a l u e O f s t r i n g a n y T y p e > < d 2 : K e y > V a l u e < / d 2 : K e y > < d 2 : V a l u e   i : t y p e = " d 1 : d o u b l e " > 0 . 3 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 w p t _ u 2 _ q 7 6 _ c 3 3 _ b 3 8 _ x 2 < / d 2 : V a l u e > < / d 2 : K e y V a l u e O f s t r i n g a n y T y p e > < d 2 : K e y V a l u e O f s t r i n g a n y T y p e > < d 2 : K e y > V a l u e < / d 2 : K e y > < d 2 : V a l u e   i : t y p e = " d 1 : d o u b l e " > 0 . 4 6 7 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 w p t _ u 2 _ q 7 6 _ c 3 3 _ b 3 9 _ x 2 < / d 2 : V a l u e > < / d 2 : K e y V a l u e O f s t r i n g a n y T y p e > < d 2 : K e y V a l u e O f s t r i n g a n y T y p e > < d 2 : K e y > V a l u e < / d 2 : K e y > < d 2 : V a l u e   i : t y p e = " d 1 : d o u b l e " > 0 . 3 5 7 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 w p t _ u 2 _ q 7 6 _ c 3 3 _ b 5 2 _ x 2 < / d 2 : V a l u e > < / d 2 : K e y V a l u e O f s t r i n g a n y T y p e > < d 2 : K e y V a l u e O f s t r i n g a n y T y p e > < d 2 : K e y > V a l u e < / d 2 : K e y > < d 2 : V a l u e   i : t y p e = " d 1 : d o u b l e " > 0 . 4 0 5 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 w p t _ u 2 _ q 7 6 _ c 3 3 _ b 5 3 _ x 2 < / d 2 : V a l u e > < / d 2 : K e y V a l u e O f s t r i n g a n y T y p e > < d 2 : K e y V a l u e O f s t r i n g a n y T y p e > < d 2 : K e y > V a l u e < / d 2 : K e y > < d 2 : V a l u e   i : t y p e = " d 1 : d o u b l e " > 0 . 3 4 2 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 w p t _ u 2 _ q 7 6 _ c 3 6 _ b 2 _ x 2 < / d 2 : V a l u e > < / d 2 : K e y V a l u e O f s t r i n g a n y T y p e > < d 2 : K e y V a l u e O f s t r i n g a n y T y p e > < d 2 : K e y > V a l u e < / d 2 : K e y > < d 2 : V a l u e   i : t y p e = " d 1 : d o u b l e " > 0 . 3 6 7 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 w p t _ u 2 _ q 7 6 _ c 3 6 _ b 1 1 _ x 2 < / d 2 : V a l u e > < / d 2 : K e y V a l u e O f s t r i n g a n y T y p e > < d 2 : K e y V a l u e O f s t r i n g a n y T y p e > < d 2 : K e y > V a l u e < / d 2 : K e y > < d 2 : V a l u e   i : t y p e = " d 1 : d o u b l e " > 0 . 3 4 4 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 w p t _ u 2 _ q 7 6 _ c 3 6 _ b 1 2 _ x 2 < / d 2 : V a l u e > < / d 2 : K e y V a l u e O f s t r i n g a n y T y p e > < d 2 : K e y V a l u e O f s t r i n g a n y T y p e > < d 2 : K e y > V a l u e < / d 2 : K e y > < d 2 : V a l u e   i : t y p e = " d 1 : d o u b l e " > 0 . 3 2 4 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 w p t _ u 2 _ q 7 6 _ c 3 6 _ b 1 9 _ x 2 < / d 2 : V a l u e > < / d 2 : K e y V a l u e O f s t r i n g a n y T y p e > < d 2 : K e y V a l u e O f s t r i n g a n y T y p e > < d 2 : K e y > V a l u e < / d 2 : K e y > < d 2 : V a l u e   i : t y p e = " d 1 : d o u b l e " > 0 . 2 8 1 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 w p t _ u 2 _ q 7 6 _ c 3 6 _ b 2 0 _ x 2 < / d 2 : V a l u e > < / d 2 : K e y V a l u e O f s t r i n g a n y T y p e > < d 2 : K e y V a l u e O f s t r i n g a n y T y p e > < d 2 : K e y > V a l u e < / d 2 : K e y > < d 2 : V a l u e   i : t y p e = " d 1 : d o u b l e " > 0 . 3 8 8 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 w p t _ u 2 _ q 7 6 _ c 3 6 _ b 2 1 _ x 2 < / d 2 : V a l u e > < / d 2 : K e y V a l u e O f s t r i n g a n y T y p e > < d 2 : K e y V a l u e O f s t r i n g a n y T y p e > < d 2 : K e y > V a l u e < / d 2 : K e y > < d 2 : V a l u e   i : t y p e = " d 1 : d o u b l e " > 0 . 3 8 6 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 w p t _ u 2 _ q 7 6 _ c 3 6 _ b 2 2 _ x 2 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 w p t _ u 2 _ q 7 6 _ c 3 6 _ b 2 3 _ x 2 < / d 2 : V a l u e > < / d 2 : K e y V a l u e O f s t r i n g a n y T y p e > < d 2 : K e y V a l u e O f s t r i n g a n y T y p e > < d 2 : K e y > V a l u e < / d 2 : K e y > < d 2 : V a l u e   i : t y p e = " d 1 : d o u b l e " > 0 . 2 9 9 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 w p t _ u 2 _ q 7 6 _ c 3 6 _ b 2 7 _ x 2 < / d 2 : V a l u e > < / d 2 : K e y V a l u e O f s t r i n g a n y T y p e > < d 2 : K e y V a l u e O f s t r i n g a n y T y p e > < d 2 : K e y > V a l u e < / d 2 : K e y > < d 2 : V a l u e   i : t y p e = " d 1 : d o u b l e " > 0 . 4 6 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 w p t _ u 2 _ q 7 6 _ c 3 6 _ b 2 8 _ x 2 < / d 2 : V a l u e > < / d 2 : K e y V a l u e O f s t r i n g a n y T y p e > < d 2 : K e y V a l u e O f s t r i n g a n y T y p e > < d 2 : K e y > V a l u e < / d 2 : K e y > < d 2 : V a l u e   i : t y p e = " d 1 : d o u b l e " > 0 . 2 0 4 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 w p t _ u 2 _ q 7 6 _ c 3 6 _ b 3 3 _ x 2 < / d 2 : V a l u e > < / d 2 : K e y V a l u e O f s t r i n g a n y T y p e > < d 2 : K e y V a l u e O f s t r i n g a n y T y p e > < d 2 : K e y > V a l u e < / d 2 : K e y > < d 2 : V a l u e   i : t y p e = " d 1 : d o u b l e " > 0 . 4 0 3 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 w p t _ u 2 _ q 7 6 _ c 3 6 _ b 3 4 _ x 2 < / d 2 : V a l u e > < / d 2 : K e y V a l u e O f s t r i n g a n y T y p e > < d 2 : K e y V a l u e O f s t r i n g a n y T y p e > < d 2 : K e y > V a l u e < / d 2 : K e y > < d 2 : V a l u e   i : t y p e = " d 1 : d o u b l e " > 0 . 3 0 1 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 w p t _ u 2 _ q 7 6 _ c 3 6 _ b 3 5 _ x 2 < / d 2 : V a l u e > < / d 2 : K e y V a l u e O f s t r i n g a n y T y p e > < d 2 : K e y V a l u e O f s t r i n g a n y T y p e > < d 2 : K e y > V a l u e < / d 2 : K e y > < d 2 : V a l u e   i : t y p e = " d 1 : d o u b l e " > 0 . 4 4 7 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 w p t _ u 2 _ q 7 6 _ c 3 6 _ b 3 6 _ x 2 < / d 2 : V a l u e > < / d 2 : K e y V a l u e O f s t r i n g a n y T y p e > < d 2 : K e y V a l u e O f s t r i n g a n y T y p e > < d 2 : K e y > V a l u e < / d 2 : K e y > < d 2 : V a l u e   i : t y p e = " d 1 : d o u b l e " > 0 . 3 1 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 w p t _ u 2 _ q 7 6 _ c 3 6 _ b 3 8 _ x 2 < / d 2 : V a l u e > < / d 2 : K e y V a l u e O f s t r i n g a n y T y p e > < d 2 : K e y V a l u e O f s t r i n g a n y T y p e > < d 2 : K e y > V a l u e < / d 2 : K e y > < d 2 : V a l u e   i : t y p e = " d 1 : d o u b l e " > 0 . 3 5 8 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 w p t _ u 2 _ q 7 6 _ c 3 6 _ b 3 9 _ x 2 < / d 2 : V a l u e > < / d 2 : K e y V a l u e O f s t r i n g a n y T y p e > < d 2 : K e y V a l u e O f s t r i n g a n y T y p e > < d 2 : K e y > V a l u e < / d 2 : K e y > < d 2 : V a l u e   i : t y p e = " d 1 : d o u b l e " > 0 . 3 6 9 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 w p t _ u 2 _ q 7 6 _ c 3 6 _ b 5 2 _ x 2 < / d 2 : V a l u e > < / d 2 : K e y V a l u e O f s t r i n g a n y T y p e > < d 2 : K e y V a l u e O f s t r i n g a n y T y p e > < d 2 : K e y > V a l u e < / d 2 : K e y > < d 2 : V a l u e   i : t y p e = " d 1 : d o u b l e " > 0 . 3 6 3 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 w p t _ u 2 _ q 7 6 _ c 3 6 _ b 5 3 _ x 2 < / d 2 : V a l u e > < / d 2 : K e y V a l u e O f s t r i n g a n y T y p e > < d 2 : K e y V a l u e O f s t r i n g a n y T y p e > < d 2 : K e y > V a l u e < / d 2 : K e y > < d 2 : V a l u e   i : t y p e = " d 1 : d o u b l e " > 0 . 3 9 6 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 w p t _ u 2 _ q 7 6 _ c 4 5 6 _ b 1 2 _ x 2 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 w p t _ u 2 _ q 7 6 _ c 4 5 6 _ b 1 9 _ x 2 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 w p t _ u 2 _ q 7 6 _ c 4 5 6 _ b 2 0 _ x 2 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 w p t _ u 2 _ q 7 6 _ c 4 5 6 _ b 2 1 _ x 2 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 w p t _ u 2 _ q 7 6 _ c 4 5 6 _ b 2 3 _ x 2 < / d 2 : V a l u e > < / d 2 : K e y V a l u e O f s t r i n g a n y T y p e > < d 2 : K e y V a l u e O f s t r i n g a n y T y p e > < d 2 : K e y > V a l u e < / d 2 : K e y > < d 2 : V a l u e   i : t y p e = " d 1 : d o u b l e " > 0 . 0 2 2 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 w p t _ u 2 _ q 7 6 _ c 4 5 6 _ b 2 7 _ x 2 < / d 2 : V a l u e > < / d 2 : K e y V a l u e O f s t r i n g a n y T y p e > < d 2 : K e y V a l u e O f s t r i n g a n y T y p e > < d 2 : K e y > V a l u e < / d 2 : K e y > < d 2 : V a l u e   i : t y p e = " d 1 : d o u b l e " > 0 . 0 0 2 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 w p t _ u 2 _ q 7 6 _ c 4 5 6 _ b 3 4 _ x 2 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 w p t _ u 2 _ q 7 6 _ c 4 5 6 _ b 3 6 _ x 2 < / d 2 : V a l u e > < / d 2 : K e y V a l u e O f s t r i n g a n y T y p e > < d 2 : K e y V a l u e O f s t r i n g a n y T y p e > < d 2 : K e y > V a l u e < / d 2 : K e y > < d 2 : V a l u e   i : t y p e = " d 1 : d o u b l e " > 0 . 2 3 8 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 w p t _ u 2 _ q 7 6 _ c 4 5 6 _ b 3 8 _ x 2 < / d 2 : V a l u e > < / d 2 : K e y V a l u e O f s t r i n g a n y T y p e > < d 2 : K e y V a l u e O f s t r i n g a n y T y p e > < d 2 : K e y > V a l u e < / d 2 : K e y > < d 2 : V a l u e   i : t y p e = " d 1 : d o u b l e " > 0 . 0 0 7 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 w p t _ u 2 _ q 7 6 _ c 4 5 6 _ b 3 9 _ x 2 < / d 2 : V a l u e > < / d 2 : K e y V a l u e O f s t r i n g a n y T y p e > < d 2 : K e y V a l u e O f s t r i n g a n y T y p e > < d 2 : K e y > V a l u e < / d 2 : K e y > < d 2 : V a l u e   i : t y p e = " d 1 : d o u b l e " > 0 . 0 0 2 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 w p t _ u 2 _ q 7 6 _ c 4 5 6 _ b 5 2 _ x 2 < / d 2 : V a l u e > < / d 2 : K e y V a l u e O f s t r i n g a n y T y p e > < d 2 : K e y V a l u e O f s t r i n g a n y T y p e > < d 2 : K e y > V a l u e < / d 2 : K e y > < d 2 : V a l u e   i : t y p e = " d 1 : d o u b l e " > 0 . 0 0 4 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 w p t _ u 2 _ q 7 6 _ c 4 5 6 _ b 5 3 _ x 2 < / d 2 : V a l u e > < / d 2 : K e y V a l u e O f s t r i n g a n y T y p e > < d 2 : K e y V a l u e O f s t r i n g a n y T y p e > < d 2 : K e y > V a l u e < / d 2 : K e y > < d 2 : V a l u e   i : t y p e = " d 1 : d o u b l e " > 0 . 0 0 7 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9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Props1.xml><?xml version="1.0" encoding="utf-8"?>
<ds:datastoreItem xmlns:ds="http://schemas.openxmlformats.org/officeDocument/2006/customXml" ds:itemID="{AFF06E87-B8BD-4DF8-A3EA-4FACE9BD015C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CC745B19-E823-408A-BE72-4B3FEF62ABE0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1.xml><?xml version="1.0" encoding="utf-8"?>
<ds:datastoreItem xmlns:ds="http://schemas.openxmlformats.org/officeDocument/2006/customXml" ds:itemID="{6045DE5B-871B-44C2-B9B2-E299B7A154ED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2.xml><?xml version="1.0" encoding="utf-8"?>
<ds:datastoreItem xmlns:ds="http://schemas.openxmlformats.org/officeDocument/2006/customXml" ds:itemID="{25E83615-441B-40B8-BC83-8577C4D73829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3.xml><?xml version="1.0" encoding="utf-8"?>
<ds:datastoreItem xmlns:ds="http://schemas.openxmlformats.org/officeDocument/2006/customXml" ds:itemID="{6AE6C7CA-2087-453B-9DA2-A6390D9CFDB1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4.xml><?xml version="1.0" encoding="utf-8"?>
<ds:datastoreItem xmlns:ds="http://schemas.openxmlformats.org/officeDocument/2006/customXml" ds:itemID="{442ED868-868C-4633-BA3B-7A7C3C41712A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5.xml><?xml version="1.0" encoding="utf-8"?>
<ds:datastoreItem xmlns:ds="http://schemas.openxmlformats.org/officeDocument/2006/customXml" ds:itemID="{8C48628F-E061-4997-AEF3-50535F756D57}">
  <ds:schemaRefs>
    <ds:schemaRef ds:uri="http://schemas.microsoft.com/sharepoint/v3/contenttype/forms"/>
  </ds:schemaRefs>
</ds:datastoreItem>
</file>

<file path=customXml/itemProps16.xml><?xml version="1.0" encoding="utf-8"?>
<ds:datastoreItem xmlns:ds="http://schemas.openxmlformats.org/officeDocument/2006/customXml" ds:itemID="{7B975BA7-815F-4C05-ACAD-9CD2CF804159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7.xml><?xml version="1.0" encoding="utf-8"?>
<ds:datastoreItem xmlns:ds="http://schemas.openxmlformats.org/officeDocument/2006/customXml" ds:itemID="{1D36862B-46DB-4636-979B-69147AA514D8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8.xml><?xml version="1.0" encoding="utf-8"?>
<ds:datastoreItem xmlns:ds="http://schemas.openxmlformats.org/officeDocument/2006/customXml" ds:itemID="{BA9A6B56-3389-4967-9549-C9C348DC5BBF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9.xml><?xml version="1.0" encoding="utf-8"?>
<ds:datastoreItem xmlns:ds="http://schemas.openxmlformats.org/officeDocument/2006/customXml" ds:itemID="{BDD5EC8F-0855-4027-B2FE-818EA50656EC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2387419-BD68-49C8-874A-EBC711600856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20.xml><?xml version="1.0" encoding="utf-8"?>
<ds:datastoreItem xmlns:ds="http://schemas.openxmlformats.org/officeDocument/2006/customXml" ds:itemID="{D65DDD67-2E2D-44F8-9E2B-1B80F9EE5941}">
  <ds:schemaRefs>
    <ds:schemaRef ds:uri="54b3a1b2-a661-48d0-ae97-8d6ff9316eb0"/>
    <ds:schemaRef ds:uri="e2315388-5a26-4075-affe-e1fded9ad6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1.xml><?xml version="1.0" encoding="utf-8"?>
<ds:datastoreItem xmlns:ds="http://schemas.openxmlformats.org/officeDocument/2006/customXml" ds:itemID="{33648614-AA94-477F-9572-B37ADD32C10F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22.xml><?xml version="1.0" encoding="utf-8"?>
<ds:datastoreItem xmlns:ds="http://schemas.openxmlformats.org/officeDocument/2006/customXml" ds:itemID="{12A64021-E289-49ED-A5A7-0FA9279EF6A7}">
  <ds:schemaRefs>
    <ds:schemaRef ds:uri="http://schemas.datacontract.org/2004/07/DataModelLib"/>
    <ds:schemaRef ds:uri="http://schemas.datacontract.org/2004/07/DataModelLibImpl"/>
    <ds:schemaRef ds:uri="http://schemas.datacontract.org/2004/07/Tools.Collection"/>
    <ds:schemaRef ds:uri="http://schemas.datacontract.org/2004/07/WiPi"/>
    <ds:schemaRef ds:uri="http://schemas.datacontract.org/2004/07/WiPi.Cube"/>
    <ds:schemaRef ds:uri="http://schemas.microsoft.com/2003/10/Serialization/"/>
    <ds:schemaRef ds:uri="http://schemas.microsoft.com/2003/10/Serialization/Array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9818E5-9129-4032-AE2E-8E5345D6B663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33F67641-F5E4-44BF-8BFF-284120077E0C}">
  <ds:schemaRefs>
    <ds:schemaRef ds:uri="54b3a1b2-a661-48d0-ae97-8d6ff9316eb0"/>
    <ds:schemaRef ds:uri="e2315388-5a26-4075-affe-e1fded9ad6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AECFE0DF-793B-4A6C-B47B-B9C708E4F84C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388696A-F4BB-4173-ABF7-690266828BB7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0FFF9EE4-A8E7-4921-9120-F7C9176399EA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A2D11FC4-BA7B-47AA-ADBB-C515F2FFF1D9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B28CFD06-861B-443B-9DF5-84DBF4BBE3DC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10496</TotalTime>
  <Words>7320</Words>
  <Application>Microsoft Office PowerPoint</Application>
  <PresentationFormat>Grand écran</PresentationFormat>
  <Paragraphs>1270</Paragraphs>
  <Slides>62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71" baseType="lpstr">
      <vt:lpstr>Arial</vt:lpstr>
      <vt:lpstr>Butler</vt:lpstr>
      <vt:lpstr>Calibri</vt:lpstr>
      <vt:lpstr>Helvetica Neue</vt:lpstr>
      <vt:lpstr>Lato Black</vt:lpstr>
      <vt:lpstr>Lato Medium</vt:lpstr>
      <vt:lpstr>Verdana</vt:lpstr>
      <vt:lpstr>Thème Office</vt:lpstr>
      <vt:lpstr>1_Thème Office</vt:lpstr>
      <vt:lpstr>L’observatoire de l’alternance</vt:lpstr>
      <vt:lpstr>LA 3ème ÉDITION DU BAROMETRE MIROIR AUPRÈS DE 600 ENTREPRISES ET 500 ALTERNANTS </vt:lpstr>
      <vt:lpstr>UN échantillonnage Représentatif des entreprises françaises ET DES ALTERNANTS qui a évolué pour cette TROIsième édition</vt:lpstr>
      <vt:lpstr>TABLE DES MATIERES</vt:lpstr>
      <vt:lpstr>L’ALTERNANCE, UNE SATISFACTION TOUJOURS A UN TRES HAUT NIVEAU : les étudiants ont désormais un niveau de satisfaction supérieur aux employeurs </vt:lpstr>
      <vt:lpstr>Le niveau de satisfaction des alternants est au plus haut depuis 3 ans. La satisfaction des étudiants de niveau bac+2 a notamment beaucoup progressé en un an</vt:lpstr>
      <vt:lpstr>Les entreprises se déclarent satisfaites du dispositif de l’alternance avec une réserve concernant les compétences techniques des jeunes recrues pour 1 entreprise sur 5</vt:lpstr>
      <vt:lpstr>Le niveau de recommandation de l’alternance A franchi un palier historique à la hausse aussi bien pour les entreprises et les alternants</vt:lpstr>
      <vt:lpstr>La quasi-totalité des entreprises pensent que la période d’alternance favorise l’acquisition de compétences, un sentiment partagé par les alternants qui s’estiment mieux formés à l’issue de cette période</vt:lpstr>
      <vt:lpstr>Les entreprises et alternants considèrent avant tout que l’entreprise apporte des compétences techniques même si elles reconnaissent les apports comme beaucoup plus larges</vt:lpstr>
      <vt:lpstr>Ces compétences techniques et humaines sont bien transmises par l’école selon les alternants, les entreprises sont plus réservées quant aux soft skills transmises</vt:lpstr>
      <vt:lpstr>La satisfaction en forte hausse du dispositif de l’alternance s’explique en partie grâce à l’appréciation des compétences acquises lors de cette période de formation </vt:lpstr>
      <vt:lpstr>Spontanément, L’acquisition d’expérience et la mise en application de la théorie sont les principales explications de l’enthousiasme des alternants interrogés </vt:lpstr>
      <vt:lpstr>LE CHOIX DE L’ALTERNANCE POUR LES ÉTUDIANTS : plus que jamais un choix volontaire de parcours après plusieurs années de valorisation des entreprises et des ex-étudiants </vt:lpstr>
      <vt:lpstr>L’ALTERNANCE n’était pas un choix par défaut, près de 2 ALTERNANTS SUR 3 ont fait ce choix en priorité </vt:lpstr>
      <vt:lpstr>En progression sur un an, l’acquisition d’une première expérience et l’apport d’un revenu tout en étudiant restent les premières motivations des alternants</vt:lpstr>
      <vt:lpstr>Les étudiants de l’enseignement supérieur sont plus motivés que les autres par l’apport financier qu’apporte l’alternance par rapport à une formation initiale  </vt:lpstr>
      <vt:lpstr>CONCILIATION VIES PROFESSIONNELLE ET PERSONNELLE : une charge de travail importante mais n’entraînant pas d’insatisfaction majeure </vt:lpstr>
      <vt:lpstr>le rythme reste intense pour près de deux alternants sur trois </vt:lpstr>
      <vt:lpstr>Plus de la moitié des alternants ONT DES Difficultés à concilier les deux versants de LEUR activité, Plus DE 3 SUR 4 DANS L’hôtellerie-restauration </vt:lpstr>
      <vt:lpstr>Les alternants sont de moins en moins nombreux à trouver  leur charge de travail importante en entreprise même s’ils restent majoritaires à le penser</vt:lpstr>
      <vt:lpstr>En cas de charge trop importante, les alternants concernés ont su DAVANTAGE EN FAIRE PART à leur tuteur en entreprise QU’auparavant, AVEC DES EFFETS POSITIFS LA PLUPART DU TEMPS</vt:lpstr>
      <vt:lpstr>L’EMPLOYABILITE DES ALTERNANTS : un argument partagé par tous, et même au-delà des entreprises pratiquant l’alternance </vt:lpstr>
      <vt:lpstr>Stable pour la troisième année consécutive, L’insertion des jeunes diplômés après une alternance ne fait aucun doute pour les entreprises interrogées quel que soit le secteur  </vt:lpstr>
      <vt:lpstr>Après une hausse des qualificatifs positifs EN 2022, l’appréciation du travail en alternance suscite un plus grand enthousiasme encore de la part des jeunes formés, avec la professionnalisation en tête </vt:lpstr>
      <vt:lpstr>Après cette expérience, seulement la moitié des alternants pensent être embauchés dans leur entreprise d’accueil, un taux en baisse en raison d’une plus forte incertitude</vt:lpstr>
      <vt:lpstr>Pour les autres, La proportion d’alternants ayant ou pensant trouver un emploi en lien avec leur formation reste satisfaisante </vt:lpstr>
      <vt:lpstr>Le critère géographique est le premier frein à l’emploi pour les personnes en recherche d’emploi après l’alternance, devant les raisons personnelles et les changements de voie</vt:lpstr>
      <vt:lpstr>Les individus SONT majoritairement en poSte aujourd’hui, bien qu’un peu moins en CDI que l’an passé</vt:lpstr>
      <vt:lpstr>Malgré cela, Près d’une entreprise sur deux ne recrute pas ses alternants à l’issue de leur période de formation, avant tout en raison du choix de l’alternant</vt:lpstr>
      <vt:lpstr>LE CHOIX DE L’ALTERNANCE POUR LES ENTREPRISES : un recours à ce dispositif encore en augmentation, et en particulier pour répondre à la crise des vocations  </vt:lpstr>
      <vt:lpstr>Une ENTREPRISE SUR deux a RECOURS A L’ALTERNANCE DEPUIS au moins 5 ANS,  mais près de 3 SUR 10 LES ONT Rejointes ces deux dernières années donc après les premières aides gouvernementales de 2020</vt:lpstr>
      <vt:lpstr>Les recrutements en nombre concernent en 1er lieu les postes d’employés administratifs et de commerce, devant les techniciens</vt:lpstr>
      <vt:lpstr>En raison des tensions de recrutement à l’œuvre, LE recours à L’ALTERNANCE EST Motivé PAR DES BESOINS humains importants</vt:lpstr>
      <vt:lpstr>Les raisons motivant le recours à l’alternance révèlent des tensions de recrutement touchant plus spécifiquement les entreprises de taille moyenne et du BTP ou de la restauration-hôtellerie </vt:lpstr>
      <vt:lpstr>Ces difficultés de recrutement touchent aussi les contrats d’alternance et poussent certaines entreprises à ne plus y avoir recours parmi d’autres raisons</vt:lpstr>
      <vt:lpstr>Ces difficultés de recrutement s’expliquent en priorité  par une pénurie de candidats avec le diplôme ou le profil attendu, doublée d’un déficit d’attractivité de certains secteurs d’activité</vt:lpstr>
      <vt:lpstr>POUR Près DE 1 ENTREPRISE SUR 2, L'alternance vient parfois EN Substitution DES Stages OU autres contrats, mais ce chiffre diminue au fil des années</vt:lpstr>
      <vt:lpstr>L’ACCÈS À L’ALTERNANCE : les tensions de recrutement par manque de candidats touchent aussi les recrutements en alternance    </vt:lpstr>
      <vt:lpstr>Plus de 3 entreprises SUR 4 continuent de connaître DES Difficultés à l’EMBAUCHE avec en tête la Difficulté A TROUVER un candidat. LA LOURDEUR ADMINISTRATIVE constitue de moins en moins un frein</vt:lpstr>
      <vt:lpstr>Par effet miroir, LA recherche de L’entreprise d’accueil est aussi le principal frein à l'Accès AU dispositif pour les alternants, SUIVI DE L'éloignement Géographique et des complexités administratives</vt:lpstr>
      <vt:lpstr>LES ALTERNANTS étaient majoritairement inscrits dans une école lorsqu’ils ont effectué leurs recherches d’alternance, MAIS n’ont pas toujours été accompagnés par l’école</vt:lpstr>
      <vt:lpstr>Assez spontanément, les écoles vont vers les étudiants pour les accompagner dans leur recherche de poste en entreprise</vt:lpstr>
      <vt:lpstr>L’accompagnement des écoles se caractérise EN 1er lieu par la mise à disposition d’une plateforme d’annonces puis par des évènements dédiés </vt:lpstr>
      <vt:lpstr>LE SUIVI ET L’INTÉGRATION DES ALTERNANTS DANS L’ENTREPRISE : des parcours d’intégration souvent limités au tuteur mais peu réfléchis au-delà selon les alternants </vt:lpstr>
      <vt:lpstr>1 entreprise SUR 2 Fait PART D’UN « PARCOURS »  d’intégration ET DE FORMATION se matérialisant prioritairement par une présentation de l’entrepris et/ou des formations qualifiantes</vt:lpstr>
      <vt:lpstr>Cette intégration limitée à une entreprise sur deux est à relativiser par le fait que plus DE 1 ENTREPRISE SUR 5 a DES DIFFICULTES POUR TROUVER DES COLLABORATEURS Prêts à ÊTRE TUTEUR D’un alternant</vt:lpstr>
      <vt:lpstr>Face à cela, seuls 7% des alternants disent avoir Bénéficié d’un parcours d’intégration ET/ou DE formation à leur entrée dans l’entreprise quelle que soit sa taille</vt:lpstr>
      <vt:lpstr>La phase d’intégration et/ou de formation est multiforme, mais passe avant tout dans la plupart des organisations par une présentation des outils et process </vt:lpstr>
      <vt:lpstr>Malgré SON Caractère obligatoire, PLUS D’UN alternant SUR 5 N’A PAS DE TUTEUR AU SEIN DE SON entreprise d’accueil, chiffre qui ne diminue pas d’une année à l’autre</vt:lpstr>
      <vt:lpstr>Quand il y en a un, L’accompagnement DES TUTEURS est de mieux en mieux perçu par les alternants, PLUS ENCORE pour les alternants en contrat de professionnalisation</vt:lpstr>
      <vt:lpstr>Parallèlement à cela, La formation des tuteurs Ne constitue pas une pratique habituelle dans les entreprises, notamment au sein des plus petites entreprises</vt:lpstr>
      <vt:lpstr>Au final, ce suivi renforcé permet à 9 alternants sur 10 de se sentir pleinement intégrés à LEUR entreprise, PERCEPTION VARIABLE SELON SON SECTEUR</vt:lpstr>
      <vt:lpstr>LES RUPTURES DE CONTRAT : un niveau de rupture stable dans le temps malgré une explosion du nombre d’alternants  </vt:lpstr>
      <vt:lpstr>près d’un tiers des entreprises a déjà mis fin à des contrats en cours d’alternance. Les étudiants semblent, de leur côté, moins touchés qu’auparavant</vt:lpstr>
      <vt:lpstr>Plus de 40% des ruptures de contrats se sont produites avant la fin de la période d’essai pour les entreprises, 3 sur 10 du côté des alternants</vt:lpstr>
      <vt:lpstr>LA décision de rupture est le plus souvent d’un commun accord</vt:lpstr>
      <vt:lpstr>Le comportement ou la mauvaise réalisation de ses tâches par l’alternant sont de loin les deux raisons principales évoquées par les entreprises expliquant les ruptures de contrats</vt:lpstr>
      <vt:lpstr>le souhait de ne plus rester dans l’entreprise est la raison principale évoquée par la moitié des alternants touchés par des ruptures de contrats</vt:lpstr>
      <vt:lpstr>MOINS D’une ENTREPRISE SUR 2 connait le Médiateur de l’apprentissage</vt:lpstr>
      <vt:lpstr>L’OUVERTURE INTERNATIONALE : Une méconnaissance encore importante qui empêche le développement du dispositif   </vt:lpstr>
      <vt:lpstr>L’opportunité d’un échange Erasmus+ aurait été apprécié par beaucoup d’étudiants en alternance. Dans les faits, beaucoup d’étudiants ne connaissent pas cette possibilité.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Alessia PALLAVICINI</dc:creator>
  <cp:lastModifiedBy>TETARD Laurent</cp:lastModifiedBy>
  <cp:revision>3</cp:revision>
  <cp:lastPrinted>2023-11-21T09:04:51Z</cp:lastPrinted>
  <dcterms:created xsi:type="dcterms:W3CDTF">2017-04-11T09:14:27Z</dcterms:created>
  <dcterms:modified xsi:type="dcterms:W3CDTF">2024-01-26T11:11:32Z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0x01010044A7D1955EDE6E46840B313AE758A240</vt:lpwstr>
  </property>
  <property fmtid="{D5CDD505-2E9C-101B-9397-08002B2CF9AE}" pid="3" name="MediaServiceImageTags">
    <vt:lpwstr/>
  </property>
</Properties>
</file>